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74675-58DE-44D3-AEB6-8A11B9D0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4600F-D0BD-480C-8BEC-C0B1FCA37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23FBB0-6FBF-4868-808A-31EF03B4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7F59D-205C-46A1-83D4-F58CD5A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BE3E4-C4F0-46E5-93FA-F7AAA6EC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6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D746D-677C-40F8-9823-B2FB60D6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FABEB9-48E7-45AD-BC68-B256D74A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2FDFA3-5AA9-4CA5-AC97-C8581A64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8C18A-A144-4D30-9FBA-D54AD111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59282-E14E-48FB-9C9E-EEF851AA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1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D69E1-D5D8-4031-AE36-B0D49A2D1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79ED87-8641-483B-B4B3-D1C74311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CC8DE-35DA-4467-8032-7AE99CEF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454FF-83A2-4C62-969C-7DC0A3EA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47151-AB6F-4B36-9771-FED211B8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93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322A-A596-4047-8EFD-8522FC69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1BF89-9621-49E5-9C64-FFB39282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9FAFD-71FB-4025-B67E-D6F21C1B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02E17-A744-4BDB-A60F-09817303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8A441-EBC8-4F3B-8A15-4839715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2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BB9DE-67C2-4739-B406-9FFCC20D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61EE2-D887-47DC-8414-6418C652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D4E7B-3511-43F5-B51A-EE647CD7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C9184-AFC1-486B-8C44-5C9A35FC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0D9D3-2D89-4CC9-9987-193A165E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1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58EF-423E-4170-B278-2834AEA9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39F93-C383-47BF-93F4-8FAA3F128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A2D755-9595-409D-A9C8-1210EC2D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E9C00-AC10-46BD-8DA2-9A852656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6DB295-41FA-4935-A059-DD8F347B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348FA-FDA8-4F64-B6CA-1FEC1287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6828-6D23-4F5B-B01F-CA018FF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65089-90D3-4B0D-AADA-D9FE6670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944A2-3132-4B5E-ADF8-44FC96DB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FCCDF5-007F-48BA-9F9E-DCBB981A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EA15B8-2159-429A-8DEE-A6650A17B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BD5B2F-7C71-4E39-B1EA-7331C181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3FDA4B-43AC-46B4-AA25-173E7DCC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98CD14-E0B8-4D4D-8C93-B0E646F1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8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5970B-2491-42CD-8A98-B46D24A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779875-7F4B-4D03-83F0-50F2EFB5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F5843-95BC-4B92-AE34-6AAE9FDB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EF312-BF87-4F7B-A1FF-18AB3E72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8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54B3A1-85FE-4AB9-B14F-6E70DA01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83373-068C-499F-BBC4-49CC8E4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87C73-2534-4AAC-968D-3BBB8CB6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7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B3C3-8FA3-452A-ADC7-7E98477F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CF1A-3AC2-40C5-BA84-EB75F0A5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082B7-E847-4F5C-B1B9-379BB530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C42B0-0C21-4AC3-BD06-EEB726D9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126B78-C2A6-44BD-ADE0-3761AD1A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18BCC-2DD0-446F-A764-A30F10B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4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5E9D-5F3B-4DE5-8A6A-5BCFDB7C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598F0A-8CAD-4ACE-8091-7782B058B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9DBCF-9D83-4A8F-8159-FF49FD67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02A3F-DF7F-4AAD-B2BB-C2C91C8A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9613A-862E-442F-A66F-E30EF1B9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1144EB-4681-4AB2-AD59-500500E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7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08B1F5-5716-47C0-A43B-D9DF057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6694C-0476-4AFA-A18A-302310A1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2C822-0578-4CBF-8216-849DDEEC4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0942-EF36-42B2-B7B5-8A4C32EF20AF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2A371-4915-44CF-84CC-C1EFE7A7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4A71E9-CAAD-45FB-9826-7038B67C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8453-20DC-409A-A8DA-9A38740286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3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DB7E-6AEF-4891-AA84-AB8C7487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2925770"/>
            <a:ext cx="9144000" cy="1006460"/>
          </a:xfrm>
        </p:spPr>
        <p:txBody>
          <a:bodyPr/>
          <a:lstStyle/>
          <a:p>
            <a:r>
              <a:rPr lang="es-ES" dirty="0"/>
              <a:t>Tecnología y filosofía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767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A00F-196C-44A1-A373-80F2D928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E3B4F-29D7-4C70-86EF-736890D4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2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4E41-861B-4753-9DB4-04A7EC4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6218"/>
            <a:ext cx="4301971" cy="1325563"/>
          </a:xfrm>
        </p:spPr>
        <p:txBody>
          <a:bodyPr/>
          <a:lstStyle/>
          <a:p>
            <a:r>
              <a:rPr lang="es-ES" dirty="0"/>
              <a:t>Computo afectivo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514D5-A7EB-41D1-9A28-53A923F49FDA}"/>
              </a:ext>
            </a:extLst>
          </p:cNvPr>
          <p:cNvSpPr txBox="1">
            <a:spLocks/>
          </p:cNvSpPr>
          <p:nvPr/>
        </p:nvSpPr>
        <p:spPr>
          <a:xfrm>
            <a:off x="5734978" y="1231860"/>
            <a:ext cx="32758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Observación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169F154-6B83-4840-AABD-FEC57CE77050}"/>
              </a:ext>
            </a:extLst>
          </p:cNvPr>
          <p:cNvSpPr txBox="1">
            <a:spLocks/>
          </p:cNvSpPr>
          <p:nvPr/>
        </p:nvSpPr>
        <p:spPr>
          <a:xfrm>
            <a:off x="5763090" y="2369682"/>
            <a:ext cx="36383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Interpretación</a:t>
            </a:r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2DA1FA-B69A-485F-8F8B-2FB3A02377F5}"/>
              </a:ext>
            </a:extLst>
          </p:cNvPr>
          <p:cNvSpPr txBox="1">
            <a:spLocks/>
          </p:cNvSpPr>
          <p:nvPr/>
        </p:nvSpPr>
        <p:spPr>
          <a:xfrm>
            <a:off x="5808956" y="3356584"/>
            <a:ext cx="36383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Aprendizaje</a:t>
            </a:r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36388F1-9C42-4B07-B3F5-1C4ACFA0D179}"/>
              </a:ext>
            </a:extLst>
          </p:cNvPr>
          <p:cNvSpPr txBox="1">
            <a:spLocks/>
          </p:cNvSpPr>
          <p:nvPr/>
        </p:nvSpPr>
        <p:spPr>
          <a:xfrm>
            <a:off x="5845945" y="4405629"/>
            <a:ext cx="36383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etc.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710AA97-874E-49BF-9259-3E8157E9A8E6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5007006" y="1894642"/>
            <a:ext cx="727972" cy="153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1B1ADB1-1763-4D7D-94CB-930885559D7D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5007006" y="3032464"/>
            <a:ext cx="756084" cy="39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DA8A4CC-CE78-4FA9-A161-4202E449BB2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5007006" y="3429000"/>
            <a:ext cx="801950" cy="59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966031-9594-462F-9372-3E14AA939E90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5007006" y="3429000"/>
            <a:ext cx="838939" cy="163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36201D06-C848-45BC-90CF-A6DA58F20239}"/>
              </a:ext>
            </a:extLst>
          </p:cNvPr>
          <p:cNvSpPr/>
          <p:nvPr/>
        </p:nvSpPr>
        <p:spPr>
          <a:xfrm>
            <a:off x="8467817" y="1103052"/>
            <a:ext cx="1334610" cy="4776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4696154-C1B1-43C6-A857-B4B8886228C6}"/>
              </a:ext>
            </a:extLst>
          </p:cNvPr>
          <p:cNvSpPr txBox="1">
            <a:spLocks/>
          </p:cNvSpPr>
          <p:nvPr/>
        </p:nvSpPr>
        <p:spPr>
          <a:xfrm rot="2015479">
            <a:off x="9743031" y="2828362"/>
            <a:ext cx="2391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Humano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60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CBA73-0F69-4EEC-9878-7F23BAF6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2766218"/>
            <a:ext cx="10515600" cy="1325563"/>
          </a:xfrm>
        </p:spPr>
        <p:txBody>
          <a:bodyPr/>
          <a:lstStyle/>
          <a:p>
            <a:r>
              <a:rPr lang="es-ES" dirty="0"/>
              <a:t>Análisis de las redes sociales (Data </a:t>
            </a:r>
            <a:r>
              <a:rPr lang="es-ES" dirty="0" err="1"/>
              <a:t>mining</a:t>
            </a:r>
            <a:r>
              <a:rPr lang="es-E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9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CEB45-2D5D-4796-9355-FD5AB68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la tecnología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0D0F2-1E89-4FA0-BAE8-17FA53C5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20"/>
            <a:ext cx="10515600" cy="2790763"/>
          </a:xfrm>
        </p:spPr>
        <p:txBody>
          <a:bodyPr/>
          <a:lstStyle/>
          <a:p>
            <a:r>
              <a:rPr lang="es-ES" dirty="0"/>
              <a:t>Cambios de la de las comunidades en Internet</a:t>
            </a:r>
          </a:p>
          <a:p>
            <a:endParaRPr lang="es-ES" dirty="0"/>
          </a:p>
          <a:p>
            <a:r>
              <a:rPr lang="es-ES" dirty="0"/>
              <a:t>Relaciones: Humano-Máquina-Ambiente</a:t>
            </a:r>
          </a:p>
          <a:p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mining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8D9213-9713-44CE-B675-72E8EEFC19BC}"/>
              </a:ext>
            </a:extLst>
          </p:cNvPr>
          <p:cNvSpPr txBox="1">
            <a:spLocks/>
          </p:cNvSpPr>
          <p:nvPr/>
        </p:nvSpPr>
        <p:spPr>
          <a:xfrm>
            <a:off x="4526686" y="5095783"/>
            <a:ext cx="31386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Ética y Moral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4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9D15-EEB4-401C-9812-1964CDE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41" y="2766218"/>
            <a:ext cx="9690717" cy="1325563"/>
          </a:xfrm>
        </p:spPr>
        <p:txBody>
          <a:bodyPr>
            <a:normAutofit/>
          </a:bodyPr>
          <a:lstStyle/>
          <a:p>
            <a:r>
              <a:rPr lang="es-ES" sz="3600" i="1" dirty="0"/>
              <a:t>A) Comunidades Internet: Nuevas formas de control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27349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9D15-EEB4-401C-9812-1964CDE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658" y="2766218"/>
            <a:ext cx="7724683" cy="1325563"/>
          </a:xfrm>
        </p:spPr>
        <p:txBody>
          <a:bodyPr>
            <a:normAutofit/>
          </a:bodyPr>
          <a:lstStyle/>
          <a:p>
            <a:r>
              <a:rPr lang="es-ES" sz="3600" i="1" dirty="0"/>
              <a:t>B) Relación: Humano-Máquina-Ambiente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282310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D9D15-EEB4-401C-9812-1964CDE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105" y="2766218"/>
            <a:ext cx="7307433" cy="1325563"/>
          </a:xfrm>
        </p:spPr>
        <p:txBody>
          <a:bodyPr>
            <a:normAutofit/>
          </a:bodyPr>
          <a:lstStyle/>
          <a:p>
            <a:r>
              <a:rPr lang="es-ES" sz="3600" i="1" dirty="0"/>
              <a:t>C)Data </a:t>
            </a:r>
            <a:r>
              <a:rPr lang="es-ES" sz="3600" i="1" dirty="0" err="1"/>
              <a:t>mining</a:t>
            </a:r>
            <a:r>
              <a:rPr lang="es-ES" sz="3600" i="1" dirty="0"/>
              <a:t>: El dilema de los límites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4552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09038-57EE-49B7-B177-48A0D56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Conclusión: Retos éticos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0D73B-CF88-4260-9908-607E6987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Masas y anonimato</a:t>
            </a:r>
          </a:p>
          <a:p>
            <a:endParaRPr lang="es-ES" dirty="0"/>
          </a:p>
          <a:p>
            <a:r>
              <a:rPr lang="es-ES" dirty="0"/>
              <a:t>Relación con el ambiente</a:t>
            </a:r>
          </a:p>
          <a:p>
            <a:endParaRPr lang="es-ES" dirty="0"/>
          </a:p>
          <a:p>
            <a:r>
              <a:rPr lang="es-ES" dirty="0"/>
              <a:t>Perdida habilidad relacionarse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83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2DD8-6392-478F-81A2-0304CCF9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8298E-D13F-48FE-AA9E-6AA16638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705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Tecnología y filosofía</vt:lpstr>
      <vt:lpstr>Computo afectivo</vt:lpstr>
      <vt:lpstr>Análisis de las redes sociales (Data mining)</vt:lpstr>
      <vt:lpstr>Filosofía de la tecnología</vt:lpstr>
      <vt:lpstr>A) Comunidades Internet: Nuevas formas de control</vt:lpstr>
      <vt:lpstr>B) Relación: Humano-Máquina-Ambiente</vt:lpstr>
      <vt:lpstr>C)Data mining: El dilema de los límites</vt:lpstr>
      <vt:lpstr>Conclusión: Retos éticos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 y filosofía</dc:title>
  <dc:creator>Biblioteca Alfonso Borrero Cabal SJ</dc:creator>
  <cp:lastModifiedBy>Biblioteca Alfonso Borrero Cabal SJ</cp:lastModifiedBy>
  <cp:revision>2</cp:revision>
  <dcterms:created xsi:type="dcterms:W3CDTF">2024-09-25T18:38:49Z</dcterms:created>
  <dcterms:modified xsi:type="dcterms:W3CDTF">2024-09-25T18:45:38Z</dcterms:modified>
</cp:coreProperties>
</file>