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9"/>
  </p:notesMasterIdLst>
  <p:sldIdLst>
    <p:sldId id="256" r:id="rId5"/>
    <p:sldId id="315" r:id="rId6"/>
    <p:sldId id="339" r:id="rId7"/>
    <p:sldId id="334" r:id="rId8"/>
    <p:sldId id="324" r:id="rId9"/>
    <p:sldId id="325" r:id="rId10"/>
    <p:sldId id="336" r:id="rId11"/>
    <p:sldId id="340" r:id="rId12"/>
    <p:sldId id="328" r:id="rId13"/>
    <p:sldId id="341" r:id="rId14"/>
    <p:sldId id="342" r:id="rId15"/>
    <p:sldId id="343" r:id="rId16"/>
    <p:sldId id="335" r:id="rId17"/>
    <p:sldId id="312" r:id="rId18"/>
  </p:sldIdLst>
  <p:sldSz cx="14403388" cy="792321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3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978726-CF6C-4BA0-8E3E-621E8996E2EE}" v="2113" dt="2020-05-25T23:25:53.991"/>
    <p1510:client id="{6CEAD788-694B-46FA-BEDC-77199AD6C246}" v="35" dt="2020-05-24T23:54:33.498"/>
    <p1510:client id="{A34B2F95-1F83-42EB-B4C0-CCEBD26D59D2}" v="20" dt="2020-05-25T00:22:00.756"/>
    <p1510:client id="{E1C30F59-60FF-425A-AB36-E887D42EFC77}" v="13" dt="2020-05-25T00:32:47.281"/>
  </p1510:revLst>
</p1510:revInfo>
</file>

<file path=ppt/tableStyles.xml><?xml version="1.0" encoding="utf-8"?>
<a:tblStyleLst xmlns:a="http://schemas.openxmlformats.org/drawingml/2006/main" def="{5000E2F1-5548-43A7-A198-B1253221FA26}">
  <a:tblStyle styleId="{5000E2F1-5548-43A7-A198-B1253221FA2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1D27D29-DEE6-4280-992F-F0FC36A0FD06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5F69FFE-0BDF-4A49-BC68-44492FF3D48E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6EF"/>
          </a:solidFill>
        </a:fill>
      </a:tcStyle>
    </a:wholeTbl>
    <a:band1H>
      <a:tcTxStyle b="off" i="off"/>
      <a:tcStyle>
        <a:tcBdr/>
        <a:fill>
          <a:solidFill>
            <a:srgbClr val="CAECDD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ECDD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55" autoAdjust="0"/>
  </p:normalViewPr>
  <p:slideViewPr>
    <p:cSldViewPr snapToGrid="0">
      <p:cViewPr varScale="1">
        <p:scale>
          <a:sx n="61" d="100"/>
          <a:sy n="61" d="100"/>
        </p:scale>
        <p:origin x="654" y="66"/>
      </p:cViewPr>
      <p:guideLst>
        <p:guide orient="horz" pos="2133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201514051 (Lopez Serrano, Alexandra Emperatriz)" userId="S::u201514051@upc.edu.pe::a68b0857-2b1e-4f6e-838b-6aa0b8ffd943" providerId="AD" clId="Web-{A34B2F95-1F83-42EB-B4C0-CCEBD26D59D2}"/>
    <pc:docChg chg="addSld modSld">
      <pc:chgData name="u201514051 (Lopez Serrano, Alexandra Emperatriz)" userId="S::u201514051@upc.edu.pe::a68b0857-2b1e-4f6e-838b-6aa0b8ffd943" providerId="AD" clId="Web-{A34B2F95-1F83-42EB-B4C0-CCEBD26D59D2}" dt="2020-05-25T00:22:00.756" v="18"/>
      <pc:docMkLst>
        <pc:docMk/>
      </pc:docMkLst>
      <pc:sldChg chg="addSp delSp modSp">
        <pc:chgData name="u201514051 (Lopez Serrano, Alexandra Emperatriz)" userId="S::u201514051@upc.edu.pe::a68b0857-2b1e-4f6e-838b-6aa0b8ffd943" providerId="AD" clId="Web-{A34B2F95-1F83-42EB-B4C0-CCEBD26D59D2}" dt="2020-05-25T00:22:00.756" v="18"/>
        <pc:sldMkLst>
          <pc:docMk/>
          <pc:sldMk cId="412159829" sldId="315"/>
        </pc:sldMkLst>
        <pc:spChg chg="del">
          <ac:chgData name="u201514051 (Lopez Serrano, Alexandra Emperatriz)" userId="S::u201514051@upc.edu.pe::a68b0857-2b1e-4f6e-838b-6aa0b8ffd943" providerId="AD" clId="Web-{A34B2F95-1F83-42EB-B4C0-CCEBD26D59D2}" dt="2020-05-25T00:20:24.837" v="6"/>
          <ac:spMkLst>
            <pc:docMk/>
            <pc:sldMk cId="412159829" sldId="315"/>
            <ac:spMk id="73" creationId="{00000000-0000-0000-0000-000000000000}"/>
          </ac:spMkLst>
        </pc:spChg>
        <pc:picChg chg="add del mod">
          <ac:chgData name="u201514051 (Lopez Serrano, Alexandra Emperatriz)" userId="S::u201514051@upc.edu.pe::a68b0857-2b1e-4f6e-838b-6aa0b8ffd943" providerId="AD" clId="Web-{A34B2F95-1F83-42EB-B4C0-CCEBD26D59D2}" dt="2020-05-25T00:22:00.756" v="18"/>
          <ac:picMkLst>
            <pc:docMk/>
            <pc:sldMk cId="412159829" sldId="315"/>
            <ac:picMk id="3" creationId="{FB2F75D9-A302-4DD1-919C-B8C9838409A8}"/>
          </ac:picMkLst>
        </pc:picChg>
      </pc:sldChg>
      <pc:sldChg chg="add replId">
        <pc:chgData name="u201514051 (Lopez Serrano, Alexandra Emperatriz)" userId="S::u201514051@upc.edu.pe::a68b0857-2b1e-4f6e-838b-6aa0b8ffd943" providerId="AD" clId="Web-{A34B2F95-1F83-42EB-B4C0-CCEBD26D59D2}" dt="2020-05-25T00:22:00.506" v="16"/>
        <pc:sldMkLst>
          <pc:docMk/>
          <pc:sldMk cId="609410023" sldId="332"/>
        </pc:sldMkLst>
      </pc:sldChg>
    </pc:docChg>
  </pc:docChgLst>
  <pc:docChgLst>
    <pc:chgData name="u201418946 (Guillen Salvatierra, Cristian Martin)" userId="bb0a8d42-938c-4ada-94ad-88484f22dec0" providerId="ADAL" clId="{3A978726-CF6C-4BA0-8E3E-621E8996E2EE}"/>
    <pc:docChg chg="undo custSel addSld delSld modSld sldOrd">
      <pc:chgData name="u201418946 (Guillen Salvatierra, Cristian Martin)" userId="bb0a8d42-938c-4ada-94ad-88484f22dec0" providerId="ADAL" clId="{3A978726-CF6C-4BA0-8E3E-621E8996E2EE}" dt="2020-05-25T23:25:53.991" v="2125" actId="1037"/>
      <pc:docMkLst>
        <pc:docMk/>
      </pc:docMkLst>
      <pc:sldChg chg="modSp">
        <pc:chgData name="u201418946 (Guillen Salvatierra, Cristian Martin)" userId="bb0a8d42-938c-4ada-94ad-88484f22dec0" providerId="ADAL" clId="{3A978726-CF6C-4BA0-8E3E-621E8996E2EE}" dt="2020-05-24T23:54:34.516" v="55" actId="2085"/>
        <pc:sldMkLst>
          <pc:docMk/>
          <pc:sldMk cId="0" sldId="256"/>
        </pc:sldMkLst>
        <pc:spChg chg="mod">
          <ac:chgData name="u201418946 (Guillen Salvatierra, Cristian Martin)" userId="bb0a8d42-938c-4ada-94ad-88484f22dec0" providerId="ADAL" clId="{3A978726-CF6C-4BA0-8E3E-621E8996E2EE}" dt="2020-05-24T23:54:34.516" v="55" actId="2085"/>
          <ac:spMkLst>
            <pc:docMk/>
            <pc:sldMk cId="0" sldId="256"/>
            <ac:spMk id="63" creationId="{00000000-0000-0000-0000-000000000000}"/>
          </ac:spMkLst>
        </pc:spChg>
        <pc:spChg chg="mod">
          <ac:chgData name="u201418946 (Guillen Salvatierra, Cristian Martin)" userId="bb0a8d42-938c-4ada-94ad-88484f22dec0" providerId="ADAL" clId="{3A978726-CF6C-4BA0-8E3E-621E8996E2EE}" dt="2020-05-24T23:52:56.570" v="44" actId="20577"/>
          <ac:spMkLst>
            <pc:docMk/>
            <pc:sldMk cId="0" sldId="256"/>
            <ac:spMk id="64" creationId="{00000000-0000-0000-0000-000000000000}"/>
          </ac:spMkLst>
        </pc:spChg>
      </pc:sldChg>
      <pc:sldChg chg="addSp delSp modSp del">
        <pc:chgData name="u201418946 (Guillen Salvatierra, Cristian Martin)" userId="bb0a8d42-938c-4ada-94ad-88484f22dec0" providerId="ADAL" clId="{3A978726-CF6C-4BA0-8E3E-621E8996E2EE}" dt="2020-05-25T04:29:21.404" v="1716" actId="2696"/>
        <pc:sldMkLst>
          <pc:docMk/>
          <pc:sldMk cId="1342766266" sldId="314"/>
        </pc:sldMkLst>
        <pc:spChg chg="add del">
          <ac:chgData name="u201418946 (Guillen Salvatierra, Cristian Martin)" userId="bb0a8d42-938c-4ada-94ad-88484f22dec0" providerId="ADAL" clId="{3A978726-CF6C-4BA0-8E3E-621E8996E2EE}" dt="2020-05-25T03:30:07.659" v="1422" actId="478"/>
          <ac:spMkLst>
            <pc:docMk/>
            <pc:sldMk cId="1342766266" sldId="314"/>
            <ac:spMk id="4" creationId="{A9FD1D7B-96AB-4C6B-853D-3B56902298EB}"/>
          </ac:spMkLst>
        </pc:spChg>
        <pc:spChg chg="add del">
          <ac:chgData name="u201418946 (Guillen Salvatierra, Cristian Martin)" userId="bb0a8d42-938c-4ada-94ad-88484f22dec0" providerId="ADAL" clId="{3A978726-CF6C-4BA0-8E3E-621E8996E2EE}" dt="2020-05-25T03:30:22.019" v="1424" actId="478"/>
          <ac:spMkLst>
            <pc:docMk/>
            <pc:sldMk cId="1342766266" sldId="314"/>
            <ac:spMk id="5" creationId="{2372B24A-7D8E-4841-AD23-31789C838566}"/>
          </ac:spMkLst>
        </pc:spChg>
        <pc:spChg chg="del mod">
          <ac:chgData name="u201418946 (Guillen Salvatierra, Cristian Martin)" userId="bb0a8d42-938c-4ada-94ad-88484f22dec0" providerId="ADAL" clId="{3A978726-CF6C-4BA0-8E3E-621E8996E2EE}" dt="2020-05-25T02:22:58.599" v="758" actId="478"/>
          <ac:spMkLst>
            <pc:docMk/>
            <pc:sldMk cId="1342766266" sldId="314"/>
            <ac:spMk id="73" creationId="{00000000-0000-0000-0000-000000000000}"/>
          </ac:spMkLst>
        </pc:spChg>
        <pc:graphicFrameChg chg="add mod">
          <ac:chgData name="u201418946 (Guillen Salvatierra, Cristian Martin)" userId="bb0a8d42-938c-4ada-94ad-88484f22dec0" providerId="ADAL" clId="{3A978726-CF6C-4BA0-8E3E-621E8996E2EE}" dt="2020-05-25T03:30:38.363" v="1427"/>
          <ac:graphicFrameMkLst>
            <pc:docMk/>
            <pc:sldMk cId="1342766266" sldId="314"/>
            <ac:graphicFrameMk id="3" creationId="{616F34D0-0469-4F30-B92D-91D66B7FF609}"/>
          </ac:graphicFrameMkLst>
        </pc:graphicFrameChg>
        <pc:picChg chg="add del mod">
          <ac:chgData name="u201418946 (Guillen Salvatierra, Cristian Martin)" userId="bb0a8d42-938c-4ada-94ad-88484f22dec0" providerId="ADAL" clId="{3A978726-CF6C-4BA0-8E3E-621E8996E2EE}" dt="2020-05-25T02:14:20.541" v="631" actId="478"/>
          <ac:picMkLst>
            <pc:docMk/>
            <pc:sldMk cId="1342766266" sldId="314"/>
            <ac:picMk id="3074" creationId="{2E3F6F82-3719-4F00-9A75-8E253EC1C998}"/>
          </ac:picMkLst>
        </pc:picChg>
        <pc:picChg chg="add del mod">
          <ac:chgData name="u201418946 (Guillen Salvatierra, Cristian Martin)" userId="bb0a8d42-938c-4ada-94ad-88484f22dec0" providerId="ADAL" clId="{3A978726-CF6C-4BA0-8E3E-621E8996E2EE}" dt="2020-05-25T02:19:02.886" v="652" actId="478"/>
          <ac:picMkLst>
            <pc:docMk/>
            <pc:sldMk cId="1342766266" sldId="314"/>
            <ac:picMk id="3076" creationId="{864FEDA9-4546-4F2B-B3E5-7998E681235A}"/>
          </ac:picMkLst>
        </pc:picChg>
        <pc:picChg chg="add del mod">
          <ac:chgData name="u201418946 (Guillen Salvatierra, Cristian Martin)" userId="bb0a8d42-938c-4ada-94ad-88484f22dec0" providerId="ADAL" clId="{3A978726-CF6C-4BA0-8E3E-621E8996E2EE}" dt="2020-05-25T02:20:49.948" v="687" actId="478"/>
          <ac:picMkLst>
            <pc:docMk/>
            <pc:sldMk cId="1342766266" sldId="314"/>
            <ac:picMk id="3078" creationId="{2EF1B01B-F7EF-47D8-955F-3A8831A5245B}"/>
          </ac:picMkLst>
        </pc:picChg>
        <pc:picChg chg="add del mod">
          <ac:chgData name="u201418946 (Guillen Salvatierra, Cristian Martin)" userId="bb0a8d42-938c-4ada-94ad-88484f22dec0" providerId="ADAL" clId="{3A978726-CF6C-4BA0-8E3E-621E8996E2EE}" dt="2020-05-25T02:22:25.230" v="711" actId="478"/>
          <ac:picMkLst>
            <pc:docMk/>
            <pc:sldMk cId="1342766266" sldId="314"/>
            <ac:picMk id="3080" creationId="{F65327F6-6263-45AD-B5A1-A8F9C2806B22}"/>
          </ac:picMkLst>
        </pc:picChg>
        <pc:picChg chg="add del mod">
          <ac:chgData name="u201418946 (Guillen Salvatierra, Cristian Martin)" userId="bb0a8d42-938c-4ada-94ad-88484f22dec0" providerId="ADAL" clId="{3A978726-CF6C-4BA0-8E3E-621E8996E2EE}" dt="2020-05-25T02:34:48.292" v="778" actId="478"/>
          <ac:picMkLst>
            <pc:docMk/>
            <pc:sldMk cId="1342766266" sldId="314"/>
            <ac:picMk id="3082" creationId="{7DF72E99-0194-41EC-9649-DB2E51E75F19}"/>
          </ac:picMkLst>
        </pc:picChg>
        <pc:picChg chg="add del mod">
          <ac:chgData name="u201418946 (Guillen Salvatierra, Cristian Martin)" userId="bb0a8d42-938c-4ada-94ad-88484f22dec0" providerId="ADAL" clId="{3A978726-CF6C-4BA0-8E3E-621E8996E2EE}" dt="2020-05-25T02:35:04.881" v="784" actId="478"/>
          <ac:picMkLst>
            <pc:docMk/>
            <pc:sldMk cId="1342766266" sldId="314"/>
            <ac:picMk id="3084" creationId="{DC7F653D-E7DB-4CE8-86E7-0625C3F39979}"/>
          </ac:picMkLst>
        </pc:picChg>
        <pc:picChg chg="add del mod">
          <ac:chgData name="u201418946 (Guillen Salvatierra, Cristian Martin)" userId="bb0a8d42-938c-4ada-94ad-88484f22dec0" providerId="ADAL" clId="{3A978726-CF6C-4BA0-8E3E-621E8996E2EE}" dt="2020-05-25T03:30:40.539" v="1428" actId="478"/>
          <ac:picMkLst>
            <pc:docMk/>
            <pc:sldMk cId="1342766266" sldId="314"/>
            <ac:picMk id="3090" creationId="{7C0C5C89-7ADA-452F-90A6-8AEF5E7332C9}"/>
          </ac:picMkLst>
        </pc:picChg>
      </pc:sldChg>
      <pc:sldChg chg="modSp">
        <pc:chgData name="u201418946 (Guillen Salvatierra, Cristian Martin)" userId="bb0a8d42-938c-4ada-94ad-88484f22dec0" providerId="ADAL" clId="{3A978726-CF6C-4BA0-8E3E-621E8996E2EE}" dt="2020-05-25T06:03:30.129" v="1922" actId="1037"/>
        <pc:sldMkLst>
          <pc:docMk/>
          <pc:sldMk cId="412159829" sldId="315"/>
        </pc:sldMkLst>
        <pc:graphicFrameChg chg="mod">
          <ac:chgData name="u201418946 (Guillen Salvatierra, Cristian Martin)" userId="bb0a8d42-938c-4ada-94ad-88484f22dec0" providerId="ADAL" clId="{3A978726-CF6C-4BA0-8E3E-621E8996E2EE}" dt="2020-05-25T06:03:30.129" v="1922" actId="1037"/>
          <ac:graphicFrameMkLst>
            <pc:docMk/>
            <pc:sldMk cId="412159829" sldId="315"/>
            <ac:graphicFrameMk id="8" creationId="{616F34D0-0469-4F30-B92D-91D66B7FF609}"/>
          </ac:graphicFrameMkLst>
        </pc:graphicFrameChg>
      </pc:sldChg>
      <pc:sldChg chg="delSp">
        <pc:chgData name="u201418946 (Guillen Salvatierra, Cristian Martin)" userId="bb0a8d42-938c-4ada-94ad-88484f22dec0" providerId="ADAL" clId="{3A978726-CF6C-4BA0-8E3E-621E8996E2EE}" dt="2020-05-25T01:56:20.419" v="596" actId="478"/>
        <pc:sldMkLst>
          <pc:docMk/>
          <pc:sldMk cId="3721726656" sldId="322"/>
        </pc:sldMkLst>
        <pc:spChg chg="del">
          <ac:chgData name="u201418946 (Guillen Salvatierra, Cristian Martin)" userId="bb0a8d42-938c-4ada-94ad-88484f22dec0" providerId="ADAL" clId="{3A978726-CF6C-4BA0-8E3E-621E8996E2EE}" dt="2020-05-25T01:56:20.419" v="596" actId="478"/>
          <ac:spMkLst>
            <pc:docMk/>
            <pc:sldMk cId="3721726656" sldId="322"/>
            <ac:spMk id="3" creationId="{978A740E-E518-A244-A875-A794BDBDBF1A}"/>
          </ac:spMkLst>
        </pc:spChg>
      </pc:sldChg>
      <pc:sldChg chg="addSp modSp">
        <pc:chgData name="u201418946 (Guillen Salvatierra, Cristian Martin)" userId="bb0a8d42-938c-4ada-94ad-88484f22dec0" providerId="ADAL" clId="{3A978726-CF6C-4BA0-8E3E-621E8996E2EE}" dt="2020-05-25T03:32:17.801" v="1435" actId="1076"/>
        <pc:sldMkLst>
          <pc:docMk/>
          <pc:sldMk cId="876802565" sldId="323"/>
        </pc:sldMkLst>
        <pc:spChg chg="mod">
          <ac:chgData name="u201418946 (Guillen Salvatierra, Cristian Martin)" userId="bb0a8d42-938c-4ada-94ad-88484f22dec0" providerId="ADAL" clId="{3A978726-CF6C-4BA0-8E3E-621E8996E2EE}" dt="2020-05-25T01:54:22.226" v="591" actId="1076"/>
          <ac:spMkLst>
            <pc:docMk/>
            <pc:sldMk cId="876802565" sldId="323"/>
            <ac:spMk id="2" creationId="{DB9D4835-C7BE-9648-8821-96BAC946DF93}"/>
          </ac:spMkLst>
        </pc:spChg>
        <pc:picChg chg="add mod">
          <ac:chgData name="u201418946 (Guillen Salvatierra, Cristian Martin)" userId="bb0a8d42-938c-4ada-94ad-88484f22dec0" providerId="ADAL" clId="{3A978726-CF6C-4BA0-8E3E-621E8996E2EE}" dt="2020-05-25T01:54:26.244" v="592" actId="1076"/>
          <ac:picMkLst>
            <pc:docMk/>
            <pc:sldMk cId="876802565" sldId="323"/>
            <ac:picMk id="4" creationId="{D9021BE6-3B86-4D5F-96A9-14519DD18823}"/>
          </ac:picMkLst>
        </pc:picChg>
        <pc:picChg chg="add mod">
          <ac:chgData name="u201418946 (Guillen Salvatierra, Cristian Martin)" userId="bb0a8d42-938c-4ada-94ad-88484f22dec0" providerId="ADAL" clId="{3A978726-CF6C-4BA0-8E3E-621E8996E2EE}" dt="2020-05-25T03:32:17.801" v="1435" actId="1076"/>
          <ac:picMkLst>
            <pc:docMk/>
            <pc:sldMk cId="876802565" sldId="323"/>
            <ac:picMk id="5" creationId="{C43AB8FF-C344-4869-B655-686652521E1D}"/>
          </ac:picMkLst>
        </pc:picChg>
      </pc:sldChg>
      <pc:sldChg chg="modSp">
        <pc:chgData name="u201418946 (Guillen Salvatierra, Cristian Martin)" userId="bb0a8d42-938c-4ada-94ad-88484f22dec0" providerId="ADAL" clId="{3A978726-CF6C-4BA0-8E3E-621E8996E2EE}" dt="2020-05-25T01:36:14.430" v="99"/>
        <pc:sldMkLst>
          <pc:docMk/>
          <pc:sldMk cId="2991411615" sldId="325"/>
        </pc:sldMkLst>
        <pc:graphicFrameChg chg="mod">
          <ac:chgData name="u201418946 (Guillen Salvatierra, Cristian Martin)" userId="bb0a8d42-938c-4ada-94ad-88484f22dec0" providerId="ADAL" clId="{3A978726-CF6C-4BA0-8E3E-621E8996E2EE}" dt="2020-05-25T01:36:14.430" v="99"/>
          <ac:graphicFrameMkLst>
            <pc:docMk/>
            <pc:sldMk cId="2991411615" sldId="325"/>
            <ac:graphicFrameMk id="3" creationId="{00000000-0000-0000-0000-000000000000}"/>
          </ac:graphicFrameMkLst>
        </pc:graphicFrameChg>
      </pc:sldChg>
      <pc:sldChg chg="addSp delSp modSp ord">
        <pc:chgData name="u201418946 (Guillen Salvatierra, Cristian Martin)" userId="bb0a8d42-938c-4ada-94ad-88484f22dec0" providerId="ADAL" clId="{3A978726-CF6C-4BA0-8E3E-621E8996E2EE}" dt="2020-05-25T01:25:15.467" v="90" actId="403"/>
        <pc:sldMkLst>
          <pc:docMk/>
          <pc:sldMk cId="1559426810" sldId="326"/>
        </pc:sldMkLst>
        <pc:spChg chg="mod">
          <ac:chgData name="u201418946 (Guillen Salvatierra, Cristian Martin)" userId="bb0a8d42-938c-4ada-94ad-88484f22dec0" providerId="ADAL" clId="{3A978726-CF6C-4BA0-8E3E-621E8996E2EE}" dt="2020-05-25T01:24:41.822" v="82" actId="6549"/>
          <ac:spMkLst>
            <pc:docMk/>
            <pc:sldMk cId="1559426810" sldId="326"/>
            <ac:spMk id="73" creationId="{00000000-0000-0000-0000-000000000000}"/>
          </ac:spMkLst>
        </pc:spChg>
        <pc:graphicFrameChg chg="add del">
          <ac:chgData name="u201418946 (Guillen Salvatierra, Cristian Martin)" userId="bb0a8d42-938c-4ada-94ad-88484f22dec0" providerId="ADAL" clId="{3A978726-CF6C-4BA0-8E3E-621E8996E2EE}" dt="2020-05-25T01:24:33.764" v="80"/>
          <ac:graphicFrameMkLst>
            <pc:docMk/>
            <pc:sldMk cId="1559426810" sldId="326"/>
            <ac:graphicFrameMk id="3" creationId="{6D9DCB90-8BB3-4EE9-B98F-16EA27EA7D51}"/>
          </ac:graphicFrameMkLst>
        </pc:graphicFrameChg>
        <pc:graphicFrameChg chg="add mod modGraphic">
          <ac:chgData name="u201418946 (Guillen Salvatierra, Cristian Martin)" userId="bb0a8d42-938c-4ada-94ad-88484f22dec0" providerId="ADAL" clId="{3A978726-CF6C-4BA0-8E3E-621E8996E2EE}" dt="2020-05-25T01:25:15.467" v="90" actId="403"/>
          <ac:graphicFrameMkLst>
            <pc:docMk/>
            <pc:sldMk cId="1559426810" sldId="326"/>
            <ac:graphicFrameMk id="4" creationId="{BAB9F5C1-25AE-408B-873D-FF85AE3BB379}"/>
          </ac:graphicFrameMkLst>
        </pc:graphicFrameChg>
      </pc:sldChg>
      <pc:sldChg chg="addSp delSp modSp">
        <pc:chgData name="u201418946 (Guillen Salvatierra, Cristian Martin)" userId="bb0a8d42-938c-4ada-94ad-88484f22dec0" providerId="ADAL" clId="{3A978726-CF6C-4BA0-8E3E-621E8996E2EE}" dt="2020-05-25T22:11:08.247" v="1998" actId="166"/>
        <pc:sldMkLst>
          <pc:docMk/>
          <pc:sldMk cId="4043700135" sldId="327"/>
        </pc:sldMkLst>
        <pc:spChg chg="mod">
          <ac:chgData name="u201418946 (Guillen Salvatierra, Cristian Martin)" userId="bb0a8d42-938c-4ada-94ad-88484f22dec0" providerId="ADAL" clId="{3A978726-CF6C-4BA0-8E3E-621E8996E2EE}" dt="2020-05-25T22:07:24.389" v="1960" actId="20577"/>
          <ac:spMkLst>
            <pc:docMk/>
            <pc:sldMk cId="4043700135" sldId="327"/>
            <ac:spMk id="2" creationId="{C150BB98-FF5D-9E4B-B26F-FCE2B7212793}"/>
          </ac:spMkLst>
        </pc:spChg>
        <pc:spChg chg="del mod">
          <ac:chgData name="u201418946 (Guillen Salvatierra, Cristian Martin)" userId="bb0a8d42-938c-4ada-94ad-88484f22dec0" providerId="ADAL" clId="{3A978726-CF6C-4BA0-8E3E-621E8996E2EE}" dt="2020-05-25T01:38:30.821" v="101" actId="478"/>
          <ac:spMkLst>
            <pc:docMk/>
            <pc:sldMk cId="4043700135" sldId="327"/>
            <ac:spMk id="73" creationId="{00000000-0000-0000-0000-000000000000}"/>
          </ac:spMkLst>
        </pc:spChg>
        <pc:graphicFrameChg chg="add del">
          <ac:chgData name="u201418946 (Guillen Salvatierra, Cristian Martin)" userId="bb0a8d42-938c-4ada-94ad-88484f22dec0" providerId="ADAL" clId="{3A978726-CF6C-4BA0-8E3E-621E8996E2EE}" dt="2020-05-25T01:33:00.990" v="93"/>
          <ac:graphicFrameMkLst>
            <pc:docMk/>
            <pc:sldMk cId="4043700135" sldId="327"/>
            <ac:graphicFrameMk id="3" creationId="{48144019-7813-4FD7-9FB2-F0EA59AECAAB}"/>
          </ac:graphicFrameMkLst>
        </pc:graphicFrameChg>
        <pc:graphicFrameChg chg="add del mod">
          <ac:chgData name="u201418946 (Guillen Salvatierra, Cristian Martin)" userId="bb0a8d42-938c-4ada-94ad-88484f22dec0" providerId="ADAL" clId="{3A978726-CF6C-4BA0-8E3E-621E8996E2EE}" dt="2020-05-25T06:14:01.075" v="1931" actId="478"/>
          <ac:graphicFrameMkLst>
            <pc:docMk/>
            <pc:sldMk cId="4043700135" sldId="327"/>
            <ac:graphicFrameMk id="3" creationId="{CEC26106-A398-487D-A45A-AC87824718E0}"/>
          </ac:graphicFrameMkLst>
        </pc:graphicFrameChg>
        <pc:graphicFrameChg chg="add del">
          <ac:chgData name="u201418946 (Guillen Salvatierra, Cristian Martin)" userId="bb0a8d42-938c-4ada-94ad-88484f22dec0" providerId="ADAL" clId="{3A978726-CF6C-4BA0-8E3E-621E8996E2EE}" dt="2020-05-25T22:08:13.028" v="1973"/>
          <ac:graphicFrameMkLst>
            <pc:docMk/>
            <pc:sldMk cId="4043700135" sldId="327"/>
            <ac:graphicFrameMk id="3" creationId="{DBD0A171-A37F-4CB0-8CCC-7AD110FF812F}"/>
          </ac:graphicFrameMkLst>
        </pc:graphicFrameChg>
        <pc:graphicFrameChg chg="add del mod">
          <ac:chgData name="u201418946 (Guillen Salvatierra, Cristian Martin)" userId="bb0a8d42-938c-4ada-94ad-88484f22dec0" providerId="ADAL" clId="{3A978726-CF6C-4BA0-8E3E-621E8996E2EE}" dt="2020-05-25T22:07:27.537" v="1961" actId="478"/>
          <ac:graphicFrameMkLst>
            <pc:docMk/>
            <pc:sldMk cId="4043700135" sldId="327"/>
            <ac:graphicFrameMk id="4" creationId="{80E41E6B-421E-46BF-A012-A96B1EEFC0F6}"/>
          </ac:graphicFrameMkLst>
        </pc:graphicFrameChg>
        <pc:graphicFrameChg chg="add mod ord modGraphic">
          <ac:chgData name="u201418946 (Guillen Salvatierra, Cristian Martin)" userId="bb0a8d42-938c-4ada-94ad-88484f22dec0" providerId="ADAL" clId="{3A978726-CF6C-4BA0-8E3E-621E8996E2EE}" dt="2020-05-25T22:11:08.247" v="1998" actId="166"/>
          <ac:graphicFrameMkLst>
            <pc:docMk/>
            <pc:sldMk cId="4043700135" sldId="327"/>
            <ac:graphicFrameMk id="5" creationId="{F5F9DA5A-715D-481A-A21C-9F6A2C09D6A6}"/>
          </ac:graphicFrameMkLst>
        </pc:graphicFrameChg>
        <pc:graphicFrameChg chg="add del">
          <ac:chgData name="u201418946 (Guillen Salvatierra, Cristian Martin)" userId="bb0a8d42-938c-4ada-94ad-88484f22dec0" providerId="ADAL" clId="{3A978726-CF6C-4BA0-8E3E-621E8996E2EE}" dt="2020-05-25T22:10:16.363" v="1991"/>
          <ac:graphicFrameMkLst>
            <pc:docMk/>
            <pc:sldMk cId="4043700135" sldId="327"/>
            <ac:graphicFrameMk id="6" creationId="{F7D42F6E-D542-4B53-920A-5CD92D6C90F9}"/>
          </ac:graphicFrameMkLst>
        </pc:graphicFrameChg>
        <pc:picChg chg="add mod ord">
          <ac:chgData name="u201418946 (Guillen Salvatierra, Cristian Martin)" userId="bb0a8d42-938c-4ada-94ad-88484f22dec0" providerId="ADAL" clId="{3A978726-CF6C-4BA0-8E3E-621E8996E2EE}" dt="2020-05-25T22:10:58.223" v="1997" actId="166"/>
          <ac:picMkLst>
            <pc:docMk/>
            <pc:sldMk cId="4043700135" sldId="327"/>
            <ac:picMk id="7" creationId="{0C4E6B26-8E8F-4EBA-A0CB-58F1785F730D}"/>
          </ac:picMkLst>
        </pc:picChg>
        <pc:picChg chg="add del mod">
          <ac:chgData name="u201418946 (Guillen Salvatierra, Cristian Martin)" userId="bb0a8d42-938c-4ada-94ad-88484f22dec0" providerId="ADAL" clId="{3A978726-CF6C-4BA0-8E3E-621E8996E2EE}" dt="2020-05-25T01:48:42.957" v="132" actId="478"/>
          <ac:picMkLst>
            <pc:docMk/>
            <pc:sldMk cId="4043700135" sldId="327"/>
            <ac:picMk id="2050" creationId="{0C0EC1A8-444E-4BF1-A52B-457ACFED6D00}"/>
          </ac:picMkLst>
        </pc:picChg>
        <pc:picChg chg="add del">
          <ac:chgData name="u201418946 (Guillen Salvatierra, Cristian Martin)" userId="bb0a8d42-938c-4ada-94ad-88484f22dec0" providerId="ADAL" clId="{3A978726-CF6C-4BA0-8E3E-621E8996E2EE}" dt="2020-05-25T01:38:30.821" v="101" actId="478"/>
          <ac:picMkLst>
            <pc:docMk/>
            <pc:sldMk cId="4043700135" sldId="327"/>
            <ac:picMk id="2052" creationId="{6B1A9C0F-79F2-4C0F-89E5-7731414AE65F}"/>
          </ac:picMkLst>
        </pc:picChg>
        <pc:picChg chg="add del mod">
          <ac:chgData name="u201418946 (Guillen Salvatierra, Cristian Martin)" userId="bb0a8d42-938c-4ada-94ad-88484f22dec0" providerId="ADAL" clId="{3A978726-CF6C-4BA0-8E3E-621E8996E2EE}" dt="2020-05-25T01:48:56.046" v="135" actId="478"/>
          <ac:picMkLst>
            <pc:docMk/>
            <pc:sldMk cId="4043700135" sldId="327"/>
            <ac:picMk id="2054" creationId="{D52C273B-5A17-4037-8000-395F2FD3F392}"/>
          </ac:picMkLst>
        </pc:picChg>
        <pc:picChg chg="add del mod">
          <ac:chgData name="u201418946 (Guillen Salvatierra, Cristian Martin)" userId="bb0a8d42-938c-4ada-94ad-88484f22dec0" providerId="ADAL" clId="{3A978726-CF6C-4BA0-8E3E-621E8996E2EE}" dt="2020-05-25T01:49:06.541" v="137" actId="478"/>
          <ac:picMkLst>
            <pc:docMk/>
            <pc:sldMk cId="4043700135" sldId="327"/>
            <ac:picMk id="2056" creationId="{4FFC6DA2-C3CA-4A3D-920C-A4F1886DD8A5}"/>
          </ac:picMkLst>
        </pc:picChg>
        <pc:picChg chg="add del mod">
          <ac:chgData name="u201418946 (Guillen Salvatierra, Cristian Martin)" userId="bb0a8d42-938c-4ada-94ad-88484f22dec0" providerId="ADAL" clId="{3A978726-CF6C-4BA0-8E3E-621E8996E2EE}" dt="2020-05-25T01:49:12.896" v="139" actId="478"/>
          <ac:picMkLst>
            <pc:docMk/>
            <pc:sldMk cId="4043700135" sldId="327"/>
            <ac:picMk id="2058" creationId="{504ED223-AB46-4766-AEA3-1109654A5FD9}"/>
          </ac:picMkLst>
        </pc:picChg>
      </pc:sldChg>
      <pc:sldChg chg="addSp delSp modSp ord">
        <pc:chgData name="u201418946 (Guillen Salvatierra, Cristian Martin)" userId="bb0a8d42-938c-4ada-94ad-88484f22dec0" providerId="ADAL" clId="{3A978726-CF6C-4BA0-8E3E-621E8996E2EE}" dt="2020-05-25T04:14:11.737" v="1715" actId="12269"/>
        <pc:sldMkLst>
          <pc:docMk/>
          <pc:sldMk cId="848579861" sldId="328"/>
        </pc:sldMkLst>
        <pc:spChg chg="add del">
          <ac:chgData name="u201418946 (Guillen Salvatierra, Cristian Martin)" userId="bb0a8d42-938c-4ada-94ad-88484f22dec0" providerId="ADAL" clId="{3A978726-CF6C-4BA0-8E3E-621E8996E2EE}" dt="2020-05-25T03:45:15.396" v="1566" actId="478"/>
          <ac:spMkLst>
            <pc:docMk/>
            <pc:sldMk cId="848579861" sldId="328"/>
            <ac:spMk id="4" creationId="{52064ABB-0F0B-433C-9023-09102DC860D9}"/>
          </ac:spMkLst>
        </pc:spChg>
        <pc:spChg chg="add del mod">
          <ac:chgData name="u201418946 (Guillen Salvatierra, Cristian Martin)" userId="bb0a8d42-938c-4ada-94ad-88484f22dec0" providerId="ADAL" clId="{3A978726-CF6C-4BA0-8E3E-621E8996E2EE}" dt="2020-05-25T03:45:27.889" v="1569" actId="478"/>
          <ac:spMkLst>
            <pc:docMk/>
            <pc:sldMk cId="848579861" sldId="328"/>
            <ac:spMk id="5" creationId="{969D1963-863B-44B8-AA8E-F82888A2583B}"/>
          </ac:spMkLst>
        </pc:spChg>
        <pc:spChg chg="add del">
          <ac:chgData name="u201418946 (Guillen Salvatierra, Cristian Martin)" userId="bb0a8d42-938c-4ada-94ad-88484f22dec0" providerId="ADAL" clId="{3A978726-CF6C-4BA0-8E3E-621E8996E2EE}" dt="2020-05-25T03:45:48.133" v="1571" actId="478"/>
          <ac:spMkLst>
            <pc:docMk/>
            <pc:sldMk cId="848579861" sldId="328"/>
            <ac:spMk id="6" creationId="{4A31CBAA-BE9E-43D4-8C66-4D7506CE0E59}"/>
          </ac:spMkLst>
        </pc:spChg>
        <pc:spChg chg="add del">
          <ac:chgData name="u201418946 (Guillen Salvatierra, Cristian Martin)" userId="bb0a8d42-938c-4ada-94ad-88484f22dec0" providerId="ADAL" clId="{3A978726-CF6C-4BA0-8E3E-621E8996E2EE}" dt="2020-05-25T03:45:57.587" v="1573" actId="478"/>
          <ac:spMkLst>
            <pc:docMk/>
            <pc:sldMk cId="848579861" sldId="328"/>
            <ac:spMk id="7" creationId="{542D0A87-D6C3-435B-8840-65AEE075237F}"/>
          </ac:spMkLst>
        </pc:spChg>
        <pc:spChg chg="add del">
          <ac:chgData name="u201418946 (Guillen Salvatierra, Cristian Martin)" userId="bb0a8d42-938c-4ada-94ad-88484f22dec0" providerId="ADAL" clId="{3A978726-CF6C-4BA0-8E3E-621E8996E2EE}" dt="2020-05-25T03:48:38.649" v="1595" actId="478"/>
          <ac:spMkLst>
            <pc:docMk/>
            <pc:sldMk cId="848579861" sldId="328"/>
            <ac:spMk id="8" creationId="{4D9344D7-5C22-42F2-8EB8-FD82229E5774}"/>
          </ac:spMkLst>
        </pc:spChg>
        <pc:spChg chg="del mod">
          <ac:chgData name="u201418946 (Guillen Salvatierra, Cristian Martin)" userId="bb0a8d42-938c-4ada-94ad-88484f22dec0" providerId="ADAL" clId="{3A978726-CF6C-4BA0-8E3E-621E8996E2EE}" dt="2020-05-25T03:45:27.889" v="1569" actId="478"/>
          <ac:spMkLst>
            <pc:docMk/>
            <pc:sldMk cId="848579861" sldId="328"/>
            <ac:spMk id="73" creationId="{00000000-0000-0000-0000-000000000000}"/>
          </ac:spMkLst>
        </pc:spChg>
        <pc:graphicFrameChg chg="add del mod">
          <ac:chgData name="u201418946 (Guillen Salvatierra, Cristian Martin)" userId="bb0a8d42-938c-4ada-94ad-88484f22dec0" providerId="ADAL" clId="{3A978726-CF6C-4BA0-8E3E-621E8996E2EE}" dt="2020-05-25T03:54:30.504" v="1653" actId="478"/>
          <ac:graphicFrameMkLst>
            <pc:docMk/>
            <pc:sldMk cId="848579861" sldId="328"/>
            <ac:graphicFrameMk id="3" creationId="{6C81C1C5-7D35-4E52-9467-D354C1C4D92F}"/>
          </ac:graphicFrameMkLst>
        </pc:graphicFrameChg>
        <pc:graphicFrameChg chg="add mod">
          <ac:chgData name="u201418946 (Guillen Salvatierra, Cristian Martin)" userId="bb0a8d42-938c-4ada-94ad-88484f22dec0" providerId="ADAL" clId="{3A978726-CF6C-4BA0-8E3E-621E8996E2EE}" dt="2020-05-25T04:14:11.737" v="1715" actId="12269"/>
          <ac:graphicFrameMkLst>
            <pc:docMk/>
            <pc:sldMk cId="848579861" sldId="328"/>
            <ac:graphicFrameMk id="11" creationId="{96713B46-7F4E-4385-99F0-CCFA2BA56C16}"/>
          </ac:graphicFrameMkLst>
        </pc:graphicFrameChg>
        <pc:picChg chg="add del mod">
          <ac:chgData name="u201418946 (Guillen Salvatierra, Cristian Martin)" userId="bb0a8d42-938c-4ada-94ad-88484f22dec0" providerId="ADAL" clId="{3A978726-CF6C-4BA0-8E3E-621E8996E2EE}" dt="2020-05-25T03:49:29.547" v="1603" actId="478"/>
          <ac:picMkLst>
            <pc:docMk/>
            <pc:sldMk cId="848579861" sldId="328"/>
            <ac:picMk id="10" creationId="{A73E8FB9-2508-4904-B82F-5150EAABC0F8}"/>
          </ac:picMkLst>
        </pc:picChg>
        <pc:picChg chg="add del">
          <ac:chgData name="u201418946 (Guillen Salvatierra, Cristian Martin)" userId="bb0a8d42-938c-4ada-94ad-88484f22dec0" providerId="ADAL" clId="{3A978726-CF6C-4BA0-8E3E-621E8996E2EE}" dt="2020-05-25T03:58:04.703" v="1706" actId="478"/>
          <ac:picMkLst>
            <pc:docMk/>
            <pc:sldMk cId="848579861" sldId="328"/>
            <ac:picMk id="5132" creationId="{191D5493-0CE7-4132-8BB8-D6D58AC8932C}"/>
          </ac:picMkLst>
        </pc:picChg>
        <pc:picChg chg="add del">
          <ac:chgData name="u201418946 (Guillen Salvatierra, Cristian Martin)" userId="bb0a8d42-938c-4ada-94ad-88484f22dec0" providerId="ADAL" clId="{3A978726-CF6C-4BA0-8E3E-621E8996E2EE}" dt="2020-05-25T04:07:26.532" v="1709" actId="478"/>
          <ac:picMkLst>
            <pc:docMk/>
            <pc:sldMk cId="848579861" sldId="328"/>
            <ac:picMk id="5134" creationId="{8F5471A6-BE3A-4AE0-AA6A-EF28798B82C4}"/>
          </ac:picMkLst>
        </pc:picChg>
      </pc:sldChg>
      <pc:sldChg chg="addSp delSp modSp">
        <pc:chgData name="u201418946 (Guillen Salvatierra, Cristian Martin)" userId="bb0a8d42-938c-4ada-94ad-88484f22dec0" providerId="ADAL" clId="{3A978726-CF6C-4BA0-8E3E-621E8996E2EE}" dt="2020-05-25T03:36:38.278" v="1515" actId="1440"/>
        <pc:sldMkLst>
          <pc:docMk/>
          <pc:sldMk cId="2062364611" sldId="329"/>
        </pc:sldMkLst>
        <pc:spChg chg="mod">
          <ac:chgData name="u201418946 (Guillen Salvatierra, Cristian Martin)" userId="bb0a8d42-938c-4ada-94ad-88484f22dec0" providerId="ADAL" clId="{3A978726-CF6C-4BA0-8E3E-621E8996E2EE}" dt="2020-05-25T01:54:46.986" v="593" actId="6549"/>
          <ac:spMkLst>
            <pc:docMk/>
            <pc:sldMk cId="2062364611" sldId="329"/>
            <ac:spMk id="73" creationId="{00000000-0000-0000-0000-000000000000}"/>
          </ac:spMkLst>
        </pc:spChg>
        <pc:picChg chg="add del mod">
          <ac:chgData name="u201418946 (Guillen Salvatierra, Cristian Martin)" userId="bb0a8d42-938c-4ada-94ad-88484f22dec0" providerId="ADAL" clId="{3A978726-CF6C-4BA0-8E3E-621E8996E2EE}" dt="2020-05-25T03:34:14.085" v="1441" actId="478"/>
          <ac:picMkLst>
            <pc:docMk/>
            <pc:sldMk cId="2062364611" sldId="329"/>
            <ac:picMk id="3" creationId="{CC183454-A977-4660-A768-6CB7C5ED91FC}"/>
          </ac:picMkLst>
        </pc:picChg>
        <pc:picChg chg="add mod">
          <ac:chgData name="u201418946 (Guillen Salvatierra, Cristian Martin)" userId="bb0a8d42-938c-4ada-94ad-88484f22dec0" providerId="ADAL" clId="{3A978726-CF6C-4BA0-8E3E-621E8996E2EE}" dt="2020-05-25T01:54:51.662" v="595" actId="1076"/>
          <ac:picMkLst>
            <pc:docMk/>
            <pc:sldMk cId="2062364611" sldId="329"/>
            <ac:picMk id="4" creationId="{FB031157-6A67-499A-ACAD-612139BDCB46}"/>
          </ac:picMkLst>
        </pc:picChg>
        <pc:picChg chg="add mod">
          <ac:chgData name="u201418946 (Guillen Salvatierra, Cristian Martin)" userId="bb0a8d42-938c-4ada-94ad-88484f22dec0" providerId="ADAL" clId="{3A978726-CF6C-4BA0-8E3E-621E8996E2EE}" dt="2020-05-25T03:36:38.278" v="1515" actId="1440"/>
          <ac:picMkLst>
            <pc:docMk/>
            <pc:sldMk cId="2062364611" sldId="329"/>
            <ac:picMk id="6" creationId="{ECD98595-5E80-4A8A-BF9B-56030698EC8A}"/>
          </ac:picMkLst>
        </pc:picChg>
        <pc:picChg chg="del mod">
          <ac:chgData name="u201418946 (Guillen Salvatierra, Cristian Martin)" userId="bb0a8d42-938c-4ada-94ad-88484f22dec0" providerId="ADAL" clId="{3A978726-CF6C-4BA0-8E3E-621E8996E2EE}" dt="2020-05-25T03:35:36.654" v="1447" actId="478"/>
          <ac:picMkLst>
            <pc:docMk/>
            <pc:sldMk cId="2062364611" sldId="329"/>
            <ac:picMk id="4098" creationId="{00000000-0000-0000-0000-000000000000}"/>
          </ac:picMkLst>
        </pc:picChg>
      </pc:sldChg>
      <pc:sldChg chg="addSp delSp modSp">
        <pc:chgData name="u201418946 (Guillen Salvatierra, Cristian Martin)" userId="bb0a8d42-938c-4ada-94ad-88484f22dec0" providerId="ADAL" clId="{3A978726-CF6C-4BA0-8E3E-621E8996E2EE}" dt="2020-05-25T05:50:44.958" v="1905" actId="1076"/>
        <pc:sldMkLst>
          <pc:docMk/>
          <pc:sldMk cId="1189408903" sldId="331"/>
        </pc:sldMkLst>
        <pc:graphicFrameChg chg="add del mod">
          <ac:chgData name="u201418946 (Guillen Salvatierra, Cristian Martin)" userId="bb0a8d42-938c-4ada-94ad-88484f22dec0" providerId="ADAL" clId="{3A978726-CF6C-4BA0-8E3E-621E8996E2EE}" dt="2020-05-25T05:24:28.392" v="1775" actId="478"/>
          <ac:graphicFrameMkLst>
            <pc:docMk/>
            <pc:sldMk cId="1189408903" sldId="331"/>
            <ac:graphicFrameMk id="3" creationId="{3C4F8389-08C0-4C00-8AE9-6C1FA1491165}"/>
          </ac:graphicFrameMkLst>
        </pc:graphicFrameChg>
        <pc:graphicFrameChg chg="add del">
          <ac:chgData name="u201418946 (Guillen Salvatierra, Cristian Martin)" userId="bb0a8d42-938c-4ada-94ad-88484f22dec0" providerId="ADAL" clId="{3A978726-CF6C-4BA0-8E3E-621E8996E2EE}" dt="2020-05-25T05:24:59.923" v="1783"/>
          <ac:graphicFrameMkLst>
            <pc:docMk/>
            <pc:sldMk cId="1189408903" sldId="331"/>
            <ac:graphicFrameMk id="4" creationId="{989C4DBD-5491-4A07-BEBB-4986B4B355B8}"/>
          </ac:graphicFrameMkLst>
        </pc:graphicFrameChg>
        <pc:graphicFrameChg chg="add del modGraphic">
          <ac:chgData name="u201418946 (Guillen Salvatierra, Cristian Martin)" userId="bb0a8d42-938c-4ada-94ad-88484f22dec0" providerId="ADAL" clId="{3A978726-CF6C-4BA0-8E3E-621E8996E2EE}" dt="2020-05-25T05:25:44.764" v="1796" actId="478"/>
          <ac:graphicFrameMkLst>
            <pc:docMk/>
            <pc:sldMk cId="1189408903" sldId="331"/>
            <ac:graphicFrameMk id="5" creationId="{6DF66386-4A61-442E-B64B-2430B406C0EE}"/>
          </ac:graphicFrameMkLst>
        </pc:graphicFrameChg>
        <pc:graphicFrameChg chg="add del">
          <ac:chgData name="u201418946 (Guillen Salvatierra, Cristian Martin)" userId="bb0a8d42-938c-4ada-94ad-88484f22dec0" providerId="ADAL" clId="{3A978726-CF6C-4BA0-8E3E-621E8996E2EE}" dt="2020-05-25T05:26:04.105" v="1806"/>
          <ac:graphicFrameMkLst>
            <pc:docMk/>
            <pc:sldMk cId="1189408903" sldId="331"/>
            <ac:graphicFrameMk id="6" creationId="{31F8CD28-AC6C-4FAD-AAFB-A4BA17DB71B8}"/>
          </ac:graphicFrameMkLst>
        </pc:graphicFrameChg>
        <pc:graphicFrameChg chg="add del mod modGraphic">
          <ac:chgData name="u201418946 (Guillen Salvatierra, Cristian Martin)" userId="bb0a8d42-938c-4ada-94ad-88484f22dec0" providerId="ADAL" clId="{3A978726-CF6C-4BA0-8E3E-621E8996E2EE}" dt="2020-05-25T05:31:45.319" v="1823" actId="478"/>
          <ac:graphicFrameMkLst>
            <pc:docMk/>
            <pc:sldMk cId="1189408903" sldId="331"/>
            <ac:graphicFrameMk id="7" creationId="{C232051B-0236-4C36-A101-5F20377B460B}"/>
          </ac:graphicFrameMkLst>
        </pc:graphicFrameChg>
        <pc:graphicFrameChg chg="add del">
          <ac:chgData name="u201418946 (Guillen Salvatierra, Cristian Martin)" userId="bb0a8d42-938c-4ada-94ad-88484f22dec0" providerId="ADAL" clId="{3A978726-CF6C-4BA0-8E3E-621E8996E2EE}" dt="2020-05-25T05:31:52.343" v="1827"/>
          <ac:graphicFrameMkLst>
            <pc:docMk/>
            <pc:sldMk cId="1189408903" sldId="331"/>
            <ac:graphicFrameMk id="9" creationId="{B4B89A3B-76F2-49B9-A2CB-91337594FC03}"/>
          </ac:graphicFrameMkLst>
        </pc:graphicFrameChg>
        <pc:graphicFrameChg chg="add mod modGraphic">
          <ac:chgData name="u201418946 (Guillen Salvatierra, Cristian Martin)" userId="bb0a8d42-938c-4ada-94ad-88484f22dec0" providerId="ADAL" clId="{3A978726-CF6C-4BA0-8E3E-621E8996E2EE}" dt="2020-05-25T05:50:34.278" v="1904" actId="1035"/>
          <ac:graphicFrameMkLst>
            <pc:docMk/>
            <pc:sldMk cId="1189408903" sldId="331"/>
            <ac:graphicFrameMk id="10" creationId="{43B320DF-2F8F-4FD1-825E-9BB71DCAD2B2}"/>
          </ac:graphicFrameMkLst>
        </pc:graphicFrameChg>
        <pc:picChg chg="add mod ord">
          <ac:chgData name="u201418946 (Guillen Salvatierra, Cristian Martin)" userId="bb0a8d42-938c-4ada-94ad-88484f22dec0" providerId="ADAL" clId="{3A978726-CF6C-4BA0-8E3E-621E8996E2EE}" dt="2020-05-25T05:50:44.958" v="1905" actId="1076"/>
          <ac:picMkLst>
            <pc:docMk/>
            <pc:sldMk cId="1189408903" sldId="331"/>
            <ac:picMk id="8" creationId="{3185AC02-875E-44EE-9ABC-DAD190D9DB20}"/>
          </ac:picMkLst>
        </pc:picChg>
      </pc:sldChg>
      <pc:sldChg chg="addSp delSp modSp add">
        <pc:chgData name="u201418946 (Guillen Salvatierra, Cristian Martin)" userId="bb0a8d42-938c-4ada-94ad-88484f22dec0" providerId="ADAL" clId="{3A978726-CF6C-4BA0-8E3E-621E8996E2EE}" dt="2020-05-25T03:29:09.288" v="1420" actId="13822"/>
        <pc:sldMkLst>
          <pc:docMk/>
          <pc:sldMk cId="1227224544" sldId="333"/>
        </pc:sldMkLst>
        <pc:spChg chg="mod">
          <ac:chgData name="u201418946 (Guillen Salvatierra, Cristian Martin)" userId="bb0a8d42-938c-4ada-94ad-88484f22dec0" providerId="ADAL" clId="{3A978726-CF6C-4BA0-8E3E-621E8996E2EE}" dt="2020-05-25T03:17:02.212" v="1260" actId="20577"/>
          <ac:spMkLst>
            <pc:docMk/>
            <pc:sldMk cId="1227224544" sldId="333"/>
            <ac:spMk id="2" creationId="{C150BB98-FF5D-9E4B-B26F-FCE2B7212793}"/>
          </ac:spMkLst>
        </pc:spChg>
        <pc:spChg chg="add">
          <ac:chgData name="u201418946 (Guillen Salvatierra, Cristian Martin)" userId="bb0a8d42-938c-4ada-94ad-88484f22dec0" providerId="ADAL" clId="{3A978726-CF6C-4BA0-8E3E-621E8996E2EE}" dt="2020-05-25T02:37:48.887" v="853"/>
          <ac:spMkLst>
            <pc:docMk/>
            <pc:sldMk cId="1227224544" sldId="333"/>
            <ac:spMk id="6" creationId="{D51F4F16-DCCB-4B2B-BED9-3BF20DA78B8A}"/>
          </ac:spMkLst>
        </pc:spChg>
        <pc:spChg chg="add">
          <ac:chgData name="u201418946 (Guillen Salvatierra, Cristian Martin)" userId="bb0a8d42-938c-4ada-94ad-88484f22dec0" providerId="ADAL" clId="{3A978726-CF6C-4BA0-8E3E-621E8996E2EE}" dt="2020-05-25T02:37:48.887" v="853"/>
          <ac:spMkLst>
            <pc:docMk/>
            <pc:sldMk cId="1227224544" sldId="333"/>
            <ac:spMk id="7" creationId="{9C6DF899-EE30-400C-863F-8346B99A3ECB}"/>
          </ac:spMkLst>
        </pc:spChg>
        <pc:spChg chg="add del mod">
          <ac:chgData name="u201418946 (Guillen Salvatierra, Cristian Martin)" userId="bb0a8d42-938c-4ada-94ad-88484f22dec0" providerId="ADAL" clId="{3A978726-CF6C-4BA0-8E3E-621E8996E2EE}" dt="2020-05-25T03:07:06.738" v="1180" actId="478"/>
          <ac:spMkLst>
            <pc:docMk/>
            <pc:sldMk cId="1227224544" sldId="333"/>
            <ac:spMk id="8" creationId="{FC50CCFF-B146-43E7-9041-6A366D4664FD}"/>
          </ac:spMkLst>
        </pc:spChg>
        <pc:spChg chg="add del">
          <ac:chgData name="u201418946 (Guillen Salvatierra, Cristian Martin)" userId="bb0a8d42-938c-4ada-94ad-88484f22dec0" providerId="ADAL" clId="{3A978726-CF6C-4BA0-8E3E-621E8996E2EE}" dt="2020-05-25T03:07:15.769" v="1182" actId="478"/>
          <ac:spMkLst>
            <pc:docMk/>
            <pc:sldMk cId="1227224544" sldId="333"/>
            <ac:spMk id="9" creationId="{58C82C2F-C38A-4903-B7DF-763096AC39D9}"/>
          </ac:spMkLst>
        </pc:spChg>
        <pc:spChg chg="add mod">
          <ac:chgData name="u201418946 (Guillen Salvatierra, Cristian Martin)" userId="bb0a8d42-938c-4ada-94ad-88484f22dec0" providerId="ADAL" clId="{3A978726-CF6C-4BA0-8E3E-621E8996E2EE}" dt="2020-05-25T03:24:39.822" v="1396" actId="1037"/>
          <ac:spMkLst>
            <pc:docMk/>
            <pc:sldMk cId="1227224544" sldId="333"/>
            <ac:spMk id="10" creationId="{1B62F682-9D67-49FF-BF6B-3E7299395A03}"/>
          </ac:spMkLst>
        </pc:spChg>
        <pc:spChg chg="add mod">
          <ac:chgData name="u201418946 (Guillen Salvatierra, Cristian Martin)" userId="bb0a8d42-938c-4ada-94ad-88484f22dec0" providerId="ADAL" clId="{3A978726-CF6C-4BA0-8E3E-621E8996E2EE}" dt="2020-05-25T03:25:43.278" v="1402" actId="688"/>
          <ac:spMkLst>
            <pc:docMk/>
            <pc:sldMk cId="1227224544" sldId="333"/>
            <ac:spMk id="18" creationId="{5A8F7DA1-D638-4701-8A2D-7337B29BD7B8}"/>
          </ac:spMkLst>
        </pc:spChg>
        <pc:spChg chg="add mod">
          <ac:chgData name="u201418946 (Guillen Salvatierra, Cristian Martin)" userId="bb0a8d42-938c-4ada-94ad-88484f22dec0" providerId="ADAL" clId="{3A978726-CF6C-4BA0-8E3E-621E8996E2EE}" dt="2020-05-25T03:25:02.403" v="1400" actId="1076"/>
          <ac:spMkLst>
            <pc:docMk/>
            <pc:sldMk cId="1227224544" sldId="333"/>
            <ac:spMk id="19" creationId="{15B1A121-9F53-43A8-B20B-1667D9AE2A12}"/>
          </ac:spMkLst>
        </pc:spChg>
        <pc:spChg chg="add mod">
          <ac:chgData name="u201418946 (Guillen Salvatierra, Cristian Martin)" userId="bb0a8d42-938c-4ada-94ad-88484f22dec0" providerId="ADAL" clId="{3A978726-CF6C-4BA0-8E3E-621E8996E2EE}" dt="2020-05-25T03:26:18.153" v="1408" actId="1076"/>
          <ac:spMkLst>
            <pc:docMk/>
            <pc:sldMk cId="1227224544" sldId="333"/>
            <ac:spMk id="20" creationId="{7BAA6CED-D84D-4410-9F12-A92E973E122E}"/>
          </ac:spMkLst>
        </pc:spChg>
        <pc:spChg chg="add mod">
          <ac:chgData name="u201418946 (Guillen Salvatierra, Cristian Martin)" userId="bb0a8d42-938c-4ada-94ad-88484f22dec0" providerId="ADAL" clId="{3A978726-CF6C-4BA0-8E3E-621E8996E2EE}" dt="2020-05-25T03:26:26.349" v="1410" actId="1076"/>
          <ac:spMkLst>
            <pc:docMk/>
            <pc:sldMk cId="1227224544" sldId="333"/>
            <ac:spMk id="21" creationId="{DB583796-816C-4077-AC5C-C415384AA5A1}"/>
          </ac:spMkLst>
        </pc:spChg>
        <pc:grpChg chg="add del mod">
          <ac:chgData name="u201418946 (Guillen Salvatierra, Cristian Martin)" userId="bb0a8d42-938c-4ada-94ad-88484f22dec0" providerId="ADAL" clId="{3A978726-CF6C-4BA0-8E3E-621E8996E2EE}" dt="2020-05-25T02:37:50.166" v="854" actId="478"/>
          <ac:grpSpMkLst>
            <pc:docMk/>
            <pc:sldMk cId="1227224544" sldId="333"/>
            <ac:grpSpMk id="5" creationId="{47EEE0DE-725C-4F20-9CD9-65513F46E12F}"/>
          </ac:grpSpMkLst>
        </pc:grpChg>
        <pc:graphicFrameChg chg="del">
          <ac:chgData name="u201418946 (Guillen Salvatierra, Cristian Martin)" userId="bb0a8d42-938c-4ada-94ad-88484f22dec0" providerId="ADAL" clId="{3A978726-CF6C-4BA0-8E3E-621E8996E2EE}" dt="2020-05-25T02:37:04.774" v="848" actId="478"/>
          <ac:graphicFrameMkLst>
            <pc:docMk/>
            <pc:sldMk cId="1227224544" sldId="333"/>
            <ac:graphicFrameMk id="3" creationId="{616F34D0-0469-4F30-B92D-91D66B7FF609}"/>
          </ac:graphicFrameMkLst>
        </pc:graphicFrameChg>
        <pc:graphicFrameChg chg="add mod">
          <ac:chgData name="u201418946 (Guillen Salvatierra, Cristian Martin)" userId="bb0a8d42-938c-4ada-94ad-88484f22dec0" providerId="ADAL" clId="{3A978726-CF6C-4BA0-8E3E-621E8996E2EE}" dt="2020-05-25T03:29:09.288" v="1420" actId="13822"/>
          <ac:graphicFrameMkLst>
            <pc:docMk/>
            <pc:sldMk cId="1227224544" sldId="333"/>
            <ac:graphicFrameMk id="4" creationId="{A97EA407-C670-4C04-B593-A16E39FA504B}"/>
          </ac:graphicFrameMkLst>
        </pc:graphicFrameChg>
        <pc:picChg chg="add del mod">
          <ac:chgData name="u201418946 (Guillen Salvatierra, Cristian Martin)" userId="bb0a8d42-938c-4ada-94ad-88484f22dec0" providerId="ADAL" clId="{3A978726-CF6C-4BA0-8E3E-621E8996E2EE}" dt="2020-05-25T03:05:46.617" v="1176" actId="478"/>
          <ac:picMkLst>
            <pc:docMk/>
            <pc:sldMk cId="1227224544" sldId="333"/>
            <ac:picMk id="4098" creationId="{B3832900-D4C1-4A11-83B5-8C3B0D4430CC}"/>
          </ac:picMkLst>
        </pc:picChg>
        <pc:picChg chg="add mod">
          <ac:chgData name="u201418946 (Guillen Salvatierra, Cristian Martin)" userId="bb0a8d42-938c-4ada-94ad-88484f22dec0" providerId="ADAL" clId="{3A978726-CF6C-4BA0-8E3E-621E8996E2EE}" dt="2020-05-25T03:23:09.404" v="1374" actId="1036"/>
          <ac:picMkLst>
            <pc:docMk/>
            <pc:sldMk cId="1227224544" sldId="333"/>
            <ac:picMk id="4100" creationId="{4EC6307E-25DB-4F4A-BE57-D776B7BC9151}"/>
          </ac:picMkLst>
        </pc:picChg>
        <pc:picChg chg="add mod">
          <ac:chgData name="u201418946 (Guillen Salvatierra, Cristian Martin)" userId="bb0a8d42-938c-4ada-94ad-88484f22dec0" providerId="ADAL" clId="{3A978726-CF6C-4BA0-8E3E-621E8996E2EE}" dt="2020-05-25T03:23:09.404" v="1374" actId="1036"/>
          <ac:picMkLst>
            <pc:docMk/>
            <pc:sldMk cId="1227224544" sldId="333"/>
            <ac:picMk id="4106" creationId="{8ABBAAC4-A4D6-4C0D-A8C5-4CCE6302519C}"/>
          </ac:picMkLst>
        </pc:picChg>
        <pc:picChg chg="add mod">
          <ac:chgData name="u201418946 (Guillen Salvatierra, Cristian Martin)" userId="bb0a8d42-938c-4ada-94ad-88484f22dec0" providerId="ADAL" clId="{3A978726-CF6C-4BA0-8E3E-621E8996E2EE}" dt="2020-05-25T03:23:09.404" v="1374" actId="1036"/>
          <ac:picMkLst>
            <pc:docMk/>
            <pc:sldMk cId="1227224544" sldId="333"/>
            <ac:picMk id="4108" creationId="{C52E9DB4-1F9B-4815-ADD3-A1EE23C7011B}"/>
          </ac:picMkLst>
        </pc:picChg>
        <pc:picChg chg="add mod">
          <ac:chgData name="u201418946 (Guillen Salvatierra, Cristian Martin)" userId="bb0a8d42-938c-4ada-94ad-88484f22dec0" providerId="ADAL" clId="{3A978726-CF6C-4BA0-8E3E-621E8996E2EE}" dt="2020-05-25T03:23:09.404" v="1374" actId="1036"/>
          <ac:picMkLst>
            <pc:docMk/>
            <pc:sldMk cId="1227224544" sldId="333"/>
            <ac:picMk id="4110" creationId="{494DD328-E748-4803-940D-845654CE325C}"/>
          </ac:picMkLst>
        </pc:picChg>
        <pc:picChg chg="add mod">
          <ac:chgData name="u201418946 (Guillen Salvatierra, Cristian Martin)" userId="bb0a8d42-938c-4ada-94ad-88484f22dec0" providerId="ADAL" clId="{3A978726-CF6C-4BA0-8E3E-621E8996E2EE}" dt="2020-05-25T03:23:09.404" v="1374" actId="1036"/>
          <ac:picMkLst>
            <pc:docMk/>
            <pc:sldMk cId="1227224544" sldId="333"/>
            <ac:picMk id="4112" creationId="{34580B99-576E-4224-BD31-6A9FA6A2189F}"/>
          </ac:picMkLst>
        </pc:picChg>
        <pc:picChg chg="add mod">
          <ac:chgData name="u201418946 (Guillen Salvatierra, Cristian Martin)" userId="bb0a8d42-938c-4ada-94ad-88484f22dec0" providerId="ADAL" clId="{3A978726-CF6C-4BA0-8E3E-621E8996E2EE}" dt="2020-05-25T03:23:09.404" v="1374" actId="1036"/>
          <ac:picMkLst>
            <pc:docMk/>
            <pc:sldMk cId="1227224544" sldId="333"/>
            <ac:picMk id="4114" creationId="{B7C4AFB5-87F8-49A8-8D65-88173259F970}"/>
          </ac:picMkLst>
        </pc:picChg>
      </pc:sldChg>
      <pc:sldChg chg="add">
        <pc:chgData name="u201418946 (Guillen Salvatierra, Cristian Martin)" userId="bb0a8d42-938c-4ada-94ad-88484f22dec0" providerId="ADAL" clId="{3A978726-CF6C-4BA0-8E3E-621E8996E2EE}" dt="2020-05-25T22:06:58.719" v="1934"/>
        <pc:sldMkLst>
          <pc:docMk/>
          <pc:sldMk cId="1375809371" sldId="336"/>
        </pc:sldMkLst>
      </pc:sldChg>
      <pc:sldChg chg="add del setBg">
        <pc:chgData name="u201418946 (Guillen Salvatierra, Cristian Martin)" userId="bb0a8d42-938c-4ada-94ad-88484f22dec0" providerId="ADAL" clId="{3A978726-CF6C-4BA0-8E3E-621E8996E2EE}" dt="2020-05-25T22:06:54.521" v="1933" actId="2696"/>
        <pc:sldMkLst>
          <pc:docMk/>
          <pc:sldMk cId="4129014157" sldId="336"/>
        </pc:sldMkLst>
      </pc:sldChg>
      <pc:sldChg chg="addSp delSp modSp add">
        <pc:chgData name="u201418946 (Guillen Salvatierra, Cristian Martin)" userId="bb0a8d42-938c-4ada-94ad-88484f22dec0" providerId="ADAL" clId="{3A978726-CF6C-4BA0-8E3E-621E8996E2EE}" dt="2020-05-25T23:25:53.991" v="2125" actId="1037"/>
        <pc:sldMkLst>
          <pc:docMk/>
          <pc:sldMk cId="2878288318" sldId="338"/>
        </pc:sldMkLst>
        <pc:spChg chg="mod">
          <ac:chgData name="u201418946 (Guillen Salvatierra, Cristian Martin)" userId="bb0a8d42-938c-4ada-94ad-88484f22dec0" providerId="ADAL" clId="{3A978726-CF6C-4BA0-8E3E-621E8996E2EE}" dt="2020-05-25T23:24:53.775" v="2070" actId="1038"/>
          <ac:spMkLst>
            <pc:docMk/>
            <pc:sldMk cId="2878288318" sldId="338"/>
            <ac:spMk id="2" creationId="{C150BB98-FF5D-9E4B-B26F-FCE2B7212793}"/>
          </ac:spMkLst>
        </pc:spChg>
        <pc:graphicFrameChg chg="add del">
          <ac:chgData name="u201418946 (Guillen Salvatierra, Cristian Martin)" userId="bb0a8d42-938c-4ada-94ad-88484f22dec0" providerId="ADAL" clId="{3A978726-CF6C-4BA0-8E3E-621E8996E2EE}" dt="2020-05-25T23:24:36.983" v="2031"/>
          <ac:graphicFrameMkLst>
            <pc:docMk/>
            <pc:sldMk cId="2878288318" sldId="338"/>
            <ac:graphicFrameMk id="3" creationId="{0350C507-97E7-4C7B-AA8C-3227ACB4317F}"/>
          </ac:graphicFrameMkLst>
        </pc:graphicFrameChg>
        <pc:graphicFrameChg chg="add mod modGraphic">
          <ac:chgData name="u201418946 (Guillen Salvatierra, Cristian Martin)" userId="bb0a8d42-938c-4ada-94ad-88484f22dec0" providerId="ADAL" clId="{3A978726-CF6C-4BA0-8E3E-621E8996E2EE}" dt="2020-05-25T23:25:53.991" v="2125" actId="1037"/>
          <ac:graphicFrameMkLst>
            <pc:docMk/>
            <pc:sldMk cId="2878288318" sldId="338"/>
            <ac:graphicFrameMk id="4" creationId="{85A4EFF1-7253-4F1B-9735-37D4766B4B51}"/>
          </ac:graphicFrameMkLst>
        </pc:graphicFrameChg>
        <pc:graphicFrameChg chg="del">
          <ac:chgData name="u201418946 (Guillen Salvatierra, Cristian Martin)" userId="bb0a8d42-938c-4ada-94ad-88484f22dec0" providerId="ADAL" clId="{3A978726-CF6C-4BA0-8E3E-621E8996E2EE}" dt="2020-05-25T23:24:18.205" v="2021" actId="478"/>
          <ac:graphicFrameMkLst>
            <pc:docMk/>
            <pc:sldMk cId="2878288318" sldId="338"/>
            <ac:graphicFrameMk id="5" creationId="{F5F9DA5A-715D-481A-A21C-9F6A2C09D6A6}"/>
          </ac:graphicFrameMkLst>
        </pc:graphicFrameChg>
        <pc:graphicFrameChg chg="add del">
          <ac:chgData name="u201418946 (Guillen Salvatierra, Cristian Martin)" userId="bb0a8d42-938c-4ada-94ad-88484f22dec0" providerId="ADAL" clId="{3A978726-CF6C-4BA0-8E3E-621E8996E2EE}" dt="2020-05-25T23:25:32.516" v="2106"/>
          <ac:graphicFrameMkLst>
            <pc:docMk/>
            <pc:sldMk cId="2878288318" sldId="338"/>
            <ac:graphicFrameMk id="6" creationId="{2752A66D-C23B-4AA0-90B4-A082FAB8572E}"/>
          </ac:graphicFrameMkLst>
        </pc:graphicFrameChg>
        <pc:graphicFrameChg chg="add mod modGraphic">
          <ac:chgData name="u201418946 (Guillen Salvatierra, Cristian Martin)" userId="bb0a8d42-938c-4ada-94ad-88484f22dec0" providerId="ADAL" clId="{3A978726-CF6C-4BA0-8E3E-621E8996E2EE}" dt="2020-05-25T23:25:47.089" v="2110" actId="1076"/>
          <ac:graphicFrameMkLst>
            <pc:docMk/>
            <pc:sldMk cId="2878288318" sldId="338"/>
            <ac:graphicFrameMk id="8" creationId="{FF23B6B9-0DB6-4D12-9522-D4080D534DCA}"/>
          </ac:graphicFrameMkLst>
        </pc:graphicFrameChg>
        <pc:picChg chg="del">
          <ac:chgData name="u201418946 (Guillen Salvatierra, Cristian Martin)" userId="bb0a8d42-938c-4ada-94ad-88484f22dec0" providerId="ADAL" clId="{3A978726-CF6C-4BA0-8E3E-621E8996E2EE}" dt="2020-05-25T23:24:14.828" v="2020" actId="478"/>
          <ac:picMkLst>
            <pc:docMk/>
            <pc:sldMk cId="2878288318" sldId="338"/>
            <ac:picMk id="7" creationId="{0C4E6B26-8E8F-4EBA-A0CB-58F1785F730D}"/>
          </ac:picMkLst>
        </pc:picChg>
      </pc:sldChg>
    </pc:docChg>
  </pc:docChgLst>
  <pc:docChgLst>
    <pc:chgData name="u201514051 (Lopez Serrano, Alexandra Emperatriz)" userId="S::u201514051@upc.edu.pe::a68b0857-2b1e-4f6e-838b-6aa0b8ffd943" providerId="AD" clId="Web-{6CEAD788-694B-46FA-BEDC-77199AD6C246}"/>
    <pc:docChg chg="delSld modSld sldOrd">
      <pc:chgData name="u201514051 (Lopez Serrano, Alexandra Emperatriz)" userId="S::u201514051@upc.edu.pe::a68b0857-2b1e-4f6e-838b-6aa0b8ffd943" providerId="AD" clId="Web-{6CEAD788-694B-46FA-BEDC-77199AD6C246}" dt="2020-05-24T23:54:33.498" v="34"/>
      <pc:docMkLst>
        <pc:docMk/>
      </pc:docMkLst>
      <pc:sldChg chg="modSp">
        <pc:chgData name="u201514051 (Lopez Serrano, Alexandra Emperatriz)" userId="S::u201514051@upc.edu.pe::a68b0857-2b1e-4f6e-838b-6aa0b8ffd943" providerId="AD" clId="Web-{6CEAD788-694B-46FA-BEDC-77199AD6C246}" dt="2020-05-24T23:54:02.605" v="32" actId="20577"/>
        <pc:sldMkLst>
          <pc:docMk/>
          <pc:sldMk cId="0" sldId="256"/>
        </pc:sldMkLst>
        <pc:spChg chg="mod">
          <ac:chgData name="u201514051 (Lopez Serrano, Alexandra Emperatriz)" userId="S::u201514051@upc.edu.pe::a68b0857-2b1e-4f6e-838b-6aa0b8ffd943" providerId="AD" clId="Web-{6CEAD788-694B-46FA-BEDC-77199AD6C246}" dt="2020-05-24T23:54:02.605" v="32" actId="20577"/>
          <ac:spMkLst>
            <pc:docMk/>
            <pc:sldMk cId="0" sldId="256"/>
            <ac:spMk id="63" creationId="{00000000-0000-0000-0000-000000000000}"/>
          </ac:spMkLst>
        </pc:spChg>
        <pc:spChg chg="mod">
          <ac:chgData name="u201514051 (Lopez Serrano, Alexandra Emperatriz)" userId="S::u201514051@upc.edu.pe::a68b0857-2b1e-4f6e-838b-6aa0b8ffd943" providerId="AD" clId="Web-{6CEAD788-694B-46FA-BEDC-77199AD6C246}" dt="2020-05-24T23:35:12.225" v="15" actId="14100"/>
          <ac:spMkLst>
            <pc:docMk/>
            <pc:sldMk cId="0" sldId="256"/>
            <ac:spMk id="64" creationId="{00000000-0000-0000-0000-000000000000}"/>
          </ac:spMkLst>
        </pc:spChg>
      </pc:sldChg>
      <pc:sldChg chg="modSp">
        <pc:chgData name="u201514051 (Lopez Serrano, Alexandra Emperatriz)" userId="S::u201514051@upc.edu.pe::a68b0857-2b1e-4f6e-838b-6aa0b8ffd943" providerId="AD" clId="Web-{6CEAD788-694B-46FA-BEDC-77199AD6C246}" dt="2020-05-24T23:50:05.326" v="29" actId="1076"/>
        <pc:sldMkLst>
          <pc:docMk/>
          <pc:sldMk cId="0" sldId="312"/>
        </pc:sldMkLst>
        <pc:picChg chg="mod">
          <ac:chgData name="u201514051 (Lopez Serrano, Alexandra Emperatriz)" userId="S::u201514051@upc.edu.pe::a68b0857-2b1e-4f6e-838b-6aa0b8ffd943" providerId="AD" clId="Web-{6CEAD788-694B-46FA-BEDC-77199AD6C246}" dt="2020-05-24T23:50:05.326" v="29" actId="1076"/>
          <ac:picMkLst>
            <pc:docMk/>
            <pc:sldMk cId="0" sldId="312"/>
            <ac:picMk id="303" creationId="{00000000-0000-0000-0000-000000000000}"/>
          </ac:picMkLst>
        </pc:picChg>
      </pc:sldChg>
      <pc:sldChg chg="del">
        <pc:chgData name="u201514051 (Lopez Serrano, Alexandra Emperatriz)" userId="S::u201514051@upc.edu.pe::a68b0857-2b1e-4f6e-838b-6aa0b8ffd943" providerId="AD" clId="Web-{6CEAD788-694B-46FA-BEDC-77199AD6C246}" dt="2020-05-24T23:45:28.496" v="21"/>
        <pc:sldMkLst>
          <pc:docMk/>
          <pc:sldMk cId="1717169434" sldId="313"/>
        </pc:sldMkLst>
      </pc:sldChg>
      <pc:sldChg chg="ord">
        <pc:chgData name="u201514051 (Lopez Serrano, Alexandra Emperatriz)" userId="S::u201514051@upc.edu.pe::a68b0857-2b1e-4f6e-838b-6aa0b8ffd943" providerId="AD" clId="Web-{6CEAD788-694B-46FA-BEDC-77199AD6C246}" dt="2020-05-24T23:45:40.841" v="22"/>
        <pc:sldMkLst>
          <pc:docMk/>
          <pc:sldMk cId="412159829" sldId="315"/>
        </pc:sldMkLst>
      </pc:sldChg>
      <pc:sldChg chg="del">
        <pc:chgData name="u201514051 (Lopez Serrano, Alexandra Emperatriz)" userId="S::u201514051@upc.edu.pe::a68b0857-2b1e-4f6e-838b-6aa0b8ffd943" providerId="AD" clId="Web-{6CEAD788-694B-46FA-BEDC-77199AD6C246}" dt="2020-05-24T23:49:53.825" v="28"/>
        <pc:sldMkLst>
          <pc:docMk/>
          <pc:sldMk cId="4270527043" sldId="316"/>
        </pc:sldMkLst>
      </pc:sldChg>
      <pc:sldChg chg="del">
        <pc:chgData name="u201514051 (Lopez Serrano, Alexandra Emperatriz)" userId="S::u201514051@upc.edu.pe::a68b0857-2b1e-4f6e-838b-6aa0b8ffd943" providerId="AD" clId="Web-{6CEAD788-694B-46FA-BEDC-77199AD6C246}" dt="2020-05-24T23:48:37.680" v="27"/>
        <pc:sldMkLst>
          <pc:docMk/>
          <pc:sldMk cId="4173280387" sldId="317"/>
        </pc:sldMkLst>
      </pc:sldChg>
      <pc:sldChg chg="del">
        <pc:chgData name="u201514051 (Lopez Serrano, Alexandra Emperatriz)" userId="S::u201514051@upc.edu.pe::a68b0857-2b1e-4f6e-838b-6aa0b8ffd943" providerId="AD" clId="Web-{6CEAD788-694B-46FA-BEDC-77199AD6C246}" dt="2020-05-24T23:46:37.625" v="25"/>
        <pc:sldMkLst>
          <pc:docMk/>
          <pc:sldMk cId="2643481407" sldId="318"/>
        </pc:sldMkLst>
      </pc:sldChg>
      <pc:sldChg chg="delSp del">
        <pc:chgData name="u201514051 (Lopez Serrano, Alexandra Emperatriz)" userId="S::u201514051@upc.edu.pe::a68b0857-2b1e-4f6e-838b-6aa0b8ffd943" providerId="AD" clId="Web-{6CEAD788-694B-46FA-BEDC-77199AD6C246}" dt="2020-05-24T23:45:21.824" v="20"/>
        <pc:sldMkLst>
          <pc:docMk/>
          <pc:sldMk cId="3557827375" sldId="319"/>
        </pc:sldMkLst>
        <pc:spChg chg="del">
          <ac:chgData name="u201514051 (Lopez Serrano, Alexandra Emperatriz)" userId="S::u201514051@upc.edu.pe::a68b0857-2b1e-4f6e-838b-6aa0b8ffd943" providerId="AD" clId="Web-{6CEAD788-694B-46FA-BEDC-77199AD6C246}" dt="2020-05-24T23:37:27.374" v="16"/>
          <ac:spMkLst>
            <pc:docMk/>
            <pc:sldMk cId="3557827375" sldId="319"/>
            <ac:spMk id="3" creationId="{978A740E-E518-A244-A875-A794BDBDBF1A}"/>
          </ac:spMkLst>
        </pc:spChg>
      </pc:sldChg>
      <pc:sldChg chg="delSp modSp ord">
        <pc:chgData name="u201514051 (Lopez Serrano, Alexandra Emperatriz)" userId="S::u201514051@upc.edu.pe::a68b0857-2b1e-4f6e-838b-6aa0b8ffd943" providerId="AD" clId="Web-{6CEAD788-694B-46FA-BEDC-77199AD6C246}" dt="2020-05-24T23:54:33.498" v="34"/>
        <pc:sldMkLst>
          <pc:docMk/>
          <pc:sldMk cId="2100573264" sldId="320"/>
        </pc:sldMkLst>
        <pc:spChg chg="del mod">
          <ac:chgData name="u201514051 (Lopez Serrano, Alexandra Emperatriz)" userId="S::u201514051@upc.edu.pe::a68b0857-2b1e-4f6e-838b-6aa0b8ffd943" providerId="AD" clId="Web-{6CEAD788-694B-46FA-BEDC-77199AD6C246}" dt="2020-05-24T23:54:33.498" v="34"/>
          <ac:spMkLst>
            <pc:docMk/>
            <pc:sldMk cId="2100573264" sldId="320"/>
            <ac:spMk id="3" creationId="{978A740E-E518-A244-A875-A794BDBDBF1A}"/>
          </ac:spMkLst>
        </pc:spChg>
      </pc:sldChg>
      <pc:sldChg chg="delSp">
        <pc:chgData name="u201514051 (Lopez Serrano, Alexandra Emperatriz)" userId="S::u201514051@upc.edu.pe::a68b0857-2b1e-4f6e-838b-6aa0b8ffd943" providerId="AD" clId="Web-{6CEAD788-694B-46FA-BEDC-77199AD6C246}" dt="2020-05-24T23:38:06.735" v="18"/>
        <pc:sldMkLst>
          <pc:docMk/>
          <pc:sldMk cId="192802111" sldId="321"/>
        </pc:sldMkLst>
        <pc:spChg chg="del">
          <ac:chgData name="u201514051 (Lopez Serrano, Alexandra Emperatriz)" userId="S::u201514051@upc.edu.pe::a68b0857-2b1e-4f6e-838b-6aa0b8ffd943" providerId="AD" clId="Web-{6CEAD788-694B-46FA-BEDC-77199AD6C246}" dt="2020-05-24T23:38:06.735" v="18"/>
          <ac:spMkLst>
            <pc:docMk/>
            <pc:sldMk cId="192802111" sldId="321"/>
            <ac:spMk id="3" creationId="{978A740E-E518-A244-A875-A794BDBDBF1A}"/>
          </ac:spMkLst>
        </pc:spChg>
      </pc:sldChg>
      <pc:sldChg chg="delSp modSp">
        <pc:chgData name="u201514051 (Lopez Serrano, Alexandra Emperatriz)" userId="S::u201514051@upc.edu.pe::a68b0857-2b1e-4f6e-838b-6aa0b8ffd943" providerId="AD" clId="Web-{6CEAD788-694B-46FA-BEDC-77199AD6C246}" dt="2020-05-24T23:50:23.623" v="31"/>
        <pc:sldMkLst>
          <pc:docMk/>
          <pc:sldMk cId="876802565" sldId="323"/>
        </pc:sldMkLst>
        <pc:spChg chg="mod">
          <ac:chgData name="u201514051 (Lopez Serrano, Alexandra Emperatriz)" userId="S::u201514051@upc.edu.pe::a68b0857-2b1e-4f6e-838b-6aa0b8ffd943" providerId="AD" clId="Web-{6CEAD788-694B-46FA-BEDC-77199AD6C246}" dt="2020-05-24T23:50:16.279" v="30" actId="1076"/>
          <ac:spMkLst>
            <pc:docMk/>
            <pc:sldMk cId="876802565" sldId="323"/>
            <ac:spMk id="2" creationId="{DB9D4835-C7BE-9648-8821-96BAC946DF93}"/>
          </ac:spMkLst>
        </pc:spChg>
        <pc:spChg chg="del">
          <ac:chgData name="u201514051 (Lopez Serrano, Alexandra Emperatriz)" userId="S::u201514051@upc.edu.pe::a68b0857-2b1e-4f6e-838b-6aa0b8ffd943" providerId="AD" clId="Web-{6CEAD788-694B-46FA-BEDC-77199AD6C246}" dt="2020-05-24T23:50:23.623" v="31"/>
          <ac:spMkLst>
            <pc:docMk/>
            <pc:sldMk cId="876802565" sldId="323"/>
            <ac:spMk id="3" creationId="{978A740E-E518-A244-A875-A794BDBDBF1A}"/>
          </ac:spMkLst>
        </pc:spChg>
      </pc:sldChg>
      <pc:sldChg chg="ord">
        <pc:chgData name="u201514051 (Lopez Serrano, Alexandra Emperatriz)" userId="S::u201514051@upc.edu.pe::a68b0857-2b1e-4f6e-838b-6aa0b8ffd943" providerId="AD" clId="Web-{6CEAD788-694B-46FA-BEDC-77199AD6C246}" dt="2020-05-24T23:45:49.482" v="23"/>
        <pc:sldMkLst>
          <pc:docMk/>
          <pc:sldMk cId="819529585" sldId="324"/>
        </pc:sldMkLst>
      </pc:sldChg>
      <pc:sldChg chg="ord">
        <pc:chgData name="u201514051 (Lopez Serrano, Alexandra Emperatriz)" userId="S::u201514051@upc.edu.pe::a68b0857-2b1e-4f6e-838b-6aa0b8ffd943" providerId="AD" clId="Web-{6CEAD788-694B-46FA-BEDC-77199AD6C246}" dt="2020-05-24T23:45:51.982" v="24"/>
        <pc:sldMkLst>
          <pc:docMk/>
          <pc:sldMk cId="2991411615" sldId="325"/>
        </pc:sldMkLst>
      </pc:sldChg>
      <pc:sldChg chg="del">
        <pc:chgData name="u201514051 (Lopez Serrano, Alexandra Emperatriz)" userId="S::u201514051@upc.edu.pe::a68b0857-2b1e-4f6e-838b-6aa0b8ffd943" providerId="AD" clId="Web-{6CEAD788-694B-46FA-BEDC-77199AD6C246}" dt="2020-05-24T23:46:47.329" v="26"/>
        <pc:sldMkLst>
          <pc:docMk/>
          <pc:sldMk cId="184846864" sldId="330"/>
        </pc:sldMkLst>
      </pc:sldChg>
    </pc:docChg>
  </pc:docChgLst>
  <pc:docChgLst>
    <pc:chgData name="u201514051 (Lopez Serrano, Alexandra Emperatriz)" userId="S::u201514051@upc.edu.pe::a68b0857-2b1e-4f6e-838b-6aa0b8ffd943" providerId="AD" clId="Web-{E1C30F59-60FF-425A-AB36-E887D42EFC77}"/>
    <pc:docChg chg="modSld">
      <pc:chgData name="u201514051 (Lopez Serrano, Alexandra Emperatriz)" userId="S::u201514051@upc.edu.pe::a68b0857-2b1e-4f6e-838b-6aa0b8ffd943" providerId="AD" clId="Web-{E1C30F59-60FF-425A-AB36-E887D42EFC77}" dt="2020-05-25T00:32:47.281" v="11" actId="14100"/>
      <pc:docMkLst>
        <pc:docMk/>
      </pc:docMkLst>
      <pc:sldChg chg="addSp modSp">
        <pc:chgData name="u201514051 (Lopez Serrano, Alexandra Emperatriz)" userId="S::u201514051@upc.edu.pe::a68b0857-2b1e-4f6e-838b-6aa0b8ffd943" providerId="AD" clId="Web-{E1C30F59-60FF-425A-AB36-E887D42EFC77}" dt="2020-05-25T00:32:47.281" v="11" actId="14100"/>
        <pc:sldMkLst>
          <pc:docMk/>
          <pc:sldMk cId="412159829" sldId="315"/>
        </pc:sldMkLst>
        <pc:picChg chg="add mod">
          <ac:chgData name="u201514051 (Lopez Serrano, Alexandra Emperatriz)" userId="S::u201514051@upc.edu.pe::a68b0857-2b1e-4f6e-838b-6aa0b8ffd943" providerId="AD" clId="Web-{E1C30F59-60FF-425A-AB36-E887D42EFC77}" dt="2020-05-25T00:32:47.281" v="11" actId="14100"/>
          <ac:picMkLst>
            <pc:docMk/>
            <pc:sldMk cId="412159829" sldId="315"/>
            <ac:picMk id="4" creationId="{A282FC58-4FAD-4928-9FA8-D3EFA256EACE}"/>
          </ac:picMkLst>
        </pc:picChg>
      </pc:sldChg>
      <pc:sldChg chg="delSp modSp">
        <pc:chgData name="u201514051 (Lopez Serrano, Alexandra Emperatriz)" userId="S::u201514051@upc.edu.pe::a68b0857-2b1e-4f6e-838b-6aa0b8ffd943" providerId="AD" clId="Web-{E1C30F59-60FF-425A-AB36-E887D42EFC77}" dt="2020-05-25T00:32:10.500" v="6" actId="1076"/>
        <pc:sldMkLst>
          <pc:docMk/>
          <pc:sldMk cId="609410023" sldId="332"/>
        </pc:sldMkLst>
        <pc:spChg chg="del">
          <ac:chgData name="u201514051 (Lopez Serrano, Alexandra Emperatriz)" userId="S::u201514051@upc.edu.pe::a68b0857-2b1e-4f6e-838b-6aa0b8ffd943" providerId="AD" clId="Web-{E1C30F59-60FF-425A-AB36-E887D42EFC77}" dt="2020-05-25T00:31:56.562" v="2"/>
          <ac:spMkLst>
            <pc:docMk/>
            <pc:sldMk cId="609410023" sldId="332"/>
            <ac:spMk id="2" creationId="{C150BB98-FF5D-9E4B-B26F-FCE2B7212793}"/>
          </ac:spMkLst>
        </pc:spChg>
        <pc:picChg chg="mod">
          <ac:chgData name="u201514051 (Lopez Serrano, Alexandra Emperatriz)" userId="S::u201514051@upc.edu.pe::a68b0857-2b1e-4f6e-838b-6aa0b8ffd943" providerId="AD" clId="Web-{E1C30F59-60FF-425A-AB36-E887D42EFC77}" dt="2020-05-25T00:32:10.500" v="6" actId="1076"/>
          <ac:picMkLst>
            <pc:docMk/>
            <pc:sldMk cId="609410023" sldId="332"/>
            <ac:picMk id="3" creationId="{FB2F75D9-A302-4DD1-919C-B8C9838409A8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image" Target="../media/image1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1E6CA5-87A2-4405-8141-CC53CC6A0E39}" type="doc">
      <dgm:prSet loTypeId="urn:microsoft.com/office/officeart/2008/layout/BendingPictureSemiTransparentText" loCatId="pictur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BCB08893-C7EE-4E0C-BE38-9A80BA604701}">
      <dgm:prSet phldrT="[Texto]"/>
      <dgm:spPr/>
      <dgm:t>
        <a:bodyPr/>
        <a:lstStyle/>
        <a:p>
          <a:r>
            <a:rPr lang="es-PE" dirty="0" smtClean="0"/>
            <a:t>Demoras en atención</a:t>
          </a:r>
          <a:endParaRPr lang="es-PE" dirty="0"/>
        </a:p>
      </dgm:t>
    </dgm:pt>
    <dgm:pt modelId="{4F03BCAE-F798-4A7B-BC39-52E1C6BC649F}" type="parTrans" cxnId="{7631F3C9-C03E-4248-A97C-973DEBDFD8F4}">
      <dgm:prSet/>
      <dgm:spPr/>
      <dgm:t>
        <a:bodyPr/>
        <a:lstStyle/>
        <a:p>
          <a:endParaRPr lang="es-PE"/>
        </a:p>
      </dgm:t>
    </dgm:pt>
    <dgm:pt modelId="{AF3F9664-EC4B-40AF-8A01-0889B66C20E8}" type="sibTrans" cxnId="{7631F3C9-C03E-4248-A97C-973DEBDFD8F4}">
      <dgm:prSet/>
      <dgm:spPr/>
      <dgm:t>
        <a:bodyPr/>
        <a:lstStyle/>
        <a:p>
          <a:endParaRPr lang="es-PE"/>
        </a:p>
      </dgm:t>
    </dgm:pt>
    <dgm:pt modelId="{90824646-5383-4F0A-AD72-16B556DB1F53}">
      <dgm:prSet phldrT="[Texto]"/>
      <dgm:spPr/>
      <dgm:t>
        <a:bodyPr/>
        <a:lstStyle/>
        <a:p>
          <a:r>
            <a:rPr lang="es-PE" dirty="0" smtClean="0"/>
            <a:t>Proceso manual</a:t>
          </a:r>
          <a:endParaRPr lang="es-PE" dirty="0"/>
        </a:p>
      </dgm:t>
    </dgm:pt>
    <dgm:pt modelId="{BD338DA3-BAD9-4C62-9E7E-7177E9964FA7}" type="parTrans" cxnId="{247481D3-55E4-470A-A9C5-3ED9181A9242}">
      <dgm:prSet/>
      <dgm:spPr/>
      <dgm:t>
        <a:bodyPr/>
        <a:lstStyle/>
        <a:p>
          <a:endParaRPr lang="es-PE"/>
        </a:p>
      </dgm:t>
    </dgm:pt>
    <dgm:pt modelId="{699FF64A-3737-4143-8200-4453D026851B}" type="sibTrans" cxnId="{247481D3-55E4-470A-A9C5-3ED9181A9242}">
      <dgm:prSet/>
      <dgm:spPr/>
      <dgm:t>
        <a:bodyPr/>
        <a:lstStyle/>
        <a:p>
          <a:endParaRPr lang="es-PE"/>
        </a:p>
      </dgm:t>
    </dgm:pt>
    <dgm:pt modelId="{E7526655-964F-43AA-957B-2A802DE7C95F}">
      <dgm:prSet phldrT="[Texto]"/>
      <dgm:spPr/>
      <dgm:t>
        <a:bodyPr/>
        <a:lstStyle/>
        <a:p>
          <a:r>
            <a:rPr lang="es-PE" dirty="0" smtClean="0"/>
            <a:t>Falta de comunicación interna </a:t>
          </a:r>
          <a:endParaRPr lang="es-PE" dirty="0"/>
        </a:p>
      </dgm:t>
    </dgm:pt>
    <dgm:pt modelId="{5547120E-7DC2-4C78-8DA4-0C2C6DCDC89C}" type="parTrans" cxnId="{D0C32FD6-A84D-4066-912C-505B553A01F8}">
      <dgm:prSet/>
      <dgm:spPr/>
      <dgm:t>
        <a:bodyPr/>
        <a:lstStyle/>
        <a:p>
          <a:endParaRPr lang="es-PE"/>
        </a:p>
      </dgm:t>
    </dgm:pt>
    <dgm:pt modelId="{CB71548C-0765-45A1-9B81-422D2B006BF8}" type="sibTrans" cxnId="{D0C32FD6-A84D-4066-912C-505B553A01F8}">
      <dgm:prSet/>
      <dgm:spPr/>
      <dgm:t>
        <a:bodyPr/>
        <a:lstStyle/>
        <a:p>
          <a:endParaRPr lang="es-PE"/>
        </a:p>
      </dgm:t>
    </dgm:pt>
    <dgm:pt modelId="{E85F794C-413D-45B7-9AEE-65F9C2440D34}" type="pres">
      <dgm:prSet presAssocID="{541E6CA5-87A2-4405-8141-CC53CC6A0E3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B9A47EA0-B928-4250-9B25-D8A383626F32}" type="pres">
      <dgm:prSet presAssocID="{BCB08893-C7EE-4E0C-BE38-9A80BA604701}" presName="composite" presStyleCnt="0"/>
      <dgm:spPr/>
    </dgm:pt>
    <dgm:pt modelId="{E53316C0-D384-4728-BA8A-177B467E0A54}" type="pres">
      <dgm:prSet presAssocID="{BCB08893-C7EE-4E0C-BE38-9A80BA604701}" presName="rect1" presStyleLbl="bgShp" presStyleIdx="0" presStyleCnt="3" custLinFactNeighborX="484" custLinFactNeighborY="-113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99E53F60-0BA2-48B0-AAB5-CE4B2989709B}" type="pres">
      <dgm:prSet presAssocID="{BCB08893-C7EE-4E0C-BE38-9A80BA604701}" presName="rect2" presStyleLbl="tr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DDCF382-A4EF-4DF0-ACF2-A786063BC931}" type="pres">
      <dgm:prSet presAssocID="{AF3F9664-EC4B-40AF-8A01-0889B66C20E8}" presName="sibTrans" presStyleCnt="0"/>
      <dgm:spPr/>
    </dgm:pt>
    <dgm:pt modelId="{511E0200-443D-4963-83F9-DC39CA0D942D}" type="pres">
      <dgm:prSet presAssocID="{90824646-5383-4F0A-AD72-16B556DB1F53}" presName="composite" presStyleCnt="0"/>
      <dgm:spPr/>
    </dgm:pt>
    <dgm:pt modelId="{4AED0643-BC5A-458C-8F43-CBF2030E08EA}" type="pres">
      <dgm:prSet presAssocID="{90824646-5383-4F0A-AD72-16B556DB1F53}" presName="rect1" presStyleLbl="bgShp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5A1344CF-BA93-489B-ACAD-56D93C44C013}" type="pres">
      <dgm:prSet presAssocID="{90824646-5383-4F0A-AD72-16B556DB1F53}" presName="rect2" presStyleLbl="tr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6F562A7-505C-4B69-ACF4-5E826A3888F5}" type="pres">
      <dgm:prSet presAssocID="{699FF64A-3737-4143-8200-4453D026851B}" presName="sibTrans" presStyleCnt="0"/>
      <dgm:spPr/>
    </dgm:pt>
    <dgm:pt modelId="{7BB2C112-511A-4AAD-96EB-165F767EC8AD}" type="pres">
      <dgm:prSet presAssocID="{E7526655-964F-43AA-957B-2A802DE7C95F}" presName="composite" presStyleCnt="0"/>
      <dgm:spPr/>
    </dgm:pt>
    <dgm:pt modelId="{D36EABAF-9008-44D3-9487-E49C9285E9EC}" type="pres">
      <dgm:prSet presAssocID="{E7526655-964F-43AA-957B-2A802DE7C95F}" presName="rect1" presStyleLbl="bgShp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3000" r="-53000"/>
          </a:stretch>
        </a:blipFill>
      </dgm:spPr>
    </dgm:pt>
    <dgm:pt modelId="{306B8B37-BFF8-4CF3-95B7-A4D20D5ED559}" type="pres">
      <dgm:prSet presAssocID="{E7526655-964F-43AA-957B-2A802DE7C95F}" presName="rect2" presStyleLbl="tr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247481D3-55E4-470A-A9C5-3ED9181A9242}" srcId="{541E6CA5-87A2-4405-8141-CC53CC6A0E39}" destId="{90824646-5383-4F0A-AD72-16B556DB1F53}" srcOrd="1" destOrd="0" parTransId="{BD338DA3-BAD9-4C62-9E7E-7177E9964FA7}" sibTransId="{699FF64A-3737-4143-8200-4453D026851B}"/>
    <dgm:cxn modelId="{D0C32FD6-A84D-4066-912C-505B553A01F8}" srcId="{541E6CA5-87A2-4405-8141-CC53CC6A0E39}" destId="{E7526655-964F-43AA-957B-2A802DE7C95F}" srcOrd="2" destOrd="0" parTransId="{5547120E-7DC2-4C78-8DA4-0C2C6DCDC89C}" sibTransId="{CB71548C-0765-45A1-9B81-422D2B006BF8}"/>
    <dgm:cxn modelId="{21C42E67-A9D9-4A63-90DC-6DD3F46CEEBA}" type="presOf" srcId="{BCB08893-C7EE-4E0C-BE38-9A80BA604701}" destId="{99E53F60-0BA2-48B0-AAB5-CE4B2989709B}" srcOrd="0" destOrd="0" presId="urn:microsoft.com/office/officeart/2008/layout/BendingPictureSemiTransparentText"/>
    <dgm:cxn modelId="{5AE2C165-01E2-449F-89B2-E306DB9F63EC}" type="presOf" srcId="{E7526655-964F-43AA-957B-2A802DE7C95F}" destId="{306B8B37-BFF8-4CF3-95B7-A4D20D5ED559}" srcOrd="0" destOrd="0" presId="urn:microsoft.com/office/officeart/2008/layout/BendingPictureSemiTransparentText"/>
    <dgm:cxn modelId="{81279403-5B85-400F-9567-E9F73674BCFE}" type="presOf" srcId="{541E6CA5-87A2-4405-8141-CC53CC6A0E39}" destId="{E85F794C-413D-45B7-9AEE-65F9C2440D34}" srcOrd="0" destOrd="0" presId="urn:microsoft.com/office/officeart/2008/layout/BendingPictureSemiTransparentText"/>
    <dgm:cxn modelId="{53590EF9-5DC4-42A6-829E-9AABE196D0DA}" type="presOf" srcId="{90824646-5383-4F0A-AD72-16B556DB1F53}" destId="{5A1344CF-BA93-489B-ACAD-56D93C44C013}" srcOrd="0" destOrd="0" presId="urn:microsoft.com/office/officeart/2008/layout/BendingPictureSemiTransparentText"/>
    <dgm:cxn modelId="{7631F3C9-C03E-4248-A97C-973DEBDFD8F4}" srcId="{541E6CA5-87A2-4405-8141-CC53CC6A0E39}" destId="{BCB08893-C7EE-4E0C-BE38-9A80BA604701}" srcOrd="0" destOrd="0" parTransId="{4F03BCAE-F798-4A7B-BC39-52E1C6BC649F}" sibTransId="{AF3F9664-EC4B-40AF-8A01-0889B66C20E8}"/>
    <dgm:cxn modelId="{13D474FC-A091-409C-B9B2-1E5230719AC1}" type="presParOf" srcId="{E85F794C-413D-45B7-9AEE-65F9C2440D34}" destId="{B9A47EA0-B928-4250-9B25-D8A383626F32}" srcOrd="0" destOrd="0" presId="urn:microsoft.com/office/officeart/2008/layout/BendingPictureSemiTransparentText"/>
    <dgm:cxn modelId="{CC1EF5B0-5A31-4472-B419-27FBBE69BF11}" type="presParOf" srcId="{B9A47EA0-B928-4250-9B25-D8A383626F32}" destId="{E53316C0-D384-4728-BA8A-177B467E0A54}" srcOrd="0" destOrd="0" presId="urn:microsoft.com/office/officeart/2008/layout/BendingPictureSemiTransparentText"/>
    <dgm:cxn modelId="{F94DD751-DCAC-4222-8717-C9DDA181F767}" type="presParOf" srcId="{B9A47EA0-B928-4250-9B25-D8A383626F32}" destId="{99E53F60-0BA2-48B0-AAB5-CE4B2989709B}" srcOrd="1" destOrd="0" presId="urn:microsoft.com/office/officeart/2008/layout/BendingPictureSemiTransparentText"/>
    <dgm:cxn modelId="{4BAE02DA-76C4-4CA6-BA76-414CD73AAE69}" type="presParOf" srcId="{E85F794C-413D-45B7-9AEE-65F9C2440D34}" destId="{CDDCF382-A4EF-4DF0-ACF2-A786063BC931}" srcOrd="1" destOrd="0" presId="urn:microsoft.com/office/officeart/2008/layout/BendingPictureSemiTransparentText"/>
    <dgm:cxn modelId="{2CABB4E6-E7EE-444F-B44E-2E4B55C3D8FB}" type="presParOf" srcId="{E85F794C-413D-45B7-9AEE-65F9C2440D34}" destId="{511E0200-443D-4963-83F9-DC39CA0D942D}" srcOrd="2" destOrd="0" presId="urn:microsoft.com/office/officeart/2008/layout/BendingPictureSemiTransparentText"/>
    <dgm:cxn modelId="{BA1E7A98-A909-4C5F-AAC5-FBA28C232338}" type="presParOf" srcId="{511E0200-443D-4963-83F9-DC39CA0D942D}" destId="{4AED0643-BC5A-458C-8F43-CBF2030E08EA}" srcOrd="0" destOrd="0" presId="urn:microsoft.com/office/officeart/2008/layout/BendingPictureSemiTransparentText"/>
    <dgm:cxn modelId="{6FFE0747-C502-4FD4-92D2-7D8D39BDC558}" type="presParOf" srcId="{511E0200-443D-4963-83F9-DC39CA0D942D}" destId="{5A1344CF-BA93-489B-ACAD-56D93C44C013}" srcOrd="1" destOrd="0" presId="urn:microsoft.com/office/officeart/2008/layout/BendingPictureSemiTransparentText"/>
    <dgm:cxn modelId="{3288077C-6C95-4C04-A811-AD161B1C831C}" type="presParOf" srcId="{E85F794C-413D-45B7-9AEE-65F9C2440D34}" destId="{96F562A7-505C-4B69-ACF4-5E826A3888F5}" srcOrd="3" destOrd="0" presId="urn:microsoft.com/office/officeart/2008/layout/BendingPictureSemiTransparentText"/>
    <dgm:cxn modelId="{81232587-A5DF-47DC-9BC2-387038163AD4}" type="presParOf" srcId="{E85F794C-413D-45B7-9AEE-65F9C2440D34}" destId="{7BB2C112-511A-4AAD-96EB-165F767EC8AD}" srcOrd="4" destOrd="0" presId="urn:microsoft.com/office/officeart/2008/layout/BendingPictureSemiTransparentText"/>
    <dgm:cxn modelId="{77EDC2C3-3FCC-412A-991F-762B3E41443D}" type="presParOf" srcId="{7BB2C112-511A-4AAD-96EB-165F767EC8AD}" destId="{D36EABAF-9008-44D3-9487-E49C9285E9EC}" srcOrd="0" destOrd="0" presId="urn:microsoft.com/office/officeart/2008/layout/BendingPictureSemiTransparentText"/>
    <dgm:cxn modelId="{D265BF19-4AE8-431B-B907-5923CD6CF16C}" type="presParOf" srcId="{7BB2C112-511A-4AAD-96EB-165F767EC8AD}" destId="{306B8B37-BFF8-4CF3-95B7-A4D20D5ED559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62319C-2B79-4AF0-8EE4-9674286F72FA}" type="doc">
      <dgm:prSet loTypeId="urn:microsoft.com/office/officeart/2005/8/layout/pList2" loCatId="list" qsTypeId="urn:microsoft.com/office/officeart/2005/8/quickstyle/simple5" qsCatId="simple" csTypeId="urn:microsoft.com/office/officeart/2005/8/colors/accent2_1" csCatId="accent2" phldr="1"/>
      <dgm:spPr/>
      <dgm:t>
        <a:bodyPr/>
        <a:lstStyle/>
        <a:p>
          <a:endParaRPr lang="es-PE"/>
        </a:p>
      </dgm:t>
    </dgm:pt>
    <dgm:pt modelId="{B7EF5E4B-6F63-44B1-BC8A-89DCDCD5E46B}">
      <dgm:prSet phldrT="[Texto]" custT="1"/>
      <dgm:spPr/>
      <dgm:t>
        <a:bodyPr/>
        <a:lstStyle/>
        <a:p>
          <a:r>
            <a:rPr lang="es-ES" sz="2400" b="1" dirty="0" smtClean="0">
              <a:solidFill>
                <a:srgbClr val="FF0000"/>
              </a:solidFill>
            </a:rPr>
            <a:t>OE2: </a:t>
          </a:r>
          <a:r>
            <a:rPr lang="es-PE" sz="2400" dirty="0" smtClean="0"/>
            <a:t>Aumentar en un 80% la cantidad de alumnos en el periodo escolar 2020.</a:t>
          </a:r>
          <a:endParaRPr lang="es-PE" sz="2400" dirty="0"/>
        </a:p>
      </dgm:t>
    </dgm:pt>
    <dgm:pt modelId="{791A19A5-79A4-40C7-BA81-C538661702A8}" type="parTrans" cxnId="{E02613BA-5D55-4D4F-9F53-509349D39ECB}">
      <dgm:prSet/>
      <dgm:spPr/>
      <dgm:t>
        <a:bodyPr/>
        <a:lstStyle/>
        <a:p>
          <a:endParaRPr lang="es-PE"/>
        </a:p>
      </dgm:t>
    </dgm:pt>
    <dgm:pt modelId="{466812FE-7814-4F76-BFDF-0ADF41819AD6}" type="sibTrans" cxnId="{E02613BA-5D55-4D4F-9F53-509349D39ECB}">
      <dgm:prSet/>
      <dgm:spPr/>
      <dgm:t>
        <a:bodyPr/>
        <a:lstStyle/>
        <a:p>
          <a:endParaRPr lang="es-PE"/>
        </a:p>
      </dgm:t>
    </dgm:pt>
    <dgm:pt modelId="{3672E3F3-BDC6-427E-A686-59ADF7E2C5E8}">
      <dgm:prSet phldrT="[Texto]" custT="1"/>
      <dgm:spPr/>
      <dgm:t>
        <a:bodyPr/>
        <a:lstStyle/>
        <a:p>
          <a:r>
            <a:rPr lang="es-ES" sz="2400" b="1" dirty="0" smtClean="0">
              <a:solidFill>
                <a:srgbClr val="FF0000"/>
              </a:solidFill>
            </a:rPr>
            <a:t>OE3:</a:t>
          </a:r>
          <a:r>
            <a:rPr lang="es-PE" sz="2400" dirty="0" smtClean="0"/>
            <a:t>Reducir en un 10% la búsqueda de deudas pendientes de los alumnos</a:t>
          </a:r>
          <a:endParaRPr lang="es-PE" sz="2400" dirty="0"/>
        </a:p>
      </dgm:t>
    </dgm:pt>
    <dgm:pt modelId="{E710EF5A-AF72-4762-978D-4A160AA8FA86}" type="parTrans" cxnId="{38D5F0F2-0CDF-4F17-96D5-6C2E001032D6}">
      <dgm:prSet/>
      <dgm:spPr/>
      <dgm:t>
        <a:bodyPr/>
        <a:lstStyle/>
        <a:p>
          <a:endParaRPr lang="es-PE"/>
        </a:p>
      </dgm:t>
    </dgm:pt>
    <dgm:pt modelId="{CACD09BC-AD8F-4871-AF59-448CC573A98F}" type="sibTrans" cxnId="{38D5F0F2-0CDF-4F17-96D5-6C2E001032D6}">
      <dgm:prSet/>
      <dgm:spPr/>
      <dgm:t>
        <a:bodyPr/>
        <a:lstStyle/>
        <a:p>
          <a:endParaRPr lang="es-PE"/>
        </a:p>
      </dgm:t>
    </dgm:pt>
    <dgm:pt modelId="{B783097D-B774-4AA6-A29C-8387B5A04158}">
      <dgm:prSet custT="1"/>
      <dgm:spPr/>
      <dgm:t>
        <a:bodyPr/>
        <a:lstStyle/>
        <a:p>
          <a:r>
            <a:rPr lang="es-ES" sz="2400" b="1" dirty="0" smtClean="0">
              <a:solidFill>
                <a:srgbClr val="FF0000"/>
              </a:solidFill>
            </a:rPr>
            <a:t>OE1</a:t>
          </a:r>
          <a:r>
            <a:rPr lang="es-ES" sz="2400" dirty="0" smtClean="0"/>
            <a:t>: </a:t>
          </a:r>
          <a:r>
            <a:rPr lang="es-PE" sz="2400" dirty="0" smtClean="0"/>
            <a:t>Reducir en un 60% la lentitud del proceso de Ratificación de Matricula.</a:t>
          </a:r>
          <a:endParaRPr lang="es-PE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0EED0E3-BCED-4C77-8BAD-D8AD40D74A33}" type="parTrans" cxnId="{62F0C912-5F7B-4216-A1B1-C74105EE702D}">
      <dgm:prSet/>
      <dgm:spPr/>
      <dgm:t>
        <a:bodyPr/>
        <a:lstStyle/>
        <a:p>
          <a:endParaRPr lang="es-PE"/>
        </a:p>
      </dgm:t>
    </dgm:pt>
    <dgm:pt modelId="{7C083BD2-ADDD-4B4B-B935-AB70CA45264C}" type="sibTrans" cxnId="{62F0C912-5F7B-4216-A1B1-C74105EE702D}">
      <dgm:prSet/>
      <dgm:spPr/>
      <dgm:t>
        <a:bodyPr/>
        <a:lstStyle/>
        <a:p>
          <a:endParaRPr lang="es-PE"/>
        </a:p>
      </dgm:t>
    </dgm:pt>
    <dgm:pt modelId="{1AAE39E2-7C6B-4B99-B784-FDE23887B63F}" type="pres">
      <dgm:prSet presAssocID="{F962319C-2B79-4AF0-8EE4-9674286F72F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200AA650-0C42-4311-9B9C-A57A0E811BF5}" type="pres">
      <dgm:prSet presAssocID="{F962319C-2B79-4AF0-8EE4-9674286F72FA}" presName="bkgdShp" presStyleLbl="alignAccFollowNode1" presStyleIdx="0" presStyleCnt="1" custLinFactNeighborX="373"/>
      <dgm:spPr/>
    </dgm:pt>
    <dgm:pt modelId="{2D998C70-B1B1-4043-B754-607177A631B2}" type="pres">
      <dgm:prSet presAssocID="{F962319C-2B79-4AF0-8EE4-9674286F72FA}" presName="linComp" presStyleCnt="0"/>
      <dgm:spPr/>
    </dgm:pt>
    <dgm:pt modelId="{B042769D-3526-45FD-BB45-182226B4324A}" type="pres">
      <dgm:prSet presAssocID="{B783097D-B774-4AA6-A29C-8387B5A04158}" presName="compNode" presStyleCnt="0"/>
      <dgm:spPr/>
    </dgm:pt>
    <dgm:pt modelId="{B4B57F24-CCA9-4C28-9B54-0273CCDA8FF0}" type="pres">
      <dgm:prSet presAssocID="{B783097D-B774-4AA6-A29C-8387B5A0415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2FCD6EE-000C-4F42-A2DB-5D1E8A7D0487}" type="pres">
      <dgm:prSet presAssocID="{B783097D-B774-4AA6-A29C-8387B5A04158}" presName="invisiNode" presStyleLbl="node1" presStyleIdx="0" presStyleCnt="3"/>
      <dgm:spPr/>
    </dgm:pt>
    <dgm:pt modelId="{1CF4969A-553F-488A-A846-C536411EB2A2}" type="pres">
      <dgm:prSet presAssocID="{B783097D-B774-4AA6-A29C-8387B5A04158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  <dgm:t>
        <a:bodyPr/>
        <a:lstStyle/>
        <a:p>
          <a:endParaRPr lang="es-PE"/>
        </a:p>
      </dgm:t>
    </dgm:pt>
    <dgm:pt modelId="{56A1F971-72DB-47E4-BB59-B4B5D15BE87A}" type="pres">
      <dgm:prSet presAssocID="{7C083BD2-ADDD-4B4B-B935-AB70CA45264C}" presName="sibTrans" presStyleLbl="sibTrans2D1" presStyleIdx="0" presStyleCnt="0"/>
      <dgm:spPr/>
      <dgm:t>
        <a:bodyPr/>
        <a:lstStyle/>
        <a:p>
          <a:endParaRPr lang="es-PE"/>
        </a:p>
      </dgm:t>
    </dgm:pt>
    <dgm:pt modelId="{F51EC99A-8D6D-4A18-91F5-71A4ED1D9DAF}" type="pres">
      <dgm:prSet presAssocID="{B7EF5E4B-6F63-44B1-BC8A-89DCDCD5E46B}" presName="compNode" presStyleCnt="0"/>
      <dgm:spPr/>
    </dgm:pt>
    <dgm:pt modelId="{D72010FC-448F-488A-A7EC-D000A22F55FD}" type="pres">
      <dgm:prSet presAssocID="{B7EF5E4B-6F63-44B1-BC8A-89DCDCD5E46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AB07577-7E25-40B8-8561-C441585DA30A}" type="pres">
      <dgm:prSet presAssocID="{B7EF5E4B-6F63-44B1-BC8A-89DCDCD5E46B}" presName="invisiNode" presStyleLbl="node1" presStyleIdx="1" presStyleCnt="3"/>
      <dgm:spPr/>
    </dgm:pt>
    <dgm:pt modelId="{1A88A845-7A2F-483F-875C-237D15456567}" type="pres">
      <dgm:prSet presAssocID="{B7EF5E4B-6F63-44B1-BC8A-89DCDCD5E46B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  <dgm:t>
        <a:bodyPr/>
        <a:lstStyle/>
        <a:p>
          <a:endParaRPr lang="es-PE"/>
        </a:p>
      </dgm:t>
    </dgm:pt>
    <dgm:pt modelId="{2A0BC7BC-8B15-491E-A91C-6F576ED172B8}" type="pres">
      <dgm:prSet presAssocID="{466812FE-7814-4F76-BFDF-0ADF41819AD6}" presName="sibTrans" presStyleLbl="sibTrans2D1" presStyleIdx="0" presStyleCnt="0"/>
      <dgm:spPr/>
      <dgm:t>
        <a:bodyPr/>
        <a:lstStyle/>
        <a:p>
          <a:endParaRPr lang="es-PE"/>
        </a:p>
      </dgm:t>
    </dgm:pt>
    <dgm:pt modelId="{FBCB38A1-0158-4B29-8D8E-063BEEE22400}" type="pres">
      <dgm:prSet presAssocID="{3672E3F3-BDC6-427E-A686-59ADF7E2C5E8}" presName="compNode" presStyleCnt="0"/>
      <dgm:spPr/>
    </dgm:pt>
    <dgm:pt modelId="{35F2FB35-8872-4A76-9038-3787A7FEA45A}" type="pres">
      <dgm:prSet presAssocID="{3672E3F3-BDC6-427E-A686-59ADF7E2C5E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7D2E98C-FFB2-45C5-95A0-492C93320764}" type="pres">
      <dgm:prSet presAssocID="{3672E3F3-BDC6-427E-A686-59ADF7E2C5E8}" presName="invisiNode" presStyleLbl="node1" presStyleIdx="2" presStyleCnt="3"/>
      <dgm:spPr/>
    </dgm:pt>
    <dgm:pt modelId="{7987BE91-AFFE-4D17-B398-9EE18D16350A}" type="pres">
      <dgm:prSet presAssocID="{3672E3F3-BDC6-427E-A686-59ADF7E2C5E8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7000" b="-47000"/>
          </a:stretch>
        </a:blipFill>
      </dgm:spPr>
      <dgm:t>
        <a:bodyPr/>
        <a:lstStyle/>
        <a:p>
          <a:endParaRPr lang="es-PE"/>
        </a:p>
      </dgm:t>
    </dgm:pt>
  </dgm:ptLst>
  <dgm:cxnLst>
    <dgm:cxn modelId="{62F0C912-5F7B-4216-A1B1-C74105EE702D}" srcId="{F962319C-2B79-4AF0-8EE4-9674286F72FA}" destId="{B783097D-B774-4AA6-A29C-8387B5A04158}" srcOrd="0" destOrd="0" parTransId="{A0EED0E3-BCED-4C77-8BAD-D8AD40D74A33}" sibTransId="{7C083BD2-ADDD-4B4B-B935-AB70CA45264C}"/>
    <dgm:cxn modelId="{E02613BA-5D55-4D4F-9F53-509349D39ECB}" srcId="{F962319C-2B79-4AF0-8EE4-9674286F72FA}" destId="{B7EF5E4B-6F63-44B1-BC8A-89DCDCD5E46B}" srcOrd="1" destOrd="0" parTransId="{791A19A5-79A4-40C7-BA81-C538661702A8}" sibTransId="{466812FE-7814-4F76-BFDF-0ADF41819AD6}"/>
    <dgm:cxn modelId="{A548C5F2-9A76-45CE-BC5A-5ED14630B485}" type="presOf" srcId="{B783097D-B774-4AA6-A29C-8387B5A04158}" destId="{B4B57F24-CCA9-4C28-9B54-0273CCDA8FF0}" srcOrd="0" destOrd="0" presId="urn:microsoft.com/office/officeart/2005/8/layout/pList2"/>
    <dgm:cxn modelId="{753ADB06-D220-4E78-8266-6A198D5035EA}" type="presOf" srcId="{466812FE-7814-4F76-BFDF-0ADF41819AD6}" destId="{2A0BC7BC-8B15-491E-A91C-6F576ED172B8}" srcOrd="0" destOrd="0" presId="urn:microsoft.com/office/officeart/2005/8/layout/pList2"/>
    <dgm:cxn modelId="{0BE51CCC-739C-4A1D-8EDA-16A6860E938E}" type="presOf" srcId="{B7EF5E4B-6F63-44B1-BC8A-89DCDCD5E46B}" destId="{D72010FC-448F-488A-A7EC-D000A22F55FD}" srcOrd="0" destOrd="0" presId="urn:microsoft.com/office/officeart/2005/8/layout/pList2"/>
    <dgm:cxn modelId="{38D5F0F2-0CDF-4F17-96D5-6C2E001032D6}" srcId="{F962319C-2B79-4AF0-8EE4-9674286F72FA}" destId="{3672E3F3-BDC6-427E-A686-59ADF7E2C5E8}" srcOrd="2" destOrd="0" parTransId="{E710EF5A-AF72-4762-978D-4A160AA8FA86}" sibTransId="{CACD09BC-AD8F-4871-AF59-448CC573A98F}"/>
    <dgm:cxn modelId="{9DFFF4F5-6C80-4DA9-AB9F-EF785367D02E}" type="presOf" srcId="{3672E3F3-BDC6-427E-A686-59ADF7E2C5E8}" destId="{35F2FB35-8872-4A76-9038-3787A7FEA45A}" srcOrd="0" destOrd="0" presId="urn:microsoft.com/office/officeart/2005/8/layout/pList2"/>
    <dgm:cxn modelId="{AEC5A7A1-E80F-495C-8BF9-6C2B7C1C5A78}" type="presOf" srcId="{7C083BD2-ADDD-4B4B-B935-AB70CA45264C}" destId="{56A1F971-72DB-47E4-BB59-B4B5D15BE87A}" srcOrd="0" destOrd="0" presId="urn:microsoft.com/office/officeart/2005/8/layout/pList2"/>
    <dgm:cxn modelId="{4DD590B4-E76D-4CD5-9991-D09D0D07E00F}" type="presOf" srcId="{F962319C-2B79-4AF0-8EE4-9674286F72FA}" destId="{1AAE39E2-7C6B-4B99-B784-FDE23887B63F}" srcOrd="0" destOrd="0" presId="urn:microsoft.com/office/officeart/2005/8/layout/pList2"/>
    <dgm:cxn modelId="{CDAD1C9B-9E06-48C5-8A2B-AB7D4440D0A0}" type="presParOf" srcId="{1AAE39E2-7C6B-4B99-B784-FDE23887B63F}" destId="{200AA650-0C42-4311-9B9C-A57A0E811BF5}" srcOrd="0" destOrd="0" presId="urn:microsoft.com/office/officeart/2005/8/layout/pList2"/>
    <dgm:cxn modelId="{427FA09E-8DBB-4037-BAC0-550DE290DDC0}" type="presParOf" srcId="{1AAE39E2-7C6B-4B99-B784-FDE23887B63F}" destId="{2D998C70-B1B1-4043-B754-607177A631B2}" srcOrd="1" destOrd="0" presId="urn:microsoft.com/office/officeart/2005/8/layout/pList2"/>
    <dgm:cxn modelId="{DF86B865-7AF5-4BCD-9882-B8AEC9AC7FE1}" type="presParOf" srcId="{2D998C70-B1B1-4043-B754-607177A631B2}" destId="{B042769D-3526-45FD-BB45-182226B4324A}" srcOrd="0" destOrd="0" presId="urn:microsoft.com/office/officeart/2005/8/layout/pList2"/>
    <dgm:cxn modelId="{F2E7F685-F7CD-427F-A524-A9802C7994BD}" type="presParOf" srcId="{B042769D-3526-45FD-BB45-182226B4324A}" destId="{B4B57F24-CCA9-4C28-9B54-0273CCDA8FF0}" srcOrd="0" destOrd="0" presId="urn:microsoft.com/office/officeart/2005/8/layout/pList2"/>
    <dgm:cxn modelId="{D386F6CE-FDFE-472C-ADCF-B9ECDB4AECFD}" type="presParOf" srcId="{B042769D-3526-45FD-BB45-182226B4324A}" destId="{42FCD6EE-000C-4F42-A2DB-5D1E8A7D0487}" srcOrd="1" destOrd="0" presId="urn:microsoft.com/office/officeart/2005/8/layout/pList2"/>
    <dgm:cxn modelId="{D582036C-7DB4-45A3-87E8-395D4E524B85}" type="presParOf" srcId="{B042769D-3526-45FD-BB45-182226B4324A}" destId="{1CF4969A-553F-488A-A846-C536411EB2A2}" srcOrd="2" destOrd="0" presId="urn:microsoft.com/office/officeart/2005/8/layout/pList2"/>
    <dgm:cxn modelId="{ECA54DB2-78A0-4771-93D9-3A267D1404C0}" type="presParOf" srcId="{2D998C70-B1B1-4043-B754-607177A631B2}" destId="{56A1F971-72DB-47E4-BB59-B4B5D15BE87A}" srcOrd="1" destOrd="0" presId="urn:microsoft.com/office/officeart/2005/8/layout/pList2"/>
    <dgm:cxn modelId="{18C60B91-D466-4E07-9631-A80F172F3F14}" type="presParOf" srcId="{2D998C70-B1B1-4043-B754-607177A631B2}" destId="{F51EC99A-8D6D-4A18-91F5-71A4ED1D9DAF}" srcOrd="2" destOrd="0" presId="urn:microsoft.com/office/officeart/2005/8/layout/pList2"/>
    <dgm:cxn modelId="{9DD0295A-CD58-4CFA-ACF8-C7CDC2C71B46}" type="presParOf" srcId="{F51EC99A-8D6D-4A18-91F5-71A4ED1D9DAF}" destId="{D72010FC-448F-488A-A7EC-D000A22F55FD}" srcOrd="0" destOrd="0" presId="urn:microsoft.com/office/officeart/2005/8/layout/pList2"/>
    <dgm:cxn modelId="{459F7E25-419F-4E2C-A8DF-09150216163C}" type="presParOf" srcId="{F51EC99A-8D6D-4A18-91F5-71A4ED1D9DAF}" destId="{EAB07577-7E25-40B8-8561-C441585DA30A}" srcOrd="1" destOrd="0" presId="urn:microsoft.com/office/officeart/2005/8/layout/pList2"/>
    <dgm:cxn modelId="{A00970DF-0EC1-4E1F-B394-A34ADB5E1CA9}" type="presParOf" srcId="{F51EC99A-8D6D-4A18-91F5-71A4ED1D9DAF}" destId="{1A88A845-7A2F-483F-875C-237D15456567}" srcOrd="2" destOrd="0" presId="urn:microsoft.com/office/officeart/2005/8/layout/pList2"/>
    <dgm:cxn modelId="{736099B0-A914-4498-B87C-1B3B9EC8A5C6}" type="presParOf" srcId="{2D998C70-B1B1-4043-B754-607177A631B2}" destId="{2A0BC7BC-8B15-491E-A91C-6F576ED172B8}" srcOrd="3" destOrd="0" presId="urn:microsoft.com/office/officeart/2005/8/layout/pList2"/>
    <dgm:cxn modelId="{2F4615E2-E44F-410C-9D09-68E1F2960089}" type="presParOf" srcId="{2D998C70-B1B1-4043-B754-607177A631B2}" destId="{FBCB38A1-0158-4B29-8D8E-063BEEE22400}" srcOrd="4" destOrd="0" presId="urn:microsoft.com/office/officeart/2005/8/layout/pList2"/>
    <dgm:cxn modelId="{539C87DA-1518-412F-9A7B-CC7C88D422D3}" type="presParOf" srcId="{FBCB38A1-0158-4B29-8D8E-063BEEE22400}" destId="{35F2FB35-8872-4A76-9038-3787A7FEA45A}" srcOrd="0" destOrd="0" presId="urn:microsoft.com/office/officeart/2005/8/layout/pList2"/>
    <dgm:cxn modelId="{7DBB974B-4A50-4E12-AE9D-48A424F3AB43}" type="presParOf" srcId="{FBCB38A1-0158-4B29-8D8E-063BEEE22400}" destId="{C7D2E98C-FFB2-45C5-95A0-492C93320764}" srcOrd="1" destOrd="0" presId="urn:microsoft.com/office/officeart/2005/8/layout/pList2"/>
    <dgm:cxn modelId="{F613862E-D69A-437D-9E80-341AB54A6D91}" type="presParOf" srcId="{FBCB38A1-0158-4B29-8D8E-063BEEE22400}" destId="{7987BE91-AFFE-4D17-B398-9EE18D16350A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97C019-64EF-4795-8C38-A145EDF83FCF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41B00554-2D8B-428B-A5FD-BFC92B2D8C5A}">
      <dgm:prSet phldrT="[Texto]"/>
      <dgm:spPr/>
      <dgm:t>
        <a:bodyPr/>
        <a:lstStyle/>
        <a:p>
          <a:r>
            <a:rPr lang="es-PE" dirty="0" smtClean="0"/>
            <a:t>USABILIDAD</a:t>
          </a:r>
          <a:endParaRPr lang="es-PE" dirty="0"/>
        </a:p>
      </dgm:t>
    </dgm:pt>
    <dgm:pt modelId="{0F47EB25-7B26-4AAB-B2B3-7138C612659F}" type="parTrans" cxnId="{4976DBE1-D533-427C-8CDC-A94C3AC458EE}">
      <dgm:prSet/>
      <dgm:spPr/>
      <dgm:t>
        <a:bodyPr/>
        <a:lstStyle/>
        <a:p>
          <a:endParaRPr lang="es-PE"/>
        </a:p>
      </dgm:t>
    </dgm:pt>
    <dgm:pt modelId="{4A762B74-F215-424F-8B03-AC50F44FCE9D}" type="sibTrans" cxnId="{4976DBE1-D533-427C-8CDC-A94C3AC458EE}">
      <dgm:prSet/>
      <dgm:spPr/>
      <dgm:t>
        <a:bodyPr/>
        <a:lstStyle/>
        <a:p>
          <a:endParaRPr lang="es-PE"/>
        </a:p>
      </dgm:t>
    </dgm:pt>
    <dgm:pt modelId="{FB650F5A-9AD3-4DD3-8BE5-682C57A77941}">
      <dgm:prSet phldrT="[Texto]"/>
      <dgm:spPr/>
      <dgm:t>
        <a:bodyPr/>
        <a:lstStyle/>
        <a:p>
          <a:r>
            <a:rPr lang="es-PE" dirty="0" smtClean="0"/>
            <a:t>CONFIABILIDAD</a:t>
          </a:r>
          <a:endParaRPr lang="es-PE" dirty="0"/>
        </a:p>
      </dgm:t>
    </dgm:pt>
    <dgm:pt modelId="{6333213A-6222-4482-AB49-D5D56C86CFD1}" type="parTrans" cxnId="{E04CB774-ABC0-420D-813D-9A3488B291AC}">
      <dgm:prSet/>
      <dgm:spPr/>
      <dgm:t>
        <a:bodyPr/>
        <a:lstStyle/>
        <a:p>
          <a:endParaRPr lang="es-PE"/>
        </a:p>
      </dgm:t>
    </dgm:pt>
    <dgm:pt modelId="{616A6A63-F9B1-4F02-A309-B76E84EE0B78}" type="sibTrans" cxnId="{E04CB774-ABC0-420D-813D-9A3488B291AC}">
      <dgm:prSet/>
      <dgm:spPr/>
      <dgm:t>
        <a:bodyPr/>
        <a:lstStyle/>
        <a:p>
          <a:endParaRPr lang="es-PE"/>
        </a:p>
      </dgm:t>
    </dgm:pt>
    <dgm:pt modelId="{1FB1823F-E51E-4BE7-9115-959061E4ED43}">
      <dgm:prSet phldrT="[Texto]"/>
      <dgm:spPr/>
      <dgm:t>
        <a:bodyPr/>
        <a:lstStyle/>
        <a:p>
          <a:r>
            <a:rPr lang="es-PE" dirty="0" smtClean="0"/>
            <a:t>SEGURIDAD</a:t>
          </a:r>
          <a:endParaRPr lang="es-PE" dirty="0"/>
        </a:p>
      </dgm:t>
    </dgm:pt>
    <dgm:pt modelId="{D1F07BF1-80E2-4F61-B0C0-B70E0C390175}" type="parTrans" cxnId="{07BB5BB0-F046-45C1-90BA-DBEE0A8E134B}">
      <dgm:prSet/>
      <dgm:spPr/>
      <dgm:t>
        <a:bodyPr/>
        <a:lstStyle/>
        <a:p>
          <a:endParaRPr lang="es-PE"/>
        </a:p>
      </dgm:t>
    </dgm:pt>
    <dgm:pt modelId="{D344322E-1295-45F3-8A9A-EF42FD8A5A5D}" type="sibTrans" cxnId="{07BB5BB0-F046-45C1-90BA-DBEE0A8E134B}">
      <dgm:prSet/>
      <dgm:spPr/>
      <dgm:t>
        <a:bodyPr/>
        <a:lstStyle/>
        <a:p>
          <a:endParaRPr lang="es-PE"/>
        </a:p>
      </dgm:t>
    </dgm:pt>
    <dgm:pt modelId="{106A2373-071B-45BA-838F-1F415209142B}">
      <dgm:prSet phldrT="[Texto]"/>
      <dgm:spPr/>
      <dgm:t>
        <a:bodyPr/>
        <a:lstStyle/>
        <a:p>
          <a:r>
            <a:rPr lang="es-PE" dirty="0" smtClean="0"/>
            <a:t>RENDIMIENTO</a:t>
          </a:r>
          <a:endParaRPr lang="es-PE" dirty="0"/>
        </a:p>
      </dgm:t>
    </dgm:pt>
    <dgm:pt modelId="{0F1508E6-BD25-4F62-AE62-4B858B481917}" type="parTrans" cxnId="{F30A4C7C-2638-49A6-980B-03FB8EF3DA2C}">
      <dgm:prSet/>
      <dgm:spPr/>
      <dgm:t>
        <a:bodyPr/>
        <a:lstStyle/>
        <a:p>
          <a:endParaRPr lang="es-PE"/>
        </a:p>
      </dgm:t>
    </dgm:pt>
    <dgm:pt modelId="{80D891FA-160C-4983-9363-98F3E6B6967F}" type="sibTrans" cxnId="{F30A4C7C-2638-49A6-980B-03FB8EF3DA2C}">
      <dgm:prSet/>
      <dgm:spPr/>
      <dgm:t>
        <a:bodyPr/>
        <a:lstStyle/>
        <a:p>
          <a:endParaRPr lang="es-PE"/>
        </a:p>
      </dgm:t>
    </dgm:pt>
    <dgm:pt modelId="{0F21875B-7850-4CA8-B9F6-5C139C1DF88A}">
      <dgm:prSet phldrT="[Texto]"/>
      <dgm:spPr/>
      <dgm:t>
        <a:bodyPr/>
        <a:lstStyle/>
        <a:p>
          <a:r>
            <a:rPr lang="es-PE" dirty="0" smtClean="0"/>
            <a:t>FUNCIONALIDAD</a:t>
          </a:r>
          <a:endParaRPr lang="es-PE" dirty="0"/>
        </a:p>
      </dgm:t>
    </dgm:pt>
    <dgm:pt modelId="{B263910B-3575-4D87-AA64-86F53FCA52A5}" type="parTrans" cxnId="{6F4676CA-0DFF-46FA-B953-A8D896742CAE}">
      <dgm:prSet/>
      <dgm:spPr/>
      <dgm:t>
        <a:bodyPr/>
        <a:lstStyle/>
        <a:p>
          <a:endParaRPr lang="es-PE"/>
        </a:p>
      </dgm:t>
    </dgm:pt>
    <dgm:pt modelId="{13E371C2-BDF0-45F0-9949-CBB3A651A1D6}" type="sibTrans" cxnId="{6F4676CA-0DFF-46FA-B953-A8D896742CAE}">
      <dgm:prSet/>
      <dgm:spPr/>
      <dgm:t>
        <a:bodyPr/>
        <a:lstStyle/>
        <a:p>
          <a:endParaRPr lang="es-PE"/>
        </a:p>
      </dgm:t>
    </dgm:pt>
    <dgm:pt modelId="{C92B98CA-B7CF-47F2-8368-86E15A6A03BE}" type="pres">
      <dgm:prSet presAssocID="{FC97C019-64EF-4795-8C38-A145EDF83FC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CAF917F6-3132-4BAE-A1D8-B8639097FDE0}" type="pres">
      <dgm:prSet presAssocID="{41B00554-2D8B-428B-A5FD-BFC92B2D8C5A}" presName="dummy" presStyleCnt="0"/>
      <dgm:spPr/>
    </dgm:pt>
    <dgm:pt modelId="{968E8E0F-E125-445E-8903-BA312561897C}" type="pres">
      <dgm:prSet presAssocID="{41B00554-2D8B-428B-A5FD-BFC92B2D8C5A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BC0C71F-0A7E-47C6-838A-1764B89249E5}" type="pres">
      <dgm:prSet presAssocID="{4A762B74-F215-424F-8B03-AC50F44FCE9D}" presName="sibTrans" presStyleLbl="node1" presStyleIdx="0" presStyleCnt="5"/>
      <dgm:spPr/>
      <dgm:t>
        <a:bodyPr/>
        <a:lstStyle/>
        <a:p>
          <a:endParaRPr lang="es-PE"/>
        </a:p>
      </dgm:t>
    </dgm:pt>
    <dgm:pt modelId="{629AEDE3-53A8-4E85-AD6F-AD7531E4A3E1}" type="pres">
      <dgm:prSet presAssocID="{FB650F5A-9AD3-4DD3-8BE5-682C57A77941}" presName="dummy" presStyleCnt="0"/>
      <dgm:spPr/>
    </dgm:pt>
    <dgm:pt modelId="{BEF61439-B26E-45A1-9F8C-2E7310307DD2}" type="pres">
      <dgm:prSet presAssocID="{FB650F5A-9AD3-4DD3-8BE5-682C57A77941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41A3455-9020-484C-B4AE-A60E7FF9EB2A}" type="pres">
      <dgm:prSet presAssocID="{616A6A63-F9B1-4F02-A309-B76E84EE0B78}" presName="sibTrans" presStyleLbl="node1" presStyleIdx="1" presStyleCnt="5"/>
      <dgm:spPr/>
      <dgm:t>
        <a:bodyPr/>
        <a:lstStyle/>
        <a:p>
          <a:endParaRPr lang="es-PE"/>
        </a:p>
      </dgm:t>
    </dgm:pt>
    <dgm:pt modelId="{57287EDB-ABA5-4EAB-B8F1-F813222EAA5C}" type="pres">
      <dgm:prSet presAssocID="{1FB1823F-E51E-4BE7-9115-959061E4ED43}" presName="dummy" presStyleCnt="0"/>
      <dgm:spPr/>
    </dgm:pt>
    <dgm:pt modelId="{D5F82E2D-A33F-4260-BBE9-CD9FED8C135E}" type="pres">
      <dgm:prSet presAssocID="{1FB1823F-E51E-4BE7-9115-959061E4ED43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FC00EA3-5163-4903-B40B-AF392568CE7C}" type="pres">
      <dgm:prSet presAssocID="{D344322E-1295-45F3-8A9A-EF42FD8A5A5D}" presName="sibTrans" presStyleLbl="node1" presStyleIdx="2" presStyleCnt="5"/>
      <dgm:spPr/>
      <dgm:t>
        <a:bodyPr/>
        <a:lstStyle/>
        <a:p>
          <a:endParaRPr lang="es-PE"/>
        </a:p>
      </dgm:t>
    </dgm:pt>
    <dgm:pt modelId="{F234AF96-CD14-494C-8A32-9510BAEF5976}" type="pres">
      <dgm:prSet presAssocID="{106A2373-071B-45BA-838F-1F415209142B}" presName="dummy" presStyleCnt="0"/>
      <dgm:spPr/>
    </dgm:pt>
    <dgm:pt modelId="{EA8B68E2-B59C-4BCF-BDC1-4D5166B2EE1A}" type="pres">
      <dgm:prSet presAssocID="{106A2373-071B-45BA-838F-1F415209142B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6253E53-F8FC-458E-823F-037B65CC6714}" type="pres">
      <dgm:prSet presAssocID="{80D891FA-160C-4983-9363-98F3E6B6967F}" presName="sibTrans" presStyleLbl="node1" presStyleIdx="3" presStyleCnt="5"/>
      <dgm:spPr/>
      <dgm:t>
        <a:bodyPr/>
        <a:lstStyle/>
        <a:p>
          <a:endParaRPr lang="es-PE"/>
        </a:p>
      </dgm:t>
    </dgm:pt>
    <dgm:pt modelId="{0BE34639-29E6-437D-9360-693E3C276B37}" type="pres">
      <dgm:prSet presAssocID="{0F21875B-7850-4CA8-B9F6-5C139C1DF88A}" presName="dummy" presStyleCnt="0"/>
      <dgm:spPr/>
    </dgm:pt>
    <dgm:pt modelId="{96D9E7FD-AE0B-4D42-8682-4CAFF74A9605}" type="pres">
      <dgm:prSet presAssocID="{0F21875B-7850-4CA8-B9F6-5C139C1DF88A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C16B86A-01BE-4D25-8FBC-7879124475F7}" type="pres">
      <dgm:prSet presAssocID="{13E371C2-BDF0-45F0-9949-CBB3A651A1D6}" presName="sibTrans" presStyleLbl="node1" presStyleIdx="4" presStyleCnt="5"/>
      <dgm:spPr/>
      <dgm:t>
        <a:bodyPr/>
        <a:lstStyle/>
        <a:p>
          <a:endParaRPr lang="es-PE"/>
        </a:p>
      </dgm:t>
    </dgm:pt>
  </dgm:ptLst>
  <dgm:cxnLst>
    <dgm:cxn modelId="{70938A7F-E1C1-4FD0-AFCD-87171F09FB69}" type="presOf" srcId="{4A762B74-F215-424F-8B03-AC50F44FCE9D}" destId="{7BC0C71F-0A7E-47C6-838A-1764B89249E5}" srcOrd="0" destOrd="0" presId="urn:microsoft.com/office/officeart/2005/8/layout/cycle1"/>
    <dgm:cxn modelId="{1F91C8D0-78B5-4709-BD1A-7BBAE74ED8E8}" type="presOf" srcId="{41B00554-2D8B-428B-A5FD-BFC92B2D8C5A}" destId="{968E8E0F-E125-445E-8903-BA312561897C}" srcOrd="0" destOrd="0" presId="urn:microsoft.com/office/officeart/2005/8/layout/cycle1"/>
    <dgm:cxn modelId="{27D870F0-CA6C-4CB9-96A0-C2A208DEC4A0}" type="presOf" srcId="{616A6A63-F9B1-4F02-A309-B76E84EE0B78}" destId="{E41A3455-9020-484C-B4AE-A60E7FF9EB2A}" srcOrd="0" destOrd="0" presId="urn:microsoft.com/office/officeart/2005/8/layout/cycle1"/>
    <dgm:cxn modelId="{E04CB774-ABC0-420D-813D-9A3488B291AC}" srcId="{FC97C019-64EF-4795-8C38-A145EDF83FCF}" destId="{FB650F5A-9AD3-4DD3-8BE5-682C57A77941}" srcOrd="1" destOrd="0" parTransId="{6333213A-6222-4482-AB49-D5D56C86CFD1}" sibTransId="{616A6A63-F9B1-4F02-A309-B76E84EE0B78}"/>
    <dgm:cxn modelId="{4976DBE1-D533-427C-8CDC-A94C3AC458EE}" srcId="{FC97C019-64EF-4795-8C38-A145EDF83FCF}" destId="{41B00554-2D8B-428B-A5FD-BFC92B2D8C5A}" srcOrd="0" destOrd="0" parTransId="{0F47EB25-7B26-4AAB-B2B3-7138C612659F}" sibTransId="{4A762B74-F215-424F-8B03-AC50F44FCE9D}"/>
    <dgm:cxn modelId="{5B56EC57-C0F8-47C1-B2B5-B1668A34AE9A}" type="presOf" srcId="{FC97C019-64EF-4795-8C38-A145EDF83FCF}" destId="{C92B98CA-B7CF-47F2-8368-86E15A6A03BE}" srcOrd="0" destOrd="0" presId="urn:microsoft.com/office/officeart/2005/8/layout/cycle1"/>
    <dgm:cxn modelId="{F30A4C7C-2638-49A6-980B-03FB8EF3DA2C}" srcId="{FC97C019-64EF-4795-8C38-A145EDF83FCF}" destId="{106A2373-071B-45BA-838F-1F415209142B}" srcOrd="3" destOrd="0" parTransId="{0F1508E6-BD25-4F62-AE62-4B858B481917}" sibTransId="{80D891FA-160C-4983-9363-98F3E6B6967F}"/>
    <dgm:cxn modelId="{07BB5BB0-F046-45C1-90BA-DBEE0A8E134B}" srcId="{FC97C019-64EF-4795-8C38-A145EDF83FCF}" destId="{1FB1823F-E51E-4BE7-9115-959061E4ED43}" srcOrd="2" destOrd="0" parTransId="{D1F07BF1-80E2-4F61-B0C0-B70E0C390175}" sibTransId="{D344322E-1295-45F3-8A9A-EF42FD8A5A5D}"/>
    <dgm:cxn modelId="{AB952D1D-3C0E-4FEF-B672-205FC96D6C3D}" type="presOf" srcId="{80D891FA-160C-4983-9363-98F3E6B6967F}" destId="{86253E53-F8FC-458E-823F-037B65CC6714}" srcOrd="0" destOrd="0" presId="urn:microsoft.com/office/officeart/2005/8/layout/cycle1"/>
    <dgm:cxn modelId="{8E855BD4-53A5-468D-9D74-0DE5F085A93A}" type="presOf" srcId="{D344322E-1295-45F3-8A9A-EF42FD8A5A5D}" destId="{7FC00EA3-5163-4903-B40B-AF392568CE7C}" srcOrd="0" destOrd="0" presId="urn:microsoft.com/office/officeart/2005/8/layout/cycle1"/>
    <dgm:cxn modelId="{10C389D8-1F76-4E3F-A9A1-1F424332EC94}" type="presOf" srcId="{13E371C2-BDF0-45F0-9949-CBB3A651A1D6}" destId="{AC16B86A-01BE-4D25-8FBC-7879124475F7}" srcOrd="0" destOrd="0" presId="urn:microsoft.com/office/officeart/2005/8/layout/cycle1"/>
    <dgm:cxn modelId="{48AA45A0-50D4-4291-B32F-F37445EFB6B4}" type="presOf" srcId="{FB650F5A-9AD3-4DD3-8BE5-682C57A77941}" destId="{BEF61439-B26E-45A1-9F8C-2E7310307DD2}" srcOrd="0" destOrd="0" presId="urn:microsoft.com/office/officeart/2005/8/layout/cycle1"/>
    <dgm:cxn modelId="{BE194A88-10B5-4DDA-B248-2A791E70F6DF}" type="presOf" srcId="{1FB1823F-E51E-4BE7-9115-959061E4ED43}" destId="{D5F82E2D-A33F-4260-BBE9-CD9FED8C135E}" srcOrd="0" destOrd="0" presId="urn:microsoft.com/office/officeart/2005/8/layout/cycle1"/>
    <dgm:cxn modelId="{A44BC446-8EB2-42A8-A0DC-50421DCD41DD}" type="presOf" srcId="{0F21875B-7850-4CA8-B9F6-5C139C1DF88A}" destId="{96D9E7FD-AE0B-4D42-8682-4CAFF74A9605}" srcOrd="0" destOrd="0" presId="urn:microsoft.com/office/officeart/2005/8/layout/cycle1"/>
    <dgm:cxn modelId="{6DACD6F7-3E92-4B59-A836-0A92F88C27C3}" type="presOf" srcId="{106A2373-071B-45BA-838F-1F415209142B}" destId="{EA8B68E2-B59C-4BCF-BDC1-4D5166B2EE1A}" srcOrd="0" destOrd="0" presId="urn:microsoft.com/office/officeart/2005/8/layout/cycle1"/>
    <dgm:cxn modelId="{6F4676CA-0DFF-46FA-B953-A8D896742CAE}" srcId="{FC97C019-64EF-4795-8C38-A145EDF83FCF}" destId="{0F21875B-7850-4CA8-B9F6-5C139C1DF88A}" srcOrd="4" destOrd="0" parTransId="{B263910B-3575-4D87-AA64-86F53FCA52A5}" sibTransId="{13E371C2-BDF0-45F0-9949-CBB3A651A1D6}"/>
    <dgm:cxn modelId="{D4307FFC-9580-4466-BC62-137FAB7F78A3}" type="presParOf" srcId="{C92B98CA-B7CF-47F2-8368-86E15A6A03BE}" destId="{CAF917F6-3132-4BAE-A1D8-B8639097FDE0}" srcOrd="0" destOrd="0" presId="urn:microsoft.com/office/officeart/2005/8/layout/cycle1"/>
    <dgm:cxn modelId="{3E68E976-4DFD-4732-8EF1-DD4414D3E010}" type="presParOf" srcId="{C92B98CA-B7CF-47F2-8368-86E15A6A03BE}" destId="{968E8E0F-E125-445E-8903-BA312561897C}" srcOrd="1" destOrd="0" presId="urn:microsoft.com/office/officeart/2005/8/layout/cycle1"/>
    <dgm:cxn modelId="{00A1041C-5D89-482A-A0F6-C6349F6412C7}" type="presParOf" srcId="{C92B98CA-B7CF-47F2-8368-86E15A6A03BE}" destId="{7BC0C71F-0A7E-47C6-838A-1764B89249E5}" srcOrd="2" destOrd="0" presId="urn:microsoft.com/office/officeart/2005/8/layout/cycle1"/>
    <dgm:cxn modelId="{AB69399E-6A1D-46A1-87FD-236805AD6BA0}" type="presParOf" srcId="{C92B98CA-B7CF-47F2-8368-86E15A6A03BE}" destId="{629AEDE3-53A8-4E85-AD6F-AD7531E4A3E1}" srcOrd="3" destOrd="0" presId="urn:microsoft.com/office/officeart/2005/8/layout/cycle1"/>
    <dgm:cxn modelId="{726BABE6-5FBB-42EF-85F0-B6DF1A301C6F}" type="presParOf" srcId="{C92B98CA-B7CF-47F2-8368-86E15A6A03BE}" destId="{BEF61439-B26E-45A1-9F8C-2E7310307DD2}" srcOrd="4" destOrd="0" presId="urn:microsoft.com/office/officeart/2005/8/layout/cycle1"/>
    <dgm:cxn modelId="{B827D72A-DD11-4259-B6BD-80FA12CFBE36}" type="presParOf" srcId="{C92B98CA-B7CF-47F2-8368-86E15A6A03BE}" destId="{E41A3455-9020-484C-B4AE-A60E7FF9EB2A}" srcOrd="5" destOrd="0" presId="urn:microsoft.com/office/officeart/2005/8/layout/cycle1"/>
    <dgm:cxn modelId="{59BE6051-F5FA-4C04-A77A-4C63C5FE0DB9}" type="presParOf" srcId="{C92B98CA-B7CF-47F2-8368-86E15A6A03BE}" destId="{57287EDB-ABA5-4EAB-B8F1-F813222EAA5C}" srcOrd="6" destOrd="0" presId="urn:microsoft.com/office/officeart/2005/8/layout/cycle1"/>
    <dgm:cxn modelId="{CB0E5DD8-A2C9-46D8-9380-A2587892ADB8}" type="presParOf" srcId="{C92B98CA-B7CF-47F2-8368-86E15A6A03BE}" destId="{D5F82E2D-A33F-4260-BBE9-CD9FED8C135E}" srcOrd="7" destOrd="0" presId="urn:microsoft.com/office/officeart/2005/8/layout/cycle1"/>
    <dgm:cxn modelId="{0271BC0E-FA65-4D4A-B24A-5797B652B0C8}" type="presParOf" srcId="{C92B98CA-B7CF-47F2-8368-86E15A6A03BE}" destId="{7FC00EA3-5163-4903-B40B-AF392568CE7C}" srcOrd="8" destOrd="0" presId="urn:microsoft.com/office/officeart/2005/8/layout/cycle1"/>
    <dgm:cxn modelId="{4969B7B3-CA1C-4466-BD16-D166E675AD45}" type="presParOf" srcId="{C92B98CA-B7CF-47F2-8368-86E15A6A03BE}" destId="{F234AF96-CD14-494C-8A32-9510BAEF5976}" srcOrd="9" destOrd="0" presId="urn:microsoft.com/office/officeart/2005/8/layout/cycle1"/>
    <dgm:cxn modelId="{E2F176CE-F7A8-4C3F-987C-84081028174F}" type="presParOf" srcId="{C92B98CA-B7CF-47F2-8368-86E15A6A03BE}" destId="{EA8B68E2-B59C-4BCF-BDC1-4D5166B2EE1A}" srcOrd="10" destOrd="0" presId="urn:microsoft.com/office/officeart/2005/8/layout/cycle1"/>
    <dgm:cxn modelId="{D0894EB6-CCC6-4466-8787-E3A412D57D56}" type="presParOf" srcId="{C92B98CA-B7CF-47F2-8368-86E15A6A03BE}" destId="{86253E53-F8FC-458E-823F-037B65CC6714}" srcOrd="11" destOrd="0" presId="urn:microsoft.com/office/officeart/2005/8/layout/cycle1"/>
    <dgm:cxn modelId="{DD61FC61-D1E5-4DD6-B596-0964085FAE47}" type="presParOf" srcId="{C92B98CA-B7CF-47F2-8368-86E15A6A03BE}" destId="{0BE34639-29E6-437D-9360-693E3C276B37}" srcOrd="12" destOrd="0" presId="urn:microsoft.com/office/officeart/2005/8/layout/cycle1"/>
    <dgm:cxn modelId="{7CEBD1BF-0450-436C-96C2-8C237D7D5F9C}" type="presParOf" srcId="{C92B98CA-B7CF-47F2-8368-86E15A6A03BE}" destId="{96D9E7FD-AE0B-4D42-8682-4CAFF74A9605}" srcOrd="13" destOrd="0" presId="urn:microsoft.com/office/officeart/2005/8/layout/cycle1"/>
    <dgm:cxn modelId="{A658CA6D-7A41-413C-BE8B-11730AF98B16}" type="presParOf" srcId="{C92B98CA-B7CF-47F2-8368-86E15A6A03BE}" destId="{AC16B86A-01BE-4D25-8FBC-7879124475F7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30825" cy="3994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" name="Google Shape;12;n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4088" cy="479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n"/>
          <p:cNvSpPr txBox="1"/>
          <p:nvPr/>
        </p:nvSpPr>
        <p:spPr>
          <a:xfrm>
            <a:off x="0" y="0"/>
            <a:ext cx="3275013" cy="52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n"/>
          <p:cNvSpPr txBox="1"/>
          <p:nvPr/>
        </p:nvSpPr>
        <p:spPr>
          <a:xfrm>
            <a:off x="4278313" y="0"/>
            <a:ext cx="3275012" cy="52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n"/>
          <p:cNvSpPr txBox="1"/>
          <p:nvPr/>
        </p:nvSpPr>
        <p:spPr>
          <a:xfrm>
            <a:off x="0" y="10156825"/>
            <a:ext cx="3275013" cy="52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n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67075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PE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‹Nº›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76028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67075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PE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:notes"/>
          <p:cNvSpPr txBox="1"/>
          <p:nvPr/>
        </p:nvSpPr>
        <p:spPr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PE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:notes"/>
          <p:cNvSpPr txBox="1"/>
          <p:nvPr/>
        </p:nvSpPr>
        <p:spPr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PE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812800"/>
            <a:ext cx="7285038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9243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67075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PE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10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2:notes"/>
          <p:cNvSpPr txBox="1"/>
          <p:nvPr/>
        </p:nvSpPr>
        <p:spPr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PE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10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2:notes"/>
          <p:cNvSpPr txBox="1"/>
          <p:nvPr/>
        </p:nvSpPr>
        <p:spPr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PE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10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812800"/>
            <a:ext cx="7285038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3873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67075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PE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2:notes"/>
          <p:cNvSpPr txBox="1"/>
          <p:nvPr/>
        </p:nvSpPr>
        <p:spPr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PE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2:notes"/>
          <p:cNvSpPr txBox="1"/>
          <p:nvPr/>
        </p:nvSpPr>
        <p:spPr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PE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812800"/>
            <a:ext cx="7285038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7421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67075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PE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12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2:notes"/>
          <p:cNvSpPr txBox="1"/>
          <p:nvPr/>
        </p:nvSpPr>
        <p:spPr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PE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12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2:notes"/>
          <p:cNvSpPr txBox="1"/>
          <p:nvPr/>
        </p:nvSpPr>
        <p:spPr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PE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12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812800"/>
            <a:ext cx="7285038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4852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67075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PE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13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2:notes"/>
          <p:cNvSpPr txBox="1"/>
          <p:nvPr/>
        </p:nvSpPr>
        <p:spPr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PE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13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2:notes"/>
          <p:cNvSpPr txBox="1"/>
          <p:nvPr/>
        </p:nvSpPr>
        <p:spPr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PE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13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812800"/>
            <a:ext cx="7285038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1117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4088" cy="479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812800"/>
            <a:ext cx="7258050" cy="3994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5397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67075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PE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2:notes"/>
          <p:cNvSpPr txBox="1"/>
          <p:nvPr/>
        </p:nvSpPr>
        <p:spPr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PE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2:notes"/>
          <p:cNvSpPr txBox="1"/>
          <p:nvPr/>
        </p:nvSpPr>
        <p:spPr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PE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812800"/>
            <a:ext cx="7285038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870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67075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PE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2:notes"/>
          <p:cNvSpPr txBox="1"/>
          <p:nvPr/>
        </p:nvSpPr>
        <p:spPr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PE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2:notes"/>
          <p:cNvSpPr txBox="1"/>
          <p:nvPr/>
        </p:nvSpPr>
        <p:spPr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PE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812800"/>
            <a:ext cx="7285038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4046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67075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PE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2:notes"/>
          <p:cNvSpPr txBox="1"/>
          <p:nvPr/>
        </p:nvSpPr>
        <p:spPr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PE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2:notes"/>
          <p:cNvSpPr txBox="1"/>
          <p:nvPr/>
        </p:nvSpPr>
        <p:spPr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PE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812800"/>
            <a:ext cx="7285038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5555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67075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PE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2:notes"/>
          <p:cNvSpPr txBox="1"/>
          <p:nvPr/>
        </p:nvSpPr>
        <p:spPr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PE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2:notes"/>
          <p:cNvSpPr txBox="1"/>
          <p:nvPr/>
        </p:nvSpPr>
        <p:spPr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PE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812800"/>
            <a:ext cx="7285038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6000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67075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PE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2:notes"/>
          <p:cNvSpPr txBox="1"/>
          <p:nvPr/>
        </p:nvSpPr>
        <p:spPr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PE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2:notes"/>
          <p:cNvSpPr txBox="1"/>
          <p:nvPr/>
        </p:nvSpPr>
        <p:spPr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PE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812800"/>
            <a:ext cx="7285038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3256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67075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PE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7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2:notes"/>
          <p:cNvSpPr txBox="1"/>
          <p:nvPr/>
        </p:nvSpPr>
        <p:spPr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PE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7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2:notes"/>
          <p:cNvSpPr txBox="1"/>
          <p:nvPr/>
        </p:nvSpPr>
        <p:spPr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PE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7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812800"/>
            <a:ext cx="7285038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5288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67075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PE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2:notes"/>
          <p:cNvSpPr txBox="1"/>
          <p:nvPr/>
        </p:nvSpPr>
        <p:spPr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PE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2:notes"/>
          <p:cNvSpPr txBox="1"/>
          <p:nvPr/>
        </p:nvSpPr>
        <p:spPr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PE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812800"/>
            <a:ext cx="7285038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8115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67075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PE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2:notes"/>
          <p:cNvSpPr txBox="1"/>
          <p:nvPr/>
        </p:nvSpPr>
        <p:spPr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PE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2:notes"/>
          <p:cNvSpPr txBox="1"/>
          <p:nvPr/>
        </p:nvSpPr>
        <p:spPr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PE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812800"/>
            <a:ext cx="7285038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053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138238" y="5091113"/>
            <a:ext cx="12242801" cy="157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138238" y="3357563"/>
            <a:ext cx="12242801" cy="173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L="457200" marR="0" lvl="0" indent="-2286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2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2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2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2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2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33388" y="3455988"/>
            <a:ext cx="12226925" cy="168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720725" y="1854200"/>
            <a:ext cx="6396038" cy="521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2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2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2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2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2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7269163" y="1854200"/>
            <a:ext cx="6397625" cy="521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2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2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2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2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2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20725" y="317500"/>
            <a:ext cx="12961937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720725" y="1773238"/>
            <a:ext cx="63627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L="457200" marR="0" lvl="0" indent="-2286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2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2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2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2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2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720725" y="2513013"/>
            <a:ext cx="6362700" cy="456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2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2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2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2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2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7316788" y="1773238"/>
            <a:ext cx="6365875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L="457200" marR="0" lvl="0" indent="-2286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2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2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2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2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2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4"/>
          </p:nvPr>
        </p:nvSpPr>
        <p:spPr>
          <a:xfrm>
            <a:off x="7316788" y="2513013"/>
            <a:ext cx="6365875" cy="456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2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2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2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2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2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33388" y="3455988"/>
            <a:ext cx="12226925" cy="168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720725" y="315913"/>
            <a:ext cx="4738688" cy="134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1"/>
          </p:nvPr>
        </p:nvSpPr>
        <p:spPr>
          <a:xfrm>
            <a:off x="5630863" y="315913"/>
            <a:ext cx="8051800" cy="6761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2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2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2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2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2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720725" y="1657350"/>
            <a:ext cx="4738688" cy="541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2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2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2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2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2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2822575" y="5546725"/>
            <a:ext cx="8642350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0"/>
          <p:cNvSpPr>
            <a:spLocks noGrp="1"/>
          </p:cNvSpPr>
          <p:nvPr>
            <p:ph type="pic" idx="2"/>
          </p:nvPr>
        </p:nvSpPr>
        <p:spPr>
          <a:xfrm>
            <a:off x="2822575" y="708025"/>
            <a:ext cx="8642350" cy="475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2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2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2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2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2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2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2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2822575" y="6200775"/>
            <a:ext cx="8642350" cy="93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2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2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2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2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2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433388" y="3455988"/>
            <a:ext cx="12226925" cy="168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 rot="5400000">
            <a:off x="4587081" y="-2012157"/>
            <a:ext cx="5213350" cy="1294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5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2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2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2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2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2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 rot="5400000">
            <a:off x="9405938" y="2806700"/>
            <a:ext cx="5213350" cy="330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 rot="5400000">
            <a:off x="2713038" y="-425450"/>
            <a:ext cx="5213350" cy="977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5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2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2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2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2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2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>
            <a:spLocks noGrp="1"/>
          </p:cNvSpPr>
          <p:nvPr>
            <p:ph type="title"/>
          </p:nvPr>
        </p:nvSpPr>
        <p:spPr>
          <a:xfrm>
            <a:off x="433388" y="3455988"/>
            <a:ext cx="12226925" cy="168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720725" y="1854200"/>
            <a:ext cx="12946063" cy="521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5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2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2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2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2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2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20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/>
        </p:nvSpPr>
        <p:spPr>
          <a:xfrm>
            <a:off x="552091" y="2265124"/>
            <a:ext cx="13215667" cy="349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algn="ctr">
              <a:buSzPts val="5400"/>
            </a:pPr>
            <a:r>
              <a:rPr lang="es-PE" sz="4000" b="1" cap="all" dirty="0" smtClean="0">
                <a:solidFill>
                  <a:srgbClr val="FF0000"/>
                </a:solidFill>
                <a:ea typeface="Calibri"/>
              </a:rPr>
              <a:t>APLICATIVO </a:t>
            </a:r>
            <a:r>
              <a:rPr lang="es-PE" sz="4000" b="1" cap="all" dirty="0">
                <a:solidFill>
                  <a:srgbClr val="FF0000"/>
                </a:solidFill>
                <a:ea typeface="Calibri"/>
              </a:rPr>
              <a:t>WEB “RATIFICACIÓN DE MATRICULA DEL COLEGIO NUESTRA SEÑORA DEL PATROCINIO”</a:t>
            </a:r>
            <a:endParaRPr lang="es-ES" sz="4000" b="1" i="0" u="none" strike="noStrike" cap="none" dirty="0">
              <a:solidFill>
                <a:srgbClr val="FF33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7851228" y="5462060"/>
            <a:ext cx="6045070" cy="164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buClr>
                <a:srgbClr val="606060"/>
              </a:buClr>
              <a:buSzPts val="2400"/>
            </a:pPr>
            <a:r>
              <a:rPr lang="es-PE" sz="2400" dirty="0">
                <a:solidFill>
                  <a:srgbClr val="606060"/>
                </a:solidFill>
              </a:rPr>
              <a:t>Alexandra López </a:t>
            </a:r>
            <a:r>
              <a:rPr lang="es-PE" sz="2400" dirty="0" smtClean="0">
                <a:solidFill>
                  <a:srgbClr val="606060"/>
                </a:solidFill>
              </a:rPr>
              <a:t>Serrano</a:t>
            </a:r>
          </a:p>
          <a:p>
            <a:pPr>
              <a:buClr>
                <a:srgbClr val="606060"/>
              </a:buClr>
              <a:buSzPts val="2400"/>
            </a:pPr>
            <a:r>
              <a:rPr lang="pt-BR" sz="2400" dirty="0">
                <a:solidFill>
                  <a:srgbClr val="606060"/>
                </a:solidFill>
              </a:rPr>
              <a:t>Ingrid Anais Humppire Carhuapuma</a:t>
            </a:r>
          </a:p>
          <a:p>
            <a:pPr>
              <a:buClr>
                <a:srgbClr val="606060"/>
              </a:buClr>
              <a:buSzPts val="2400"/>
            </a:pPr>
            <a:r>
              <a:rPr lang="pt-BR" sz="2400" dirty="0">
                <a:solidFill>
                  <a:srgbClr val="606060"/>
                </a:solidFill>
              </a:rPr>
              <a:t>Rony Janampa Bautista</a:t>
            </a:r>
          </a:p>
          <a:p>
            <a:pPr>
              <a:buClr>
                <a:srgbClr val="606060"/>
              </a:buClr>
              <a:buSzPts val="2400"/>
            </a:pPr>
            <a:r>
              <a:rPr lang="pt-BR" sz="2400" dirty="0">
                <a:solidFill>
                  <a:srgbClr val="606060"/>
                </a:solidFill>
              </a:rPr>
              <a:t>Ricardo Jesús Huaman Valentin</a:t>
            </a:r>
            <a:endParaRPr lang="es-PE" sz="2400" dirty="0">
              <a:solidFill>
                <a:srgbClr val="606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3" name="drumroll.wav"/>
          </p:stSnd>
        </p:sndAc>
      </p:transition>
    </mc:Choice>
    <mc:Fallback xmlns="">
      <p:transition spd="slow">
        <p:fade/>
        <p:sndAc>
          <p:stSnd>
            <p:snd r:embed="rId5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C150BB98-FF5D-9E4B-B26F-FCE2B7212793}"/>
              </a:ext>
            </a:extLst>
          </p:cNvPr>
          <p:cNvSpPr txBox="1"/>
          <p:nvPr/>
        </p:nvSpPr>
        <p:spPr>
          <a:xfrm>
            <a:off x="617821" y="712076"/>
            <a:ext cx="11173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>
                <a:solidFill>
                  <a:srgbClr val="FF0000"/>
                </a:solidFill>
              </a:rPr>
              <a:t>MOCKUPS</a:t>
            </a:r>
            <a:endParaRPr lang="es-PE" sz="3600" dirty="0">
              <a:solidFill>
                <a:srgbClr val="FF0000"/>
              </a:solidFill>
            </a:endParaRPr>
          </a:p>
          <a:p>
            <a:endParaRPr lang="es-PE" sz="3600" b="1" dirty="0">
              <a:solidFill>
                <a:srgbClr val="FF0000"/>
              </a:solidFill>
            </a:endParaRPr>
          </a:p>
        </p:txBody>
      </p:sp>
      <p:pic>
        <p:nvPicPr>
          <p:cNvPr id="5" name="Imagen 4"/>
          <p:cNvPicPr/>
          <p:nvPr/>
        </p:nvPicPr>
        <p:blipFill>
          <a:blip r:embed="rId4"/>
          <a:stretch>
            <a:fillRect/>
          </a:stretch>
        </p:blipFill>
        <p:spPr>
          <a:xfrm>
            <a:off x="617821" y="1723218"/>
            <a:ext cx="5420372" cy="3037967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5"/>
          <a:stretch>
            <a:fillRect/>
          </a:stretch>
        </p:blipFill>
        <p:spPr>
          <a:xfrm>
            <a:off x="6647267" y="202083"/>
            <a:ext cx="5744429" cy="3881185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6"/>
          <a:stretch>
            <a:fillRect/>
          </a:stretch>
        </p:blipFill>
        <p:spPr>
          <a:xfrm>
            <a:off x="6647267" y="4593261"/>
            <a:ext cx="6881029" cy="297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186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C150BB98-FF5D-9E4B-B26F-FCE2B7212793}"/>
              </a:ext>
            </a:extLst>
          </p:cNvPr>
          <p:cNvSpPr txBox="1"/>
          <p:nvPr/>
        </p:nvSpPr>
        <p:spPr>
          <a:xfrm>
            <a:off x="649351" y="396766"/>
            <a:ext cx="11173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b="1" dirty="0" smtClean="0">
                <a:solidFill>
                  <a:srgbClr val="FF0000"/>
                </a:solidFill>
              </a:rPr>
              <a:t>BASE DE DATOS</a:t>
            </a:r>
            <a:endParaRPr lang="es-PE" sz="3600" b="1" dirty="0">
              <a:solidFill>
                <a:srgbClr val="FF0000"/>
              </a:solidFill>
            </a:endParaRPr>
          </a:p>
        </p:txBody>
      </p:sp>
      <p:pic>
        <p:nvPicPr>
          <p:cNvPr id="3" name="Imagen 2"/>
          <p:cNvPicPr/>
          <p:nvPr/>
        </p:nvPicPr>
        <p:blipFill>
          <a:blip r:embed="rId4"/>
          <a:stretch>
            <a:fillRect/>
          </a:stretch>
        </p:blipFill>
        <p:spPr>
          <a:xfrm>
            <a:off x="1071237" y="1689925"/>
            <a:ext cx="10752024" cy="471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993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C150BB98-FF5D-9E4B-B26F-FCE2B7212793}"/>
              </a:ext>
            </a:extLst>
          </p:cNvPr>
          <p:cNvSpPr txBox="1"/>
          <p:nvPr/>
        </p:nvSpPr>
        <p:spPr>
          <a:xfrm>
            <a:off x="649351" y="396766"/>
            <a:ext cx="11173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b="1" dirty="0" smtClean="0">
                <a:solidFill>
                  <a:srgbClr val="FF0000"/>
                </a:solidFill>
              </a:rPr>
              <a:t>BASE DE DATOS</a:t>
            </a:r>
            <a:endParaRPr lang="es-PE" sz="3600" b="1" dirty="0">
              <a:solidFill>
                <a:srgbClr val="FF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68" y="1391826"/>
            <a:ext cx="7958622" cy="491438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4455" y="396766"/>
            <a:ext cx="4960034" cy="40767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3121" y="4792717"/>
            <a:ext cx="5740267" cy="258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025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DB9D4835-C7BE-9648-8821-96BAC946DF93}"/>
              </a:ext>
            </a:extLst>
          </p:cNvPr>
          <p:cNvSpPr txBox="1">
            <a:spLocks/>
          </p:cNvSpPr>
          <p:nvPr/>
        </p:nvSpPr>
        <p:spPr>
          <a:xfrm>
            <a:off x="3450872" y="3066539"/>
            <a:ext cx="7933907" cy="18163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PE" sz="7200" b="1" dirty="0" smtClean="0">
                <a:solidFill>
                  <a:srgbClr val="FF0000"/>
                </a:solidFill>
              </a:rPr>
              <a:t>CONCLUCIONES</a:t>
            </a:r>
            <a:endParaRPr lang="es-PE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04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DB9D4835-C7BE-9648-8821-96BAC946DF93}"/>
              </a:ext>
            </a:extLst>
          </p:cNvPr>
          <p:cNvSpPr txBox="1">
            <a:spLocks/>
          </p:cNvSpPr>
          <p:nvPr/>
        </p:nvSpPr>
        <p:spPr>
          <a:xfrm>
            <a:off x="4238336" y="3125643"/>
            <a:ext cx="5487555" cy="16986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E" sz="8000" b="1" dirty="0" smtClean="0">
                <a:solidFill>
                  <a:schemeClr val="bg1"/>
                </a:solidFill>
              </a:rPr>
              <a:t>GRACIAS!</a:t>
            </a:r>
            <a:endParaRPr lang="es-PE" sz="8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3" name="applause.wav"/>
          </p:stSnd>
        </p:sndAc>
      </p:transition>
    </mc:Choice>
    <mc:Fallback xmlns="">
      <p:transition spd="slow">
        <p:fade/>
        <p:sndAc>
          <p:stSnd>
            <p:snd r:embed="rId4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C150BB98-FF5D-9E4B-B26F-FCE2B7212793}"/>
              </a:ext>
            </a:extLst>
          </p:cNvPr>
          <p:cNvSpPr txBox="1"/>
          <p:nvPr/>
        </p:nvSpPr>
        <p:spPr>
          <a:xfrm>
            <a:off x="1137223" y="612848"/>
            <a:ext cx="11173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b="1" dirty="0" smtClean="0">
                <a:solidFill>
                  <a:srgbClr val="FF0000"/>
                </a:solidFill>
              </a:rPr>
              <a:t>ORGANIZACIÓN</a:t>
            </a:r>
            <a:endParaRPr lang="es-PE" sz="3600" b="1" dirty="0">
              <a:solidFill>
                <a:srgbClr val="FF0000"/>
              </a:solidFill>
            </a:endParaRPr>
          </a:p>
        </p:txBody>
      </p:sp>
      <p:pic>
        <p:nvPicPr>
          <p:cNvPr id="1028" name="Picture 4" descr="Colegio NUESTRA SEÑORA DEL PATROCINIO - Rima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03" y="1982459"/>
            <a:ext cx="3499945" cy="41030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73;p14"/>
          <p:cNvSpPr txBox="1"/>
          <p:nvPr/>
        </p:nvSpPr>
        <p:spPr>
          <a:xfrm>
            <a:off x="4174198" y="1804110"/>
            <a:ext cx="5099960" cy="40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s-PE" sz="2400" dirty="0" smtClean="0"/>
              <a:t>Es una </a:t>
            </a:r>
            <a:r>
              <a:rPr lang="es-PE" sz="2400" dirty="0"/>
              <a:t>comunidad educativa cristiana, comprometida en la formación de mujeres y hombres competentes, críticos y creativos, Ubicada en el distrito del Rímac. </a:t>
            </a:r>
            <a:endParaRPr lang="es-PE" sz="2400" dirty="0" smtClean="0"/>
          </a:p>
          <a:p>
            <a:pPr algn="just"/>
            <a:endParaRPr lang="es-PE" sz="2400" dirty="0"/>
          </a:p>
          <a:p>
            <a:pPr algn="just"/>
            <a:r>
              <a:rPr lang="es-PE" sz="2400" dirty="0" smtClean="0"/>
              <a:t>Ofrece </a:t>
            </a:r>
            <a:r>
              <a:rPr lang="es-PE" sz="2400" dirty="0"/>
              <a:t>la matrícula educativa a los siguientes niveles académicos Inicial, Primaria y Secundaria además brindando a sus estudiantes círculos de adelanto y nivelación, talleres de Teatro, Artes Plásticas y </a:t>
            </a:r>
            <a:r>
              <a:rPr lang="es-PE" sz="2400" dirty="0" smtClean="0"/>
              <a:t>Música.</a:t>
            </a:r>
            <a:endParaRPr lang="es-PE" sz="2400" dirty="0"/>
          </a:p>
        </p:txBody>
      </p:sp>
      <p:pic>
        <p:nvPicPr>
          <p:cNvPr id="1030" name="Picture 6" descr="Este programa busca incentivar a alumnos en el regreso a clases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621" y="2088736"/>
            <a:ext cx="4114800" cy="38904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598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C150BB98-FF5D-9E4B-B26F-FCE2B7212793}"/>
              </a:ext>
            </a:extLst>
          </p:cNvPr>
          <p:cNvSpPr txBox="1"/>
          <p:nvPr/>
        </p:nvSpPr>
        <p:spPr>
          <a:xfrm>
            <a:off x="1689017" y="691676"/>
            <a:ext cx="11173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b="1" dirty="0" smtClean="0">
                <a:solidFill>
                  <a:srgbClr val="FF0000"/>
                </a:solidFill>
              </a:rPr>
              <a:t>PROCESO DE RATIFICACIÓN DE MATRICULA</a:t>
            </a:r>
            <a:endParaRPr lang="es-PE" sz="3600" b="1" dirty="0">
              <a:solidFill>
                <a:srgbClr val="FF0000"/>
              </a:solidFill>
            </a:endParaRPr>
          </a:p>
        </p:txBody>
      </p:sp>
      <p:pic>
        <p:nvPicPr>
          <p:cNvPr id="5" name="Imagen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22" y="2119342"/>
            <a:ext cx="12357675" cy="510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767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C150BB98-FF5D-9E4B-B26F-FCE2B7212793}"/>
              </a:ext>
            </a:extLst>
          </p:cNvPr>
          <p:cNvSpPr txBox="1"/>
          <p:nvPr/>
        </p:nvSpPr>
        <p:spPr>
          <a:xfrm>
            <a:off x="268076" y="382385"/>
            <a:ext cx="11173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b="1" dirty="0" smtClean="0">
                <a:solidFill>
                  <a:srgbClr val="FF0000"/>
                </a:solidFill>
              </a:rPr>
              <a:t>CAUSAS </a:t>
            </a:r>
            <a:r>
              <a:rPr lang="es-PE" sz="3600" b="1" dirty="0">
                <a:solidFill>
                  <a:srgbClr val="FF0000"/>
                </a:solidFill>
              </a:rPr>
              <a:t>DEL PROBLEMA</a:t>
            </a: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76232690"/>
              </p:ext>
            </p:extLst>
          </p:nvPr>
        </p:nvGraphicFramePr>
        <p:xfrm>
          <a:off x="0" y="1450427"/>
          <a:ext cx="9602259" cy="591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AutoShape 4" descr="10 Tipos De Quejas De Los Clientes | Clases De Quejas | Tiposde.to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03598" y="2226670"/>
            <a:ext cx="4676775" cy="41121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Flecha curvada hacia abajo 6"/>
          <p:cNvSpPr/>
          <p:nvPr/>
        </p:nvSpPr>
        <p:spPr>
          <a:xfrm rot="816202">
            <a:off x="8207011" y="894708"/>
            <a:ext cx="2790496" cy="6897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5128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/>
        </p:nvSpPr>
        <p:spPr>
          <a:xfrm>
            <a:off x="444400" y="2335375"/>
            <a:ext cx="7469889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s-PE" sz="2800" dirty="0"/>
              <a:t>El objetivo del proyecto es analizar, diseñar e implementar un sistema de información Web orientado a la gestión educativa de un centro de educación, que brinde soporte a las labores y actividades pedagógicas efectuadas por los especialistas de esta institución, para el proceso de Ratificación de Matricula</a:t>
            </a:r>
            <a:r>
              <a:rPr lang="es-PE" sz="2800" dirty="0" smtClean="0"/>
              <a:t>.</a:t>
            </a:r>
            <a:endParaRPr lang="es-PE" sz="2800" dirty="0"/>
          </a:p>
        </p:txBody>
      </p:sp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C150BB98-FF5D-9E4B-B26F-FCE2B7212793}"/>
              </a:ext>
            </a:extLst>
          </p:cNvPr>
          <p:cNvSpPr txBox="1"/>
          <p:nvPr/>
        </p:nvSpPr>
        <p:spPr>
          <a:xfrm>
            <a:off x="586290" y="838200"/>
            <a:ext cx="11173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b="1" dirty="0" smtClean="0">
                <a:solidFill>
                  <a:srgbClr val="FF0000"/>
                </a:solidFill>
              </a:rPr>
              <a:t>OBJETIVO GENERAL</a:t>
            </a:r>
            <a:endParaRPr lang="es-PE" sz="36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Consejos para refinanciar un crédito | Finanzas | Actualidad | ES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218" y="1985338"/>
            <a:ext cx="5204700" cy="4092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5295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C150BB98-FF5D-9E4B-B26F-FCE2B7212793}"/>
              </a:ext>
            </a:extLst>
          </p:cNvPr>
          <p:cNvSpPr txBox="1"/>
          <p:nvPr/>
        </p:nvSpPr>
        <p:spPr>
          <a:xfrm>
            <a:off x="665117" y="412531"/>
            <a:ext cx="11173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OBJETIVOS ESPECÍFICOS</a:t>
            </a: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4043504354"/>
              </p:ext>
            </p:extLst>
          </p:nvPr>
        </p:nvGraphicFramePr>
        <p:xfrm>
          <a:off x="491696" y="1371601"/>
          <a:ext cx="12688095" cy="5975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914116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C150BB98-FF5D-9E4B-B26F-FCE2B7212793}"/>
              </a:ext>
            </a:extLst>
          </p:cNvPr>
          <p:cNvSpPr txBox="1"/>
          <p:nvPr/>
        </p:nvSpPr>
        <p:spPr>
          <a:xfrm>
            <a:off x="775476" y="242325"/>
            <a:ext cx="11173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b="1" dirty="0" smtClean="0">
                <a:solidFill>
                  <a:srgbClr val="FF0000"/>
                </a:solidFill>
              </a:rPr>
              <a:t>REGLAS DE NEGOCIO</a:t>
            </a:r>
            <a:endParaRPr lang="es-PE" sz="3600" b="1" dirty="0">
              <a:solidFill>
                <a:srgbClr val="FF000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559925" y="1218516"/>
            <a:ext cx="10273205" cy="5768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800" b="1" u="sng" dirty="0">
                <a:latin typeface="+mn-lt"/>
                <a:ea typeface="Calibri" panose="020F0502020204030204" pitchFamily="34" charset="0"/>
              </a:rPr>
              <a:t>Regla de Estimulo</a:t>
            </a:r>
            <a:endParaRPr lang="es-PE" sz="1800" dirty="0">
              <a:latin typeface="+mn-lt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800" dirty="0">
                <a:latin typeface="+mn-lt"/>
                <a:ea typeface="Calibri" panose="020F0502020204030204" pitchFamily="34" charset="0"/>
              </a:rPr>
              <a:t>RN01: Si no se ratifica la matricula antes del 29 de febrero se cancela su matrícula.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800" b="1" u="sng" dirty="0">
                <a:latin typeface="+mn-lt"/>
                <a:ea typeface="Calibri" panose="020F0502020204030204" pitchFamily="34" charset="0"/>
              </a:rPr>
              <a:t>Regla de Flujo.</a:t>
            </a:r>
            <a:endParaRPr lang="es-PE" sz="1800" dirty="0">
              <a:latin typeface="+mn-lt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800" dirty="0">
                <a:latin typeface="+mn-lt"/>
                <a:ea typeface="Calibri" panose="020F0502020204030204" pitchFamily="34" charset="0"/>
              </a:rPr>
              <a:t>RN02: Si el alumno decida retirarse del colegio sin pagar su deuda pasa a ser evaluado con el Director de la institución.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800" b="1" u="sng" dirty="0">
                <a:latin typeface="+mn-lt"/>
                <a:ea typeface="Calibri" panose="020F0502020204030204" pitchFamily="34" charset="0"/>
              </a:rPr>
              <a:t>Regla de Estructura (dominio de datos)</a:t>
            </a:r>
            <a:endParaRPr lang="es-PE" sz="1800" dirty="0">
              <a:latin typeface="+mn-lt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800" dirty="0">
                <a:latin typeface="+mn-lt"/>
                <a:ea typeface="Calibri" panose="020F0502020204030204" pitchFamily="34" charset="0"/>
              </a:rPr>
              <a:t>RN03: El código es alfanumérico de 6 caracteres.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800" dirty="0">
                <a:latin typeface="+mn-lt"/>
                <a:ea typeface="Calibri" panose="020F0502020204030204" pitchFamily="34" charset="0"/>
              </a:rPr>
              <a:t>RN04: Las calificaciones son codificadas en el sistema decimal (0..20)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800" b="1" u="sng" dirty="0">
                <a:latin typeface="+mn-lt"/>
                <a:ea typeface="Calibri" panose="020F0502020204030204" pitchFamily="34" charset="0"/>
              </a:rPr>
              <a:t>Regla de Estructura (Relaciones)</a:t>
            </a:r>
            <a:endParaRPr lang="es-PE" sz="1800" dirty="0">
              <a:latin typeface="+mn-lt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800" dirty="0">
                <a:latin typeface="+mn-lt"/>
                <a:ea typeface="Calibri" panose="020F0502020204030204" pitchFamily="34" charset="0"/>
              </a:rPr>
              <a:t>RN05: El asistente académico atiende solo asignaturas desaprobadas.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800" dirty="0">
                <a:latin typeface="+mn-lt"/>
                <a:ea typeface="Calibri" panose="020F0502020204030204" pitchFamily="34" charset="0"/>
              </a:rPr>
              <a:t>RN06: El asistente de biblioteca solo recibe y evalúa los libros en mal estado.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800" b="1" u="sng" dirty="0">
                <a:latin typeface="+mn-lt"/>
                <a:ea typeface="Calibri" panose="020F0502020204030204" pitchFamily="34" charset="0"/>
              </a:rPr>
              <a:t>Regla de Derivación (Inferencia)</a:t>
            </a:r>
            <a:endParaRPr lang="es-PE" sz="1800" dirty="0">
              <a:latin typeface="+mn-lt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800" dirty="0">
                <a:latin typeface="+mn-lt"/>
                <a:ea typeface="Calibri" panose="020F0502020204030204" pitchFamily="34" charset="0"/>
              </a:rPr>
              <a:t>RN07: Si el alumno tiene deuda de pensiones no puede continuar con la ratificación de matrícula.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800" dirty="0">
                <a:latin typeface="+mn-lt"/>
                <a:ea typeface="Calibri" panose="020F0502020204030204" pitchFamily="34" charset="0"/>
              </a:rPr>
              <a:t>RN08: Si el alumno tiene asignaturas desaprobadas no puede continuar con la ratificación de matrícula.</a:t>
            </a:r>
            <a:endParaRPr lang="es-PE" sz="1800" dirty="0">
              <a:effectLst/>
              <a:latin typeface="+mn-lt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80937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C150BB98-FF5D-9E4B-B26F-FCE2B7212793}"/>
              </a:ext>
            </a:extLst>
          </p:cNvPr>
          <p:cNvSpPr txBox="1"/>
          <p:nvPr/>
        </p:nvSpPr>
        <p:spPr>
          <a:xfrm>
            <a:off x="775476" y="242325"/>
            <a:ext cx="11173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b="1" dirty="0" smtClean="0">
                <a:solidFill>
                  <a:srgbClr val="FF0000"/>
                </a:solidFill>
              </a:rPr>
              <a:t>ARQUITECTURA DE SOFTWARE</a:t>
            </a:r>
            <a:endParaRPr lang="es-PE" sz="36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581969123"/>
              </p:ext>
            </p:extLst>
          </p:nvPr>
        </p:nvGraphicFramePr>
        <p:xfrm>
          <a:off x="2542453" y="888656"/>
          <a:ext cx="9602259" cy="6401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5862521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C150BB98-FF5D-9E4B-B26F-FCE2B7212793}"/>
              </a:ext>
            </a:extLst>
          </p:cNvPr>
          <p:cNvSpPr txBox="1"/>
          <p:nvPr/>
        </p:nvSpPr>
        <p:spPr>
          <a:xfrm>
            <a:off x="349807" y="428297"/>
            <a:ext cx="11173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b="1" dirty="0" smtClean="0">
                <a:solidFill>
                  <a:srgbClr val="FF0000"/>
                </a:solidFill>
              </a:rPr>
              <a:t>SOAP</a:t>
            </a:r>
            <a:endParaRPr lang="es-PE" sz="3600" b="1" dirty="0">
              <a:solidFill>
                <a:srgbClr val="FF0000"/>
              </a:solidFill>
            </a:endParaRPr>
          </a:p>
        </p:txBody>
      </p:sp>
      <p:pic>
        <p:nvPicPr>
          <p:cNvPr id="4" name="Imagen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29" y="1390852"/>
            <a:ext cx="12016417" cy="617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798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DB48D0B5AA174489AAE7D4C2C42A2FD" ma:contentTypeVersion="4" ma:contentTypeDescription="Crear nuevo documento." ma:contentTypeScope="" ma:versionID="18ccd192b186a243c8f7e78d52b76949">
  <xsd:schema xmlns:xsd="http://www.w3.org/2001/XMLSchema" xmlns:xs="http://www.w3.org/2001/XMLSchema" xmlns:p="http://schemas.microsoft.com/office/2006/metadata/properties" xmlns:ns2="3e4d0785-18a8-47d8-bece-92766c1757dc" targetNamespace="http://schemas.microsoft.com/office/2006/metadata/properties" ma:root="true" ma:fieldsID="34000daf2dca9f689f0120e4790de8ca" ns2:_="">
    <xsd:import namespace="3e4d0785-18a8-47d8-bece-92766c1757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4d0785-18a8-47d8-bece-92766c1757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17908E-AE58-4376-B566-F9BE87FE3B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4DE433-7DE0-42CC-AA7E-C78914F307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4d0785-18a8-47d8-bece-92766c1757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403781-A58F-4BF1-A120-70933ACF2013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3e4d0785-18a8-47d8-bece-92766c1757dc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424</Words>
  <Application>Microsoft Office PowerPoint</Application>
  <PresentationFormat>Personalizado</PresentationFormat>
  <Paragraphs>85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Alexandra Lopez</dc:creator>
  <cp:lastModifiedBy>u201514051 (Lopez Serrano, Alexandra Emperatriz)</cp:lastModifiedBy>
  <cp:revision>126</cp:revision>
  <dcterms:modified xsi:type="dcterms:W3CDTF">2020-07-07T20:52:02Z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0x0101000DB48D0B5AA174489AAE7D4C2C42A2FD</vt:lpwstr>
  </property>
</Properties>
</file>