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p:sldMasterIdLst>
    <p:sldMasterId id="2147483648" r:id="rId1"/>
  </p:sldMasterIdLst>
  <p:notesMasterIdLst>
    <p:notesMasterId r:id="rId5"/>
  </p:notesMasterIdLst>
  <p:handoutMasterIdLst>
    <p:handoutMasterId r:id="rId18"/>
  </p:handoutMasterIdLst>
  <p:sldIdLst>
    <p:sldId id="256" r:id="rId3"/>
    <p:sldId id="265" r:id="rId4"/>
    <p:sldId id="262" r:id="rId6"/>
    <p:sldId id="331" r:id="rId7"/>
    <p:sldId id="317" r:id="rId8"/>
    <p:sldId id="318" r:id="rId9"/>
    <p:sldId id="342" r:id="rId10"/>
    <p:sldId id="343" r:id="rId11"/>
    <p:sldId id="344" r:id="rId12"/>
    <p:sldId id="345" r:id="rId13"/>
    <p:sldId id="346" r:id="rId14"/>
    <p:sldId id="347" r:id="rId15"/>
    <p:sldId id="311" r:id="rId16"/>
    <p:sldId id="261" r:id="rId17"/>
  </p:sldIdLst>
  <p:sldSz cx="12192000" cy="6858000"/>
  <p:notesSz cx="6858000" cy="9144000"/>
  <p:embeddedFontLst>
    <p:embeddedFont>
      <p:font typeface="Inter" panose="02000503000000020004" charset="0"/>
      <p:regular r:id="rId22"/>
      <p:bold r:id="rId23"/>
    </p:embeddedFont>
    <p:embeddedFont>
      <p:font typeface="Inter Black" panose="02000503000000020004" charset="0"/>
      <p:bold r:id="rId24"/>
    </p:embeddedFont>
  </p:embeddedFontLst>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DDF4"/>
    <a:srgbClr val="79BAE6"/>
    <a:srgbClr val="FAB534"/>
    <a:srgbClr val="FFDA93"/>
    <a:srgbClr val="A20000"/>
    <a:srgbClr val="A40000"/>
    <a:srgbClr val="9E0000"/>
    <a:srgbClr val="C7450B"/>
    <a:srgbClr val="E24E0C"/>
    <a:srgbClr val="DC61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8673" autoAdjust="0"/>
    <p:restoredTop sz="96201" autoAdjust="0"/>
  </p:normalViewPr>
  <p:slideViewPr>
    <p:cSldViewPr snapToGrid="0">
      <p:cViewPr>
        <p:scale>
          <a:sx n="66" d="100"/>
          <a:sy n="66" d="100"/>
        </p:scale>
        <p:origin x="1992" y="105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597.xml"/><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Inter" panose="02000503000000020004" charset="0"/>
              <a:ea typeface="Inter" panose="02000503000000020004" charset="0"/>
              <a:cs typeface="Inter" panose="0200050300000002000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Inter" panose="02000503000000020004" charset="0"/>
                <a:ea typeface="Inter" panose="02000503000000020004" charset="0"/>
                <a:cs typeface="Inter" panose="02000503000000020004" charset="0"/>
              </a:rPr>
            </a:fld>
            <a:endParaRPr lang="zh-CN" altLang="en-US">
              <a:latin typeface="Inter" panose="02000503000000020004" charset="0"/>
              <a:ea typeface="Inter" panose="02000503000000020004" charset="0"/>
              <a:cs typeface="Inter" panose="0200050300000002000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Inter" panose="02000503000000020004" charset="0"/>
              <a:ea typeface="Inter" panose="02000503000000020004" charset="0"/>
              <a:cs typeface="Inter" panose="02000503000000020004"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Inter" panose="02000503000000020004" charset="0"/>
                <a:ea typeface="Inter" panose="02000503000000020004" charset="0"/>
                <a:cs typeface="Inter" panose="02000503000000020004" charset="0"/>
              </a:rPr>
            </a:fld>
            <a:endParaRPr lang="zh-CN" altLang="en-US">
              <a:latin typeface="Inter" panose="02000503000000020004" charset="0"/>
              <a:ea typeface="Inter" panose="02000503000000020004" charset="0"/>
              <a:cs typeface="Inter" panose="0200050300000002000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Inter" panose="02000503000000020004" charset="0"/>
                <a:ea typeface="Inter" panose="02000503000000020004" charset="0"/>
                <a:cs typeface="Inter" panose="0200050300000002000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Inter" panose="02000503000000020004" charset="0"/>
                <a:ea typeface="Inter" panose="02000503000000020004" charset="0"/>
                <a:cs typeface="Inter" panose="02000503000000020004" charset="0"/>
              </a:defRPr>
            </a:lvl1pPr>
          </a:lstStyle>
          <a:p>
            <a:fld id="{E86D8963-CFCD-4740-AF60-049850373C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Inter" panose="02000503000000020004" charset="0"/>
                <a:ea typeface="Inter" panose="02000503000000020004" charset="0"/>
                <a:cs typeface="Inter" panose="0200050300000002000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Inter" panose="02000503000000020004" charset="0"/>
                <a:ea typeface="Inter" panose="02000503000000020004" charset="0"/>
                <a:cs typeface="Inter" panose="02000503000000020004" charset="0"/>
              </a:defRPr>
            </a:lvl1pPr>
          </a:lstStyle>
          <a:p>
            <a:fld id="{E9E6FDB6-6D2B-46C1-9FA1-D82906A37C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Inter" panose="02000503000000020004" charset="0"/>
        <a:ea typeface="Inter" panose="02000503000000020004" charset="0"/>
        <a:cs typeface="Inter" panose="02000503000000020004" charset="0"/>
      </a:defRPr>
    </a:lvl1pPr>
    <a:lvl2pPr marL="457200" algn="l" defTabSz="914400" rtl="0" eaLnBrk="1" latinLnBrk="0" hangingPunct="1">
      <a:defRPr sz="1200" kern="1200">
        <a:solidFill>
          <a:schemeClr val="tx1"/>
        </a:solidFill>
        <a:latin typeface="Inter" panose="02000503000000020004" charset="0"/>
        <a:ea typeface="Inter" panose="02000503000000020004" charset="0"/>
        <a:cs typeface="Inter" panose="02000503000000020004" charset="0"/>
      </a:defRPr>
    </a:lvl2pPr>
    <a:lvl3pPr marL="914400" algn="l" defTabSz="914400" rtl="0" eaLnBrk="1" latinLnBrk="0" hangingPunct="1">
      <a:defRPr sz="1200" kern="1200">
        <a:solidFill>
          <a:schemeClr val="tx1"/>
        </a:solidFill>
        <a:latin typeface="Inter" panose="02000503000000020004" charset="0"/>
        <a:ea typeface="Inter" panose="02000503000000020004" charset="0"/>
        <a:cs typeface="Inter" panose="02000503000000020004" charset="0"/>
      </a:defRPr>
    </a:lvl3pPr>
    <a:lvl4pPr marL="1371600" algn="l" defTabSz="914400" rtl="0" eaLnBrk="1" latinLnBrk="0" hangingPunct="1">
      <a:defRPr sz="1200" kern="1200">
        <a:solidFill>
          <a:schemeClr val="tx1"/>
        </a:solidFill>
        <a:latin typeface="Inter" panose="02000503000000020004" charset="0"/>
        <a:ea typeface="Inter" panose="02000503000000020004" charset="0"/>
        <a:cs typeface="Inter" panose="02000503000000020004" charset="0"/>
      </a:defRPr>
    </a:lvl4pPr>
    <a:lvl5pPr marL="1828800" algn="l" defTabSz="914400" rtl="0" eaLnBrk="1" latinLnBrk="0" hangingPunct="1">
      <a:defRPr sz="1200" kern="1200">
        <a:solidFill>
          <a:schemeClr val="tx1"/>
        </a:solidFill>
        <a:latin typeface="Inter" panose="02000503000000020004" charset="0"/>
        <a:ea typeface="Inter" panose="02000503000000020004" charset="0"/>
        <a:cs typeface="Inter" panose="020005030000000200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7D8E374D-6E28-41D4-B529-E46F9BB5955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9" Type="http://schemas.openxmlformats.org/officeDocument/2006/relationships/tags" Target="../tags/tag98.xml"/><Relationship Id="rId98" Type="http://schemas.openxmlformats.org/officeDocument/2006/relationships/tags" Target="../tags/tag97.xml"/><Relationship Id="rId97" Type="http://schemas.openxmlformats.org/officeDocument/2006/relationships/tags" Target="../tags/tag96.xml"/><Relationship Id="rId96" Type="http://schemas.openxmlformats.org/officeDocument/2006/relationships/tags" Target="../tags/tag95.xml"/><Relationship Id="rId95" Type="http://schemas.openxmlformats.org/officeDocument/2006/relationships/tags" Target="../tags/tag94.xml"/><Relationship Id="rId94" Type="http://schemas.openxmlformats.org/officeDocument/2006/relationships/tags" Target="../tags/tag93.xml"/><Relationship Id="rId93" Type="http://schemas.openxmlformats.org/officeDocument/2006/relationships/tags" Target="../tags/tag92.xml"/><Relationship Id="rId92" Type="http://schemas.openxmlformats.org/officeDocument/2006/relationships/tags" Target="../tags/tag91.xml"/><Relationship Id="rId91" Type="http://schemas.openxmlformats.org/officeDocument/2006/relationships/tags" Target="../tags/tag90.xml"/><Relationship Id="rId90" Type="http://schemas.openxmlformats.org/officeDocument/2006/relationships/tags" Target="../tags/tag89.xml"/><Relationship Id="rId9" Type="http://schemas.openxmlformats.org/officeDocument/2006/relationships/tags" Target="../tags/tag8.xml"/><Relationship Id="rId89" Type="http://schemas.openxmlformats.org/officeDocument/2006/relationships/tags" Target="../tags/tag88.xml"/><Relationship Id="rId88" Type="http://schemas.openxmlformats.org/officeDocument/2006/relationships/tags" Target="../tags/tag87.xml"/><Relationship Id="rId87" Type="http://schemas.openxmlformats.org/officeDocument/2006/relationships/tags" Target="../tags/tag86.xml"/><Relationship Id="rId86" Type="http://schemas.openxmlformats.org/officeDocument/2006/relationships/tags" Target="../tags/tag85.xml"/><Relationship Id="rId85" Type="http://schemas.openxmlformats.org/officeDocument/2006/relationships/tags" Target="../tags/tag84.xml"/><Relationship Id="rId84" Type="http://schemas.openxmlformats.org/officeDocument/2006/relationships/tags" Target="../tags/tag83.xml"/><Relationship Id="rId83" Type="http://schemas.openxmlformats.org/officeDocument/2006/relationships/tags" Target="../tags/tag82.xml"/><Relationship Id="rId82" Type="http://schemas.openxmlformats.org/officeDocument/2006/relationships/tags" Target="../tags/tag81.xml"/><Relationship Id="rId81" Type="http://schemas.openxmlformats.org/officeDocument/2006/relationships/tags" Target="../tags/tag80.xml"/><Relationship Id="rId80" Type="http://schemas.openxmlformats.org/officeDocument/2006/relationships/tags" Target="../tags/tag79.xml"/><Relationship Id="rId8" Type="http://schemas.openxmlformats.org/officeDocument/2006/relationships/tags" Target="../tags/tag7.xml"/><Relationship Id="rId79" Type="http://schemas.openxmlformats.org/officeDocument/2006/relationships/tags" Target="../tags/tag78.xml"/><Relationship Id="rId78" Type="http://schemas.openxmlformats.org/officeDocument/2006/relationships/tags" Target="../tags/tag77.xml"/><Relationship Id="rId77" Type="http://schemas.openxmlformats.org/officeDocument/2006/relationships/tags" Target="../tags/tag76.xml"/><Relationship Id="rId76" Type="http://schemas.openxmlformats.org/officeDocument/2006/relationships/tags" Target="../tags/tag75.xml"/><Relationship Id="rId75" Type="http://schemas.openxmlformats.org/officeDocument/2006/relationships/tags" Target="../tags/tag74.xml"/><Relationship Id="rId74" Type="http://schemas.openxmlformats.org/officeDocument/2006/relationships/tags" Target="../tags/tag73.xml"/><Relationship Id="rId73" Type="http://schemas.openxmlformats.org/officeDocument/2006/relationships/tags" Target="../tags/tag72.xml"/><Relationship Id="rId72" Type="http://schemas.openxmlformats.org/officeDocument/2006/relationships/tags" Target="../tags/tag71.xml"/><Relationship Id="rId71" Type="http://schemas.openxmlformats.org/officeDocument/2006/relationships/tags" Target="../tags/tag70.xml"/><Relationship Id="rId70" Type="http://schemas.openxmlformats.org/officeDocument/2006/relationships/tags" Target="../tags/tag69.xml"/><Relationship Id="rId7" Type="http://schemas.openxmlformats.org/officeDocument/2006/relationships/tags" Target="../tags/tag6.xml"/><Relationship Id="rId69" Type="http://schemas.openxmlformats.org/officeDocument/2006/relationships/tags" Target="../tags/tag68.xml"/><Relationship Id="rId68" Type="http://schemas.openxmlformats.org/officeDocument/2006/relationships/tags" Target="../tags/tag67.xml"/><Relationship Id="rId67" Type="http://schemas.openxmlformats.org/officeDocument/2006/relationships/tags" Target="../tags/tag66.xml"/><Relationship Id="rId66" Type="http://schemas.openxmlformats.org/officeDocument/2006/relationships/tags" Target="../tags/tag65.xml"/><Relationship Id="rId65" Type="http://schemas.openxmlformats.org/officeDocument/2006/relationships/tags" Target="../tags/tag64.xml"/><Relationship Id="rId64" Type="http://schemas.openxmlformats.org/officeDocument/2006/relationships/tags" Target="../tags/tag63.xml"/><Relationship Id="rId63" Type="http://schemas.openxmlformats.org/officeDocument/2006/relationships/tags" Target="../tags/tag62.xml"/><Relationship Id="rId62" Type="http://schemas.openxmlformats.org/officeDocument/2006/relationships/tags" Target="../tags/tag61.xml"/><Relationship Id="rId61" Type="http://schemas.openxmlformats.org/officeDocument/2006/relationships/tags" Target="../tags/tag60.xml"/><Relationship Id="rId60" Type="http://schemas.openxmlformats.org/officeDocument/2006/relationships/tags" Target="../tags/tag59.xml"/><Relationship Id="rId6" Type="http://schemas.openxmlformats.org/officeDocument/2006/relationships/tags" Target="../tags/tag5.xml"/><Relationship Id="rId59" Type="http://schemas.openxmlformats.org/officeDocument/2006/relationships/tags" Target="../tags/tag58.xml"/><Relationship Id="rId58" Type="http://schemas.openxmlformats.org/officeDocument/2006/relationships/tags" Target="../tags/tag57.xml"/><Relationship Id="rId57" Type="http://schemas.openxmlformats.org/officeDocument/2006/relationships/tags" Target="../tags/tag56.xml"/><Relationship Id="rId56" Type="http://schemas.openxmlformats.org/officeDocument/2006/relationships/tags" Target="../tags/tag55.xml"/><Relationship Id="rId55" Type="http://schemas.openxmlformats.org/officeDocument/2006/relationships/tags" Target="../tags/tag54.xml"/><Relationship Id="rId54" Type="http://schemas.openxmlformats.org/officeDocument/2006/relationships/tags" Target="../tags/tag53.xml"/><Relationship Id="rId53" Type="http://schemas.openxmlformats.org/officeDocument/2006/relationships/tags" Target="../tags/tag52.xml"/><Relationship Id="rId52" Type="http://schemas.openxmlformats.org/officeDocument/2006/relationships/tags" Target="../tags/tag51.xml"/><Relationship Id="rId51" Type="http://schemas.openxmlformats.org/officeDocument/2006/relationships/tags" Target="../tags/tag50.xml"/><Relationship Id="rId50" Type="http://schemas.openxmlformats.org/officeDocument/2006/relationships/tags" Target="../tags/tag49.xml"/><Relationship Id="rId5" Type="http://schemas.openxmlformats.org/officeDocument/2006/relationships/tags" Target="../tags/tag4.xml"/><Relationship Id="rId49" Type="http://schemas.openxmlformats.org/officeDocument/2006/relationships/tags" Target="../tags/tag48.xml"/><Relationship Id="rId48" Type="http://schemas.openxmlformats.org/officeDocument/2006/relationships/tags" Target="../tags/tag47.xml"/><Relationship Id="rId47" Type="http://schemas.openxmlformats.org/officeDocument/2006/relationships/tags" Target="../tags/tag46.xml"/><Relationship Id="rId46" Type="http://schemas.openxmlformats.org/officeDocument/2006/relationships/tags" Target="../tags/tag45.xml"/><Relationship Id="rId45" Type="http://schemas.openxmlformats.org/officeDocument/2006/relationships/tags" Target="../tags/tag44.xml"/><Relationship Id="rId44" Type="http://schemas.openxmlformats.org/officeDocument/2006/relationships/tags" Target="../tags/tag43.xml"/><Relationship Id="rId43" Type="http://schemas.openxmlformats.org/officeDocument/2006/relationships/tags" Target="../tags/tag42.xml"/><Relationship Id="rId42" Type="http://schemas.openxmlformats.org/officeDocument/2006/relationships/tags" Target="../tags/tag41.xml"/><Relationship Id="rId41" Type="http://schemas.openxmlformats.org/officeDocument/2006/relationships/tags" Target="../tags/tag40.xml"/><Relationship Id="rId40" Type="http://schemas.openxmlformats.org/officeDocument/2006/relationships/tags" Target="../tags/tag39.xml"/><Relationship Id="rId4" Type="http://schemas.openxmlformats.org/officeDocument/2006/relationships/tags" Target="../tags/tag3.xml"/><Relationship Id="rId39" Type="http://schemas.openxmlformats.org/officeDocument/2006/relationships/tags" Target="../tags/tag38.xml"/><Relationship Id="rId38" Type="http://schemas.openxmlformats.org/officeDocument/2006/relationships/tags" Target="../tags/tag37.xml"/><Relationship Id="rId37" Type="http://schemas.openxmlformats.org/officeDocument/2006/relationships/tags" Target="../tags/tag36.xml"/><Relationship Id="rId36" Type="http://schemas.openxmlformats.org/officeDocument/2006/relationships/tags" Target="../tags/tag35.xml"/><Relationship Id="rId35" Type="http://schemas.openxmlformats.org/officeDocument/2006/relationships/tags" Target="../tags/tag34.xml"/><Relationship Id="rId34" Type="http://schemas.openxmlformats.org/officeDocument/2006/relationships/tags" Target="../tags/tag33.xml"/><Relationship Id="rId33" Type="http://schemas.openxmlformats.org/officeDocument/2006/relationships/tags" Target="../tags/tag32.xml"/><Relationship Id="rId32" Type="http://schemas.openxmlformats.org/officeDocument/2006/relationships/tags" Target="../tags/tag31.xml"/><Relationship Id="rId31" Type="http://schemas.openxmlformats.org/officeDocument/2006/relationships/tags" Target="../tags/tag30.xml"/><Relationship Id="rId30" Type="http://schemas.openxmlformats.org/officeDocument/2006/relationships/tags" Target="../tags/tag29.xml"/><Relationship Id="rId3" Type="http://schemas.openxmlformats.org/officeDocument/2006/relationships/tags" Target="../tags/tag2.xml"/><Relationship Id="rId29" Type="http://schemas.openxmlformats.org/officeDocument/2006/relationships/tags" Target="../tags/tag28.xml"/><Relationship Id="rId28" Type="http://schemas.openxmlformats.org/officeDocument/2006/relationships/tags" Target="../tags/tag27.xml"/><Relationship Id="rId27" Type="http://schemas.openxmlformats.org/officeDocument/2006/relationships/tags" Target="../tags/tag26.xml"/><Relationship Id="rId26" Type="http://schemas.openxmlformats.org/officeDocument/2006/relationships/tags" Target="../tags/tag25.xml"/><Relationship Id="rId25" Type="http://schemas.openxmlformats.org/officeDocument/2006/relationships/tags" Target="../tags/tag24.xml"/><Relationship Id="rId24" Type="http://schemas.openxmlformats.org/officeDocument/2006/relationships/tags" Target="../tags/tag23.xml"/><Relationship Id="rId23" Type="http://schemas.openxmlformats.org/officeDocument/2006/relationships/tags" Target="../tags/tag2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6" Type="http://schemas.openxmlformats.org/officeDocument/2006/relationships/tags" Target="../tags/tag135.xml"/><Relationship Id="rId135" Type="http://schemas.openxmlformats.org/officeDocument/2006/relationships/tags" Target="../tags/tag134.xml"/><Relationship Id="rId134" Type="http://schemas.openxmlformats.org/officeDocument/2006/relationships/tags" Target="../tags/tag133.xml"/><Relationship Id="rId133" Type="http://schemas.openxmlformats.org/officeDocument/2006/relationships/tags" Target="../tags/tag132.xml"/><Relationship Id="rId132" Type="http://schemas.openxmlformats.org/officeDocument/2006/relationships/tags" Target="../tags/tag131.xml"/><Relationship Id="rId131" Type="http://schemas.openxmlformats.org/officeDocument/2006/relationships/tags" Target="../tags/tag130.xml"/><Relationship Id="rId130" Type="http://schemas.openxmlformats.org/officeDocument/2006/relationships/tags" Target="../tags/tag129.xml"/><Relationship Id="rId13" Type="http://schemas.openxmlformats.org/officeDocument/2006/relationships/tags" Target="../tags/tag12.xml"/><Relationship Id="rId129" Type="http://schemas.openxmlformats.org/officeDocument/2006/relationships/tags" Target="../tags/tag128.xml"/><Relationship Id="rId128" Type="http://schemas.openxmlformats.org/officeDocument/2006/relationships/tags" Target="../tags/tag127.xml"/><Relationship Id="rId127" Type="http://schemas.openxmlformats.org/officeDocument/2006/relationships/tags" Target="../tags/tag126.xml"/><Relationship Id="rId126" Type="http://schemas.openxmlformats.org/officeDocument/2006/relationships/tags" Target="../tags/tag125.xml"/><Relationship Id="rId125" Type="http://schemas.openxmlformats.org/officeDocument/2006/relationships/tags" Target="../tags/tag124.xml"/><Relationship Id="rId124" Type="http://schemas.openxmlformats.org/officeDocument/2006/relationships/tags" Target="../tags/tag123.xml"/><Relationship Id="rId123" Type="http://schemas.openxmlformats.org/officeDocument/2006/relationships/tags" Target="../tags/tag122.xml"/><Relationship Id="rId122" Type="http://schemas.openxmlformats.org/officeDocument/2006/relationships/tags" Target="../tags/tag121.xml"/><Relationship Id="rId121" Type="http://schemas.openxmlformats.org/officeDocument/2006/relationships/tags" Target="../tags/tag120.xml"/><Relationship Id="rId120" Type="http://schemas.openxmlformats.org/officeDocument/2006/relationships/tags" Target="../tags/tag119.xml"/><Relationship Id="rId12" Type="http://schemas.openxmlformats.org/officeDocument/2006/relationships/tags" Target="../tags/tag11.xml"/><Relationship Id="rId119" Type="http://schemas.openxmlformats.org/officeDocument/2006/relationships/tags" Target="../tags/tag118.xml"/><Relationship Id="rId118" Type="http://schemas.openxmlformats.org/officeDocument/2006/relationships/tags" Target="../tags/tag117.xml"/><Relationship Id="rId117" Type="http://schemas.openxmlformats.org/officeDocument/2006/relationships/tags" Target="../tags/tag116.xml"/><Relationship Id="rId116" Type="http://schemas.openxmlformats.org/officeDocument/2006/relationships/tags" Target="../tags/tag115.xml"/><Relationship Id="rId115" Type="http://schemas.openxmlformats.org/officeDocument/2006/relationships/tags" Target="../tags/tag114.xml"/><Relationship Id="rId114" Type="http://schemas.openxmlformats.org/officeDocument/2006/relationships/tags" Target="../tags/tag113.xml"/><Relationship Id="rId113" Type="http://schemas.openxmlformats.org/officeDocument/2006/relationships/tags" Target="../tags/tag112.xml"/><Relationship Id="rId112" Type="http://schemas.openxmlformats.org/officeDocument/2006/relationships/tags" Target="../tags/tag111.xml"/><Relationship Id="rId111" Type="http://schemas.openxmlformats.org/officeDocument/2006/relationships/tags" Target="../tags/tag110.xml"/><Relationship Id="rId110" Type="http://schemas.openxmlformats.org/officeDocument/2006/relationships/tags" Target="../tags/tag109.xml"/><Relationship Id="rId11" Type="http://schemas.openxmlformats.org/officeDocument/2006/relationships/tags" Target="../tags/tag10.xml"/><Relationship Id="rId109" Type="http://schemas.openxmlformats.org/officeDocument/2006/relationships/tags" Target="../tags/tag108.xml"/><Relationship Id="rId108" Type="http://schemas.openxmlformats.org/officeDocument/2006/relationships/tags" Target="../tags/tag107.xml"/><Relationship Id="rId107" Type="http://schemas.openxmlformats.org/officeDocument/2006/relationships/tags" Target="../tags/tag106.xml"/><Relationship Id="rId106" Type="http://schemas.openxmlformats.org/officeDocument/2006/relationships/tags" Target="../tags/tag105.xml"/><Relationship Id="rId105" Type="http://schemas.openxmlformats.org/officeDocument/2006/relationships/tags" Target="../tags/tag104.xml"/><Relationship Id="rId104" Type="http://schemas.openxmlformats.org/officeDocument/2006/relationships/tags" Target="../tags/tag103.xml"/><Relationship Id="rId103" Type="http://schemas.openxmlformats.org/officeDocument/2006/relationships/tags" Target="../tags/tag102.xml"/><Relationship Id="rId102" Type="http://schemas.openxmlformats.org/officeDocument/2006/relationships/tags" Target="../tags/tag101.xml"/><Relationship Id="rId101" Type="http://schemas.openxmlformats.org/officeDocument/2006/relationships/tags" Target="../tags/tag100.xml"/><Relationship Id="rId100" Type="http://schemas.openxmlformats.org/officeDocument/2006/relationships/tags" Target="../tags/tag99.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328.xml"/><Relationship Id="rId8" Type="http://schemas.openxmlformats.org/officeDocument/2006/relationships/tags" Target="../tags/tag327.xml"/><Relationship Id="rId7" Type="http://schemas.openxmlformats.org/officeDocument/2006/relationships/tags" Target="../tags/tag326.xml"/><Relationship Id="rId6" Type="http://schemas.openxmlformats.org/officeDocument/2006/relationships/image" Target="../media/image1.png"/><Relationship Id="rId5" Type="http://schemas.openxmlformats.org/officeDocument/2006/relationships/tags" Target="../tags/tag325.xml"/><Relationship Id="rId4" Type="http://schemas.openxmlformats.org/officeDocument/2006/relationships/tags" Target="../tags/tag324.xml"/><Relationship Id="rId3" Type="http://schemas.openxmlformats.org/officeDocument/2006/relationships/tags" Target="../tags/tag323.xml"/><Relationship Id="rId2" Type="http://schemas.openxmlformats.org/officeDocument/2006/relationships/tags" Target="../tags/tag322.xml"/><Relationship Id="rId10" Type="http://schemas.openxmlformats.org/officeDocument/2006/relationships/tags" Target="../tags/tag32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9" Type="http://schemas.openxmlformats.org/officeDocument/2006/relationships/tags" Target="../tags/tag427.xml"/><Relationship Id="rId98" Type="http://schemas.openxmlformats.org/officeDocument/2006/relationships/tags" Target="../tags/tag426.xml"/><Relationship Id="rId97" Type="http://schemas.openxmlformats.org/officeDocument/2006/relationships/tags" Target="../tags/tag425.xml"/><Relationship Id="rId96" Type="http://schemas.openxmlformats.org/officeDocument/2006/relationships/tags" Target="../tags/tag424.xml"/><Relationship Id="rId95" Type="http://schemas.openxmlformats.org/officeDocument/2006/relationships/tags" Target="../tags/tag423.xml"/><Relationship Id="rId94" Type="http://schemas.openxmlformats.org/officeDocument/2006/relationships/tags" Target="../tags/tag422.xml"/><Relationship Id="rId93" Type="http://schemas.openxmlformats.org/officeDocument/2006/relationships/tags" Target="../tags/tag421.xml"/><Relationship Id="rId92" Type="http://schemas.openxmlformats.org/officeDocument/2006/relationships/tags" Target="../tags/tag420.xml"/><Relationship Id="rId91" Type="http://schemas.openxmlformats.org/officeDocument/2006/relationships/tags" Target="../tags/tag419.xml"/><Relationship Id="rId90" Type="http://schemas.openxmlformats.org/officeDocument/2006/relationships/tags" Target="../tags/tag418.xml"/><Relationship Id="rId9" Type="http://schemas.openxmlformats.org/officeDocument/2006/relationships/tags" Target="../tags/tag337.xml"/><Relationship Id="rId89" Type="http://schemas.openxmlformats.org/officeDocument/2006/relationships/tags" Target="../tags/tag417.xml"/><Relationship Id="rId88" Type="http://schemas.openxmlformats.org/officeDocument/2006/relationships/tags" Target="../tags/tag416.xml"/><Relationship Id="rId87" Type="http://schemas.openxmlformats.org/officeDocument/2006/relationships/tags" Target="../tags/tag415.xml"/><Relationship Id="rId86" Type="http://schemas.openxmlformats.org/officeDocument/2006/relationships/tags" Target="../tags/tag414.xml"/><Relationship Id="rId85" Type="http://schemas.openxmlformats.org/officeDocument/2006/relationships/tags" Target="../tags/tag413.xml"/><Relationship Id="rId84" Type="http://schemas.openxmlformats.org/officeDocument/2006/relationships/tags" Target="../tags/tag412.xml"/><Relationship Id="rId83" Type="http://schemas.openxmlformats.org/officeDocument/2006/relationships/tags" Target="../tags/tag411.xml"/><Relationship Id="rId82" Type="http://schemas.openxmlformats.org/officeDocument/2006/relationships/tags" Target="../tags/tag410.xml"/><Relationship Id="rId81" Type="http://schemas.openxmlformats.org/officeDocument/2006/relationships/tags" Target="../tags/tag409.xml"/><Relationship Id="rId80" Type="http://schemas.openxmlformats.org/officeDocument/2006/relationships/tags" Target="../tags/tag408.xml"/><Relationship Id="rId8" Type="http://schemas.openxmlformats.org/officeDocument/2006/relationships/tags" Target="../tags/tag336.xml"/><Relationship Id="rId79" Type="http://schemas.openxmlformats.org/officeDocument/2006/relationships/tags" Target="../tags/tag407.xml"/><Relationship Id="rId78" Type="http://schemas.openxmlformats.org/officeDocument/2006/relationships/tags" Target="../tags/tag406.xml"/><Relationship Id="rId77" Type="http://schemas.openxmlformats.org/officeDocument/2006/relationships/tags" Target="../tags/tag405.xml"/><Relationship Id="rId76" Type="http://schemas.openxmlformats.org/officeDocument/2006/relationships/tags" Target="../tags/tag404.xml"/><Relationship Id="rId75" Type="http://schemas.openxmlformats.org/officeDocument/2006/relationships/tags" Target="../tags/tag403.xml"/><Relationship Id="rId74" Type="http://schemas.openxmlformats.org/officeDocument/2006/relationships/tags" Target="../tags/tag402.xml"/><Relationship Id="rId73" Type="http://schemas.openxmlformats.org/officeDocument/2006/relationships/tags" Target="../tags/tag401.xml"/><Relationship Id="rId72" Type="http://schemas.openxmlformats.org/officeDocument/2006/relationships/tags" Target="../tags/tag400.xml"/><Relationship Id="rId71" Type="http://schemas.openxmlformats.org/officeDocument/2006/relationships/tags" Target="../tags/tag399.xml"/><Relationship Id="rId70" Type="http://schemas.openxmlformats.org/officeDocument/2006/relationships/tags" Target="../tags/tag398.xml"/><Relationship Id="rId7" Type="http://schemas.openxmlformats.org/officeDocument/2006/relationships/tags" Target="../tags/tag335.xml"/><Relationship Id="rId69" Type="http://schemas.openxmlformats.org/officeDocument/2006/relationships/tags" Target="../tags/tag397.xml"/><Relationship Id="rId68" Type="http://schemas.openxmlformats.org/officeDocument/2006/relationships/tags" Target="../tags/tag396.xml"/><Relationship Id="rId67" Type="http://schemas.openxmlformats.org/officeDocument/2006/relationships/tags" Target="../tags/tag395.xml"/><Relationship Id="rId66" Type="http://schemas.openxmlformats.org/officeDocument/2006/relationships/tags" Target="../tags/tag394.xml"/><Relationship Id="rId65" Type="http://schemas.openxmlformats.org/officeDocument/2006/relationships/tags" Target="../tags/tag393.xml"/><Relationship Id="rId64" Type="http://schemas.openxmlformats.org/officeDocument/2006/relationships/tags" Target="../tags/tag392.xml"/><Relationship Id="rId63" Type="http://schemas.openxmlformats.org/officeDocument/2006/relationships/tags" Target="../tags/tag391.xml"/><Relationship Id="rId62" Type="http://schemas.openxmlformats.org/officeDocument/2006/relationships/tags" Target="../tags/tag390.xml"/><Relationship Id="rId61" Type="http://schemas.openxmlformats.org/officeDocument/2006/relationships/tags" Target="../tags/tag389.xml"/><Relationship Id="rId60" Type="http://schemas.openxmlformats.org/officeDocument/2006/relationships/tags" Target="../tags/tag388.xml"/><Relationship Id="rId6" Type="http://schemas.openxmlformats.org/officeDocument/2006/relationships/tags" Target="../tags/tag334.xml"/><Relationship Id="rId59" Type="http://schemas.openxmlformats.org/officeDocument/2006/relationships/tags" Target="../tags/tag387.xml"/><Relationship Id="rId58" Type="http://schemas.openxmlformats.org/officeDocument/2006/relationships/tags" Target="../tags/tag386.xml"/><Relationship Id="rId57" Type="http://schemas.openxmlformats.org/officeDocument/2006/relationships/tags" Target="../tags/tag385.xml"/><Relationship Id="rId56" Type="http://schemas.openxmlformats.org/officeDocument/2006/relationships/tags" Target="../tags/tag384.xml"/><Relationship Id="rId55" Type="http://schemas.openxmlformats.org/officeDocument/2006/relationships/tags" Target="../tags/tag383.xml"/><Relationship Id="rId54" Type="http://schemas.openxmlformats.org/officeDocument/2006/relationships/tags" Target="../tags/tag382.xml"/><Relationship Id="rId53" Type="http://schemas.openxmlformats.org/officeDocument/2006/relationships/tags" Target="../tags/tag381.xml"/><Relationship Id="rId52" Type="http://schemas.openxmlformats.org/officeDocument/2006/relationships/tags" Target="../tags/tag380.xml"/><Relationship Id="rId51" Type="http://schemas.openxmlformats.org/officeDocument/2006/relationships/tags" Target="../tags/tag379.xml"/><Relationship Id="rId50" Type="http://schemas.openxmlformats.org/officeDocument/2006/relationships/tags" Target="../tags/tag378.xml"/><Relationship Id="rId5" Type="http://schemas.openxmlformats.org/officeDocument/2006/relationships/tags" Target="../tags/tag333.xml"/><Relationship Id="rId49" Type="http://schemas.openxmlformats.org/officeDocument/2006/relationships/tags" Target="../tags/tag377.xml"/><Relationship Id="rId48" Type="http://schemas.openxmlformats.org/officeDocument/2006/relationships/tags" Target="../tags/tag376.xml"/><Relationship Id="rId47" Type="http://schemas.openxmlformats.org/officeDocument/2006/relationships/tags" Target="../tags/tag375.xml"/><Relationship Id="rId46" Type="http://schemas.openxmlformats.org/officeDocument/2006/relationships/tags" Target="../tags/tag374.xml"/><Relationship Id="rId45" Type="http://schemas.openxmlformats.org/officeDocument/2006/relationships/tags" Target="../tags/tag373.xml"/><Relationship Id="rId44" Type="http://schemas.openxmlformats.org/officeDocument/2006/relationships/tags" Target="../tags/tag372.xml"/><Relationship Id="rId43" Type="http://schemas.openxmlformats.org/officeDocument/2006/relationships/tags" Target="../tags/tag371.xml"/><Relationship Id="rId42" Type="http://schemas.openxmlformats.org/officeDocument/2006/relationships/tags" Target="../tags/tag370.xml"/><Relationship Id="rId41" Type="http://schemas.openxmlformats.org/officeDocument/2006/relationships/tags" Target="../tags/tag369.xml"/><Relationship Id="rId40" Type="http://schemas.openxmlformats.org/officeDocument/2006/relationships/tags" Target="../tags/tag368.xml"/><Relationship Id="rId4" Type="http://schemas.openxmlformats.org/officeDocument/2006/relationships/tags" Target="../tags/tag332.xml"/><Relationship Id="rId39" Type="http://schemas.openxmlformats.org/officeDocument/2006/relationships/tags" Target="../tags/tag367.xml"/><Relationship Id="rId38" Type="http://schemas.openxmlformats.org/officeDocument/2006/relationships/tags" Target="../tags/tag366.xml"/><Relationship Id="rId37" Type="http://schemas.openxmlformats.org/officeDocument/2006/relationships/tags" Target="../tags/tag365.xml"/><Relationship Id="rId36" Type="http://schemas.openxmlformats.org/officeDocument/2006/relationships/tags" Target="../tags/tag364.xml"/><Relationship Id="rId35" Type="http://schemas.openxmlformats.org/officeDocument/2006/relationships/tags" Target="../tags/tag363.xml"/><Relationship Id="rId34" Type="http://schemas.openxmlformats.org/officeDocument/2006/relationships/tags" Target="../tags/tag362.xml"/><Relationship Id="rId33" Type="http://schemas.openxmlformats.org/officeDocument/2006/relationships/tags" Target="../tags/tag361.xml"/><Relationship Id="rId32" Type="http://schemas.openxmlformats.org/officeDocument/2006/relationships/tags" Target="../tags/tag360.xml"/><Relationship Id="rId31" Type="http://schemas.openxmlformats.org/officeDocument/2006/relationships/tags" Target="../tags/tag359.xml"/><Relationship Id="rId30" Type="http://schemas.openxmlformats.org/officeDocument/2006/relationships/tags" Target="../tags/tag358.xml"/><Relationship Id="rId3" Type="http://schemas.openxmlformats.org/officeDocument/2006/relationships/tags" Target="../tags/tag331.xml"/><Relationship Id="rId29" Type="http://schemas.openxmlformats.org/officeDocument/2006/relationships/tags" Target="../tags/tag357.xml"/><Relationship Id="rId28" Type="http://schemas.openxmlformats.org/officeDocument/2006/relationships/tags" Target="../tags/tag356.xml"/><Relationship Id="rId27" Type="http://schemas.openxmlformats.org/officeDocument/2006/relationships/tags" Target="../tags/tag355.xml"/><Relationship Id="rId26" Type="http://schemas.openxmlformats.org/officeDocument/2006/relationships/tags" Target="../tags/tag354.xml"/><Relationship Id="rId25" Type="http://schemas.openxmlformats.org/officeDocument/2006/relationships/tags" Target="../tags/tag353.xml"/><Relationship Id="rId24" Type="http://schemas.openxmlformats.org/officeDocument/2006/relationships/tags" Target="../tags/tag352.xml"/><Relationship Id="rId23" Type="http://schemas.openxmlformats.org/officeDocument/2006/relationships/tags" Target="../tags/tag351.xml"/><Relationship Id="rId22" Type="http://schemas.openxmlformats.org/officeDocument/2006/relationships/tags" Target="../tags/tag350.xml"/><Relationship Id="rId21" Type="http://schemas.openxmlformats.org/officeDocument/2006/relationships/tags" Target="../tags/tag349.xml"/><Relationship Id="rId20" Type="http://schemas.openxmlformats.org/officeDocument/2006/relationships/tags" Target="../tags/tag348.xml"/><Relationship Id="rId2" Type="http://schemas.openxmlformats.org/officeDocument/2006/relationships/tags" Target="../tags/tag330.xml"/><Relationship Id="rId19" Type="http://schemas.openxmlformats.org/officeDocument/2006/relationships/tags" Target="../tags/tag347.xml"/><Relationship Id="rId18" Type="http://schemas.openxmlformats.org/officeDocument/2006/relationships/tags" Target="../tags/tag346.xml"/><Relationship Id="rId17" Type="http://schemas.openxmlformats.org/officeDocument/2006/relationships/tags" Target="../tags/tag345.xml"/><Relationship Id="rId16" Type="http://schemas.openxmlformats.org/officeDocument/2006/relationships/tags" Target="../tags/tag344.xml"/><Relationship Id="rId15" Type="http://schemas.openxmlformats.org/officeDocument/2006/relationships/tags" Target="../tags/tag343.xml"/><Relationship Id="rId14" Type="http://schemas.openxmlformats.org/officeDocument/2006/relationships/tags" Target="../tags/tag342.xml"/><Relationship Id="rId13" Type="http://schemas.openxmlformats.org/officeDocument/2006/relationships/tags" Target="../tags/tag341.xml"/><Relationship Id="rId12" Type="http://schemas.openxmlformats.org/officeDocument/2006/relationships/tags" Target="../tags/tag340.xml"/><Relationship Id="rId117" Type="http://schemas.openxmlformats.org/officeDocument/2006/relationships/tags" Target="../tags/tag445.xml"/><Relationship Id="rId116" Type="http://schemas.openxmlformats.org/officeDocument/2006/relationships/tags" Target="../tags/tag444.xml"/><Relationship Id="rId115" Type="http://schemas.openxmlformats.org/officeDocument/2006/relationships/tags" Target="../tags/tag443.xml"/><Relationship Id="rId114" Type="http://schemas.openxmlformats.org/officeDocument/2006/relationships/tags" Target="../tags/tag442.xml"/><Relationship Id="rId113" Type="http://schemas.openxmlformats.org/officeDocument/2006/relationships/tags" Target="../tags/tag441.xml"/><Relationship Id="rId112" Type="http://schemas.openxmlformats.org/officeDocument/2006/relationships/tags" Target="../tags/tag440.xml"/><Relationship Id="rId111" Type="http://schemas.openxmlformats.org/officeDocument/2006/relationships/tags" Target="../tags/tag439.xml"/><Relationship Id="rId110" Type="http://schemas.openxmlformats.org/officeDocument/2006/relationships/tags" Target="../tags/tag438.xml"/><Relationship Id="rId11" Type="http://schemas.openxmlformats.org/officeDocument/2006/relationships/tags" Target="../tags/tag339.xml"/><Relationship Id="rId109" Type="http://schemas.openxmlformats.org/officeDocument/2006/relationships/tags" Target="../tags/tag437.xml"/><Relationship Id="rId108" Type="http://schemas.openxmlformats.org/officeDocument/2006/relationships/tags" Target="../tags/tag436.xml"/><Relationship Id="rId107" Type="http://schemas.openxmlformats.org/officeDocument/2006/relationships/tags" Target="../tags/tag435.xml"/><Relationship Id="rId106" Type="http://schemas.openxmlformats.org/officeDocument/2006/relationships/tags" Target="../tags/tag434.xml"/><Relationship Id="rId105" Type="http://schemas.openxmlformats.org/officeDocument/2006/relationships/tags" Target="../tags/tag433.xml"/><Relationship Id="rId104" Type="http://schemas.openxmlformats.org/officeDocument/2006/relationships/tags" Target="../tags/tag432.xml"/><Relationship Id="rId103" Type="http://schemas.openxmlformats.org/officeDocument/2006/relationships/tags" Target="../tags/tag431.xml"/><Relationship Id="rId102" Type="http://schemas.openxmlformats.org/officeDocument/2006/relationships/tags" Target="../tags/tag430.xml"/><Relationship Id="rId101" Type="http://schemas.openxmlformats.org/officeDocument/2006/relationships/tags" Target="../tags/tag429.xml"/><Relationship Id="rId100" Type="http://schemas.openxmlformats.org/officeDocument/2006/relationships/tags" Target="../tags/tag428.xml"/><Relationship Id="rId10" Type="http://schemas.openxmlformats.org/officeDocument/2006/relationships/tags" Target="../tags/tag338.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7" Type="http://schemas.openxmlformats.org/officeDocument/2006/relationships/tags" Target="../tags/tag450.xml"/><Relationship Id="rId6" Type="http://schemas.openxmlformats.org/officeDocument/2006/relationships/tags" Target="../tags/tag449.xml"/><Relationship Id="rId5" Type="http://schemas.openxmlformats.org/officeDocument/2006/relationships/tags" Target="../tags/tag448.xml"/><Relationship Id="rId4" Type="http://schemas.openxmlformats.org/officeDocument/2006/relationships/tags" Target="../tags/tag447.xml"/><Relationship Id="rId3" Type="http://schemas.openxmlformats.org/officeDocument/2006/relationships/image" Target="../media/image1.png"/><Relationship Id="rId2" Type="http://schemas.openxmlformats.org/officeDocument/2006/relationships/tags" Target="../tags/tag446.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457.xml"/><Relationship Id="rId8" Type="http://schemas.openxmlformats.org/officeDocument/2006/relationships/tags" Target="../tags/tag456.xml"/><Relationship Id="rId7" Type="http://schemas.openxmlformats.org/officeDocument/2006/relationships/tags" Target="../tags/tag455.xml"/><Relationship Id="rId6" Type="http://schemas.openxmlformats.org/officeDocument/2006/relationships/tags" Target="../tags/tag454.xml"/><Relationship Id="rId5" Type="http://schemas.openxmlformats.org/officeDocument/2006/relationships/image" Target="../media/image2.png"/><Relationship Id="rId4" Type="http://schemas.openxmlformats.org/officeDocument/2006/relationships/tags" Target="../tags/tag453.xml"/><Relationship Id="rId3" Type="http://schemas.openxmlformats.org/officeDocument/2006/relationships/tags" Target="../tags/tag452.xml"/><Relationship Id="rId2" Type="http://schemas.openxmlformats.org/officeDocument/2006/relationships/tags" Target="../tags/tag451.xml"/><Relationship Id="rId10" Type="http://schemas.openxmlformats.org/officeDocument/2006/relationships/tags" Target="../tags/tag458.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464.xml"/><Relationship Id="rId8" Type="http://schemas.openxmlformats.org/officeDocument/2006/relationships/tags" Target="../tags/tag463.xml"/><Relationship Id="rId7" Type="http://schemas.openxmlformats.org/officeDocument/2006/relationships/tags" Target="../tags/tag462.xml"/><Relationship Id="rId6" Type="http://schemas.openxmlformats.org/officeDocument/2006/relationships/image" Target="../media/image2.png"/><Relationship Id="rId5" Type="http://schemas.openxmlformats.org/officeDocument/2006/relationships/tags" Target="../tags/tag461.xml"/><Relationship Id="rId4" Type="http://schemas.openxmlformats.org/officeDocument/2006/relationships/image" Target="../media/image3.png"/><Relationship Id="rId3" Type="http://schemas.openxmlformats.org/officeDocument/2006/relationships/tags" Target="../tags/tag460.xml"/><Relationship Id="rId2" Type="http://schemas.openxmlformats.org/officeDocument/2006/relationships/tags" Target="../tags/tag459.xml"/><Relationship Id="rId12" Type="http://schemas.openxmlformats.org/officeDocument/2006/relationships/tags" Target="../tags/tag467.xml"/><Relationship Id="rId11" Type="http://schemas.openxmlformats.org/officeDocument/2006/relationships/tags" Target="../tags/tag466.xml"/><Relationship Id="rId10" Type="http://schemas.openxmlformats.org/officeDocument/2006/relationships/tags" Target="../tags/tag465.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473.xml"/><Relationship Id="rId8" Type="http://schemas.openxmlformats.org/officeDocument/2006/relationships/tags" Target="../tags/tag472.xml"/><Relationship Id="rId7" Type="http://schemas.openxmlformats.org/officeDocument/2006/relationships/tags" Target="../tags/tag471.xml"/><Relationship Id="rId6" Type="http://schemas.openxmlformats.org/officeDocument/2006/relationships/image" Target="../media/image2.png"/><Relationship Id="rId5" Type="http://schemas.openxmlformats.org/officeDocument/2006/relationships/tags" Target="../tags/tag470.xml"/><Relationship Id="rId4" Type="http://schemas.openxmlformats.org/officeDocument/2006/relationships/image" Target="../media/image3.png"/><Relationship Id="rId3" Type="http://schemas.openxmlformats.org/officeDocument/2006/relationships/tags" Target="../tags/tag469.xml"/><Relationship Id="rId2" Type="http://schemas.openxmlformats.org/officeDocument/2006/relationships/tags" Target="../tags/tag468.xml"/><Relationship Id="rId12" Type="http://schemas.openxmlformats.org/officeDocument/2006/relationships/tags" Target="../tags/tag476.xml"/><Relationship Id="rId11" Type="http://schemas.openxmlformats.org/officeDocument/2006/relationships/tags" Target="../tags/tag475.xml"/><Relationship Id="rId10" Type="http://schemas.openxmlformats.org/officeDocument/2006/relationships/tags" Target="../tags/tag474.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484.xml"/><Relationship Id="rId8" Type="http://schemas.openxmlformats.org/officeDocument/2006/relationships/tags" Target="../tags/tag483.xml"/><Relationship Id="rId7" Type="http://schemas.openxmlformats.org/officeDocument/2006/relationships/tags" Target="../tags/tag482.xml"/><Relationship Id="rId6" Type="http://schemas.openxmlformats.org/officeDocument/2006/relationships/tags" Target="../tags/tag481.xml"/><Relationship Id="rId5" Type="http://schemas.openxmlformats.org/officeDocument/2006/relationships/tags" Target="../tags/tag480.xml"/><Relationship Id="rId4" Type="http://schemas.openxmlformats.org/officeDocument/2006/relationships/tags" Target="../tags/tag479.xml"/><Relationship Id="rId3" Type="http://schemas.openxmlformats.org/officeDocument/2006/relationships/tags" Target="../tags/tag478.xml"/><Relationship Id="rId2" Type="http://schemas.openxmlformats.org/officeDocument/2006/relationships/tags" Target="../tags/tag477.xml"/><Relationship Id="rId15" Type="http://schemas.openxmlformats.org/officeDocument/2006/relationships/tags" Target="../tags/tag490.xml"/><Relationship Id="rId14" Type="http://schemas.openxmlformats.org/officeDocument/2006/relationships/tags" Target="../tags/tag489.xml"/><Relationship Id="rId13" Type="http://schemas.openxmlformats.org/officeDocument/2006/relationships/tags" Target="../tags/tag488.xml"/><Relationship Id="rId12" Type="http://schemas.openxmlformats.org/officeDocument/2006/relationships/tags" Target="../tags/tag487.xml"/><Relationship Id="rId11" Type="http://schemas.openxmlformats.org/officeDocument/2006/relationships/tags" Target="../tags/tag486.xml"/><Relationship Id="rId10" Type="http://schemas.openxmlformats.org/officeDocument/2006/relationships/tags" Target="../tags/tag485.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497.xml"/><Relationship Id="rId8" Type="http://schemas.openxmlformats.org/officeDocument/2006/relationships/tags" Target="../tags/tag496.xml"/><Relationship Id="rId7" Type="http://schemas.openxmlformats.org/officeDocument/2006/relationships/tags" Target="../tags/tag495.xml"/><Relationship Id="rId6" Type="http://schemas.openxmlformats.org/officeDocument/2006/relationships/tags" Target="../tags/tag494.xml"/><Relationship Id="rId5" Type="http://schemas.openxmlformats.org/officeDocument/2006/relationships/tags" Target="../tags/tag493.xml"/><Relationship Id="rId4" Type="http://schemas.openxmlformats.org/officeDocument/2006/relationships/tags" Target="../tags/tag492.xml"/><Relationship Id="rId3" Type="http://schemas.openxmlformats.org/officeDocument/2006/relationships/image" Target="../media/image1.png"/><Relationship Id="rId2" Type="http://schemas.openxmlformats.org/officeDocument/2006/relationships/tags" Target="../tags/tag491.xml"/><Relationship Id="rId12" Type="http://schemas.openxmlformats.org/officeDocument/2006/relationships/tags" Target="../tags/tag500.xml"/><Relationship Id="rId11" Type="http://schemas.openxmlformats.org/officeDocument/2006/relationships/tags" Target="../tags/tag499.xml"/><Relationship Id="rId10" Type="http://schemas.openxmlformats.org/officeDocument/2006/relationships/tags" Target="../tags/tag498.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508.xml"/><Relationship Id="rId8" Type="http://schemas.openxmlformats.org/officeDocument/2006/relationships/tags" Target="../tags/tag507.xml"/><Relationship Id="rId7" Type="http://schemas.openxmlformats.org/officeDocument/2006/relationships/tags" Target="../tags/tag506.xml"/><Relationship Id="rId6" Type="http://schemas.openxmlformats.org/officeDocument/2006/relationships/tags" Target="../tags/tag505.xml"/><Relationship Id="rId5" Type="http://schemas.openxmlformats.org/officeDocument/2006/relationships/tags" Target="../tags/tag504.xml"/><Relationship Id="rId4" Type="http://schemas.openxmlformats.org/officeDocument/2006/relationships/tags" Target="../tags/tag503.xml"/><Relationship Id="rId3" Type="http://schemas.openxmlformats.org/officeDocument/2006/relationships/tags" Target="../tags/tag502.xml"/><Relationship Id="rId2" Type="http://schemas.openxmlformats.org/officeDocument/2006/relationships/tags" Target="../tags/tag501.xml"/><Relationship Id="rId18" Type="http://schemas.openxmlformats.org/officeDocument/2006/relationships/image" Target="../media/image5.png"/><Relationship Id="rId17" Type="http://schemas.openxmlformats.org/officeDocument/2006/relationships/tags" Target="../tags/tag515.xml"/><Relationship Id="rId16" Type="http://schemas.openxmlformats.org/officeDocument/2006/relationships/image" Target="../media/image4.png"/><Relationship Id="rId15" Type="http://schemas.openxmlformats.org/officeDocument/2006/relationships/tags" Target="../tags/tag514.xml"/><Relationship Id="rId14" Type="http://schemas.openxmlformats.org/officeDocument/2006/relationships/tags" Target="../tags/tag513.xml"/><Relationship Id="rId13" Type="http://schemas.openxmlformats.org/officeDocument/2006/relationships/tags" Target="../tags/tag512.xml"/><Relationship Id="rId12" Type="http://schemas.openxmlformats.org/officeDocument/2006/relationships/tags" Target="../tags/tag511.xml"/><Relationship Id="rId11" Type="http://schemas.openxmlformats.org/officeDocument/2006/relationships/tags" Target="../tags/tag510.xml"/><Relationship Id="rId10" Type="http://schemas.openxmlformats.org/officeDocument/2006/relationships/tags" Target="../tags/tag509.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141.xml"/><Relationship Id="rId7" Type="http://schemas.openxmlformats.org/officeDocument/2006/relationships/tags" Target="../tags/tag140.xml"/><Relationship Id="rId6" Type="http://schemas.openxmlformats.org/officeDocument/2006/relationships/tags" Target="../tags/tag139.xml"/><Relationship Id="rId5" Type="http://schemas.openxmlformats.org/officeDocument/2006/relationships/tags" Target="../tags/tag138.xml"/><Relationship Id="rId4" Type="http://schemas.openxmlformats.org/officeDocument/2006/relationships/tags" Target="../tags/tag137.xml"/><Relationship Id="rId3" Type="http://schemas.openxmlformats.org/officeDocument/2006/relationships/image" Target="../media/image1.png"/><Relationship Id="rId2" Type="http://schemas.openxmlformats.org/officeDocument/2006/relationships/tags" Target="../tags/tag13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9" Type="http://schemas.openxmlformats.org/officeDocument/2006/relationships/tags" Target="../tags/tag239.xml"/><Relationship Id="rId98" Type="http://schemas.openxmlformats.org/officeDocument/2006/relationships/tags" Target="../tags/tag238.xml"/><Relationship Id="rId97" Type="http://schemas.openxmlformats.org/officeDocument/2006/relationships/tags" Target="../tags/tag237.xml"/><Relationship Id="rId96" Type="http://schemas.openxmlformats.org/officeDocument/2006/relationships/tags" Target="../tags/tag236.xml"/><Relationship Id="rId95" Type="http://schemas.openxmlformats.org/officeDocument/2006/relationships/tags" Target="../tags/tag235.xml"/><Relationship Id="rId94" Type="http://schemas.openxmlformats.org/officeDocument/2006/relationships/tags" Target="../tags/tag234.xml"/><Relationship Id="rId93" Type="http://schemas.openxmlformats.org/officeDocument/2006/relationships/tags" Target="../tags/tag233.xml"/><Relationship Id="rId92" Type="http://schemas.openxmlformats.org/officeDocument/2006/relationships/tags" Target="../tags/tag232.xml"/><Relationship Id="rId91" Type="http://schemas.openxmlformats.org/officeDocument/2006/relationships/tags" Target="../tags/tag231.xml"/><Relationship Id="rId90" Type="http://schemas.openxmlformats.org/officeDocument/2006/relationships/tags" Target="../tags/tag230.xml"/><Relationship Id="rId9" Type="http://schemas.openxmlformats.org/officeDocument/2006/relationships/tags" Target="../tags/tag149.xml"/><Relationship Id="rId89" Type="http://schemas.openxmlformats.org/officeDocument/2006/relationships/tags" Target="../tags/tag229.xml"/><Relationship Id="rId88" Type="http://schemas.openxmlformats.org/officeDocument/2006/relationships/tags" Target="../tags/tag228.xml"/><Relationship Id="rId87" Type="http://schemas.openxmlformats.org/officeDocument/2006/relationships/tags" Target="../tags/tag227.xml"/><Relationship Id="rId86" Type="http://schemas.openxmlformats.org/officeDocument/2006/relationships/tags" Target="../tags/tag226.xml"/><Relationship Id="rId85" Type="http://schemas.openxmlformats.org/officeDocument/2006/relationships/tags" Target="../tags/tag225.xml"/><Relationship Id="rId84" Type="http://schemas.openxmlformats.org/officeDocument/2006/relationships/tags" Target="../tags/tag224.xml"/><Relationship Id="rId83" Type="http://schemas.openxmlformats.org/officeDocument/2006/relationships/tags" Target="../tags/tag223.xml"/><Relationship Id="rId82" Type="http://schemas.openxmlformats.org/officeDocument/2006/relationships/tags" Target="../tags/tag222.xml"/><Relationship Id="rId81" Type="http://schemas.openxmlformats.org/officeDocument/2006/relationships/tags" Target="../tags/tag221.xml"/><Relationship Id="rId80" Type="http://schemas.openxmlformats.org/officeDocument/2006/relationships/tags" Target="../tags/tag220.xml"/><Relationship Id="rId8" Type="http://schemas.openxmlformats.org/officeDocument/2006/relationships/tags" Target="../tags/tag148.xml"/><Relationship Id="rId79" Type="http://schemas.openxmlformats.org/officeDocument/2006/relationships/tags" Target="../tags/tag219.xml"/><Relationship Id="rId78" Type="http://schemas.openxmlformats.org/officeDocument/2006/relationships/tags" Target="../tags/tag218.xml"/><Relationship Id="rId77" Type="http://schemas.openxmlformats.org/officeDocument/2006/relationships/tags" Target="../tags/tag217.xml"/><Relationship Id="rId76" Type="http://schemas.openxmlformats.org/officeDocument/2006/relationships/tags" Target="../tags/tag216.xml"/><Relationship Id="rId75" Type="http://schemas.openxmlformats.org/officeDocument/2006/relationships/tags" Target="../tags/tag215.xml"/><Relationship Id="rId74" Type="http://schemas.openxmlformats.org/officeDocument/2006/relationships/tags" Target="../tags/tag214.xml"/><Relationship Id="rId73" Type="http://schemas.openxmlformats.org/officeDocument/2006/relationships/tags" Target="../tags/tag213.xml"/><Relationship Id="rId72" Type="http://schemas.openxmlformats.org/officeDocument/2006/relationships/tags" Target="../tags/tag212.xml"/><Relationship Id="rId71" Type="http://schemas.openxmlformats.org/officeDocument/2006/relationships/tags" Target="../tags/tag211.xml"/><Relationship Id="rId70" Type="http://schemas.openxmlformats.org/officeDocument/2006/relationships/tags" Target="../tags/tag210.xml"/><Relationship Id="rId7" Type="http://schemas.openxmlformats.org/officeDocument/2006/relationships/tags" Target="../tags/tag147.xml"/><Relationship Id="rId69" Type="http://schemas.openxmlformats.org/officeDocument/2006/relationships/tags" Target="../tags/tag209.xml"/><Relationship Id="rId68" Type="http://schemas.openxmlformats.org/officeDocument/2006/relationships/tags" Target="../tags/tag208.xml"/><Relationship Id="rId67" Type="http://schemas.openxmlformats.org/officeDocument/2006/relationships/tags" Target="../tags/tag207.xml"/><Relationship Id="rId66" Type="http://schemas.openxmlformats.org/officeDocument/2006/relationships/tags" Target="../tags/tag206.xml"/><Relationship Id="rId65" Type="http://schemas.openxmlformats.org/officeDocument/2006/relationships/tags" Target="../tags/tag205.xml"/><Relationship Id="rId64" Type="http://schemas.openxmlformats.org/officeDocument/2006/relationships/tags" Target="../tags/tag204.xml"/><Relationship Id="rId63" Type="http://schemas.openxmlformats.org/officeDocument/2006/relationships/tags" Target="../tags/tag203.xml"/><Relationship Id="rId62" Type="http://schemas.openxmlformats.org/officeDocument/2006/relationships/tags" Target="../tags/tag202.xml"/><Relationship Id="rId61" Type="http://schemas.openxmlformats.org/officeDocument/2006/relationships/tags" Target="../tags/tag201.xml"/><Relationship Id="rId60" Type="http://schemas.openxmlformats.org/officeDocument/2006/relationships/tags" Target="../tags/tag200.xml"/><Relationship Id="rId6" Type="http://schemas.openxmlformats.org/officeDocument/2006/relationships/tags" Target="../tags/tag146.xml"/><Relationship Id="rId59" Type="http://schemas.openxmlformats.org/officeDocument/2006/relationships/tags" Target="../tags/tag199.xml"/><Relationship Id="rId58" Type="http://schemas.openxmlformats.org/officeDocument/2006/relationships/tags" Target="../tags/tag198.xml"/><Relationship Id="rId57" Type="http://schemas.openxmlformats.org/officeDocument/2006/relationships/tags" Target="../tags/tag197.xml"/><Relationship Id="rId56" Type="http://schemas.openxmlformats.org/officeDocument/2006/relationships/tags" Target="../tags/tag196.xml"/><Relationship Id="rId55" Type="http://schemas.openxmlformats.org/officeDocument/2006/relationships/tags" Target="../tags/tag195.xml"/><Relationship Id="rId54" Type="http://schemas.openxmlformats.org/officeDocument/2006/relationships/tags" Target="../tags/tag194.xml"/><Relationship Id="rId53" Type="http://schemas.openxmlformats.org/officeDocument/2006/relationships/tags" Target="../tags/tag193.xml"/><Relationship Id="rId52" Type="http://schemas.openxmlformats.org/officeDocument/2006/relationships/tags" Target="../tags/tag192.xml"/><Relationship Id="rId51" Type="http://schemas.openxmlformats.org/officeDocument/2006/relationships/tags" Target="../tags/tag191.xml"/><Relationship Id="rId50" Type="http://schemas.openxmlformats.org/officeDocument/2006/relationships/tags" Target="../tags/tag190.xml"/><Relationship Id="rId5" Type="http://schemas.openxmlformats.org/officeDocument/2006/relationships/tags" Target="../tags/tag145.xml"/><Relationship Id="rId49" Type="http://schemas.openxmlformats.org/officeDocument/2006/relationships/tags" Target="../tags/tag189.xml"/><Relationship Id="rId48" Type="http://schemas.openxmlformats.org/officeDocument/2006/relationships/tags" Target="../tags/tag188.xml"/><Relationship Id="rId47" Type="http://schemas.openxmlformats.org/officeDocument/2006/relationships/tags" Target="../tags/tag187.xml"/><Relationship Id="rId46" Type="http://schemas.openxmlformats.org/officeDocument/2006/relationships/tags" Target="../tags/tag186.xml"/><Relationship Id="rId45" Type="http://schemas.openxmlformats.org/officeDocument/2006/relationships/tags" Target="../tags/tag185.xml"/><Relationship Id="rId44" Type="http://schemas.openxmlformats.org/officeDocument/2006/relationships/tags" Target="../tags/tag184.xml"/><Relationship Id="rId43" Type="http://schemas.openxmlformats.org/officeDocument/2006/relationships/tags" Target="../tags/tag183.xml"/><Relationship Id="rId42" Type="http://schemas.openxmlformats.org/officeDocument/2006/relationships/tags" Target="../tags/tag182.xml"/><Relationship Id="rId41" Type="http://schemas.openxmlformats.org/officeDocument/2006/relationships/tags" Target="../tags/tag181.xml"/><Relationship Id="rId40" Type="http://schemas.openxmlformats.org/officeDocument/2006/relationships/tags" Target="../tags/tag180.xml"/><Relationship Id="rId4" Type="http://schemas.openxmlformats.org/officeDocument/2006/relationships/tags" Target="../tags/tag144.xml"/><Relationship Id="rId39" Type="http://schemas.openxmlformats.org/officeDocument/2006/relationships/tags" Target="../tags/tag179.xml"/><Relationship Id="rId38" Type="http://schemas.openxmlformats.org/officeDocument/2006/relationships/tags" Target="../tags/tag178.xml"/><Relationship Id="rId37" Type="http://schemas.openxmlformats.org/officeDocument/2006/relationships/tags" Target="../tags/tag177.xml"/><Relationship Id="rId36" Type="http://schemas.openxmlformats.org/officeDocument/2006/relationships/tags" Target="../tags/tag176.xml"/><Relationship Id="rId35" Type="http://schemas.openxmlformats.org/officeDocument/2006/relationships/tags" Target="../tags/tag175.xml"/><Relationship Id="rId34" Type="http://schemas.openxmlformats.org/officeDocument/2006/relationships/tags" Target="../tags/tag174.xml"/><Relationship Id="rId33" Type="http://schemas.openxmlformats.org/officeDocument/2006/relationships/tags" Target="../tags/tag173.xml"/><Relationship Id="rId32" Type="http://schemas.openxmlformats.org/officeDocument/2006/relationships/tags" Target="../tags/tag172.xml"/><Relationship Id="rId31" Type="http://schemas.openxmlformats.org/officeDocument/2006/relationships/tags" Target="../tags/tag171.xml"/><Relationship Id="rId30" Type="http://schemas.openxmlformats.org/officeDocument/2006/relationships/tags" Target="../tags/tag170.xml"/><Relationship Id="rId3" Type="http://schemas.openxmlformats.org/officeDocument/2006/relationships/tags" Target="../tags/tag143.xml"/><Relationship Id="rId29" Type="http://schemas.openxmlformats.org/officeDocument/2006/relationships/tags" Target="../tags/tag169.xml"/><Relationship Id="rId28" Type="http://schemas.openxmlformats.org/officeDocument/2006/relationships/tags" Target="../tags/tag168.xml"/><Relationship Id="rId27" Type="http://schemas.openxmlformats.org/officeDocument/2006/relationships/tags" Target="../tags/tag167.xml"/><Relationship Id="rId26" Type="http://schemas.openxmlformats.org/officeDocument/2006/relationships/tags" Target="../tags/tag166.xml"/><Relationship Id="rId25" Type="http://schemas.openxmlformats.org/officeDocument/2006/relationships/tags" Target="../tags/tag165.xml"/><Relationship Id="rId24" Type="http://schemas.openxmlformats.org/officeDocument/2006/relationships/tags" Target="../tags/tag164.xml"/><Relationship Id="rId23" Type="http://schemas.openxmlformats.org/officeDocument/2006/relationships/tags" Target="../tags/tag163.xml"/><Relationship Id="rId22" Type="http://schemas.openxmlformats.org/officeDocument/2006/relationships/tags" Target="../tags/tag162.xml"/><Relationship Id="rId21" Type="http://schemas.openxmlformats.org/officeDocument/2006/relationships/tags" Target="../tags/tag161.xml"/><Relationship Id="rId20" Type="http://schemas.openxmlformats.org/officeDocument/2006/relationships/tags" Target="../tags/tag160.xml"/><Relationship Id="rId2" Type="http://schemas.openxmlformats.org/officeDocument/2006/relationships/tags" Target="../tags/tag142.xml"/><Relationship Id="rId19" Type="http://schemas.openxmlformats.org/officeDocument/2006/relationships/tags" Target="../tags/tag159.xml"/><Relationship Id="rId18" Type="http://schemas.openxmlformats.org/officeDocument/2006/relationships/tags" Target="../tags/tag158.xml"/><Relationship Id="rId17" Type="http://schemas.openxmlformats.org/officeDocument/2006/relationships/tags" Target="../tags/tag157.xml"/><Relationship Id="rId16" Type="http://schemas.openxmlformats.org/officeDocument/2006/relationships/tags" Target="../tags/tag156.xml"/><Relationship Id="rId15" Type="http://schemas.openxmlformats.org/officeDocument/2006/relationships/tags" Target="../tags/tag155.xml"/><Relationship Id="rId14" Type="http://schemas.openxmlformats.org/officeDocument/2006/relationships/tags" Target="../tags/tag154.xml"/><Relationship Id="rId13" Type="http://schemas.openxmlformats.org/officeDocument/2006/relationships/tags" Target="../tags/tag153.xml"/><Relationship Id="rId12" Type="http://schemas.openxmlformats.org/officeDocument/2006/relationships/tags" Target="../tags/tag152.xml"/><Relationship Id="rId113" Type="http://schemas.openxmlformats.org/officeDocument/2006/relationships/tags" Target="../tags/tag253.xml"/><Relationship Id="rId112" Type="http://schemas.openxmlformats.org/officeDocument/2006/relationships/tags" Target="../tags/tag252.xml"/><Relationship Id="rId111" Type="http://schemas.openxmlformats.org/officeDocument/2006/relationships/tags" Target="../tags/tag251.xml"/><Relationship Id="rId110" Type="http://schemas.openxmlformats.org/officeDocument/2006/relationships/tags" Target="../tags/tag250.xml"/><Relationship Id="rId11" Type="http://schemas.openxmlformats.org/officeDocument/2006/relationships/tags" Target="../tags/tag151.xml"/><Relationship Id="rId109" Type="http://schemas.openxmlformats.org/officeDocument/2006/relationships/tags" Target="../tags/tag249.xml"/><Relationship Id="rId108" Type="http://schemas.openxmlformats.org/officeDocument/2006/relationships/tags" Target="../tags/tag248.xml"/><Relationship Id="rId107" Type="http://schemas.openxmlformats.org/officeDocument/2006/relationships/tags" Target="../tags/tag247.xml"/><Relationship Id="rId106" Type="http://schemas.openxmlformats.org/officeDocument/2006/relationships/tags" Target="../tags/tag246.xml"/><Relationship Id="rId105" Type="http://schemas.openxmlformats.org/officeDocument/2006/relationships/tags" Target="../tags/tag245.xml"/><Relationship Id="rId104" Type="http://schemas.openxmlformats.org/officeDocument/2006/relationships/tags" Target="../tags/tag244.xml"/><Relationship Id="rId103" Type="http://schemas.openxmlformats.org/officeDocument/2006/relationships/tags" Target="../tags/tag243.xml"/><Relationship Id="rId102" Type="http://schemas.openxmlformats.org/officeDocument/2006/relationships/tags" Target="../tags/tag242.xml"/><Relationship Id="rId101" Type="http://schemas.openxmlformats.org/officeDocument/2006/relationships/tags" Target="../tags/tag241.xml"/><Relationship Id="rId100" Type="http://schemas.openxmlformats.org/officeDocument/2006/relationships/tags" Target="../tags/tag240.xml"/><Relationship Id="rId10" Type="http://schemas.openxmlformats.org/officeDocument/2006/relationships/tags" Target="../tags/tag150.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60.xml"/><Relationship Id="rId8" Type="http://schemas.openxmlformats.org/officeDocument/2006/relationships/tags" Target="../tags/tag259.xml"/><Relationship Id="rId7" Type="http://schemas.openxmlformats.org/officeDocument/2006/relationships/tags" Target="../tags/tag258.xml"/><Relationship Id="rId6" Type="http://schemas.openxmlformats.org/officeDocument/2006/relationships/tags" Target="../tags/tag257.xml"/><Relationship Id="rId5" Type="http://schemas.openxmlformats.org/officeDocument/2006/relationships/tags" Target="../tags/tag256.xml"/><Relationship Id="rId4" Type="http://schemas.openxmlformats.org/officeDocument/2006/relationships/tags" Target="../tags/tag255.xml"/><Relationship Id="rId3" Type="http://schemas.openxmlformats.org/officeDocument/2006/relationships/image" Target="../media/image1.png"/><Relationship Id="rId2" Type="http://schemas.openxmlformats.org/officeDocument/2006/relationships/tags" Target="../tags/tag25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tags" Target="../tags/tag265.xml"/><Relationship Id="rId6" Type="http://schemas.openxmlformats.org/officeDocument/2006/relationships/tags" Target="../tags/tag264.xml"/><Relationship Id="rId5" Type="http://schemas.openxmlformats.org/officeDocument/2006/relationships/tags" Target="../tags/tag263.xml"/><Relationship Id="rId4" Type="http://schemas.openxmlformats.org/officeDocument/2006/relationships/tags" Target="../tags/tag262.xml"/><Relationship Id="rId3" Type="http://schemas.openxmlformats.org/officeDocument/2006/relationships/image" Target="../media/image1.png"/><Relationship Id="rId2" Type="http://schemas.openxmlformats.org/officeDocument/2006/relationships/tags" Target="../tags/tag261.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277.xml"/><Relationship Id="rId8" Type="http://schemas.openxmlformats.org/officeDocument/2006/relationships/tags" Target="../tags/tag276.xml"/><Relationship Id="rId7" Type="http://schemas.openxmlformats.org/officeDocument/2006/relationships/tags" Target="../tags/tag275.xml"/><Relationship Id="rId6" Type="http://schemas.openxmlformats.org/officeDocument/2006/relationships/tags" Target="../tags/tag274.xml"/><Relationship Id="rId5" Type="http://schemas.openxmlformats.org/officeDocument/2006/relationships/tags" Target="../tags/tag273.xml"/><Relationship Id="rId4" Type="http://schemas.openxmlformats.org/officeDocument/2006/relationships/tags" Target="../tags/tag272.xml"/><Relationship Id="rId34" Type="http://schemas.openxmlformats.org/officeDocument/2006/relationships/tags" Target="../tags/tag302.xml"/><Relationship Id="rId33" Type="http://schemas.openxmlformats.org/officeDocument/2006/relationships/tags" Target="../tags/tag301.xml"/><Relationship Id="rId32" Type="http://schemas.openxmlformats.org/officeDocument/2006/relationships/tags" Target="../tags/tag300.xml"/><Relationship Id="rId31" Type="http://schemas.openxmlformats.org/officeDocument/2006/relationships/tags" Target="../tags/tag299.xml"/><Relationship Id="rId30" Type="http://schemas.openxmlformats.org/officeDocument/2006/relationships/tags" Target="../tags/tag298.xml"/><Relationship Id="rId3" Type="http://schemas.openxmlformats.org/officeDocument/2006/relationships/tags" Target="../tags/tag271.xml"/><Relationship Id="rId29" Type="http://schemas.openxmlformats.org/officeDocument/2006/relationships/tags" Target="../tags/tag297.xml"/><Relationship Id="rId28" Type="http://schemas.openxmlformats.org/officeDocument/2006/relationships/tags" Target="../tags/tag296.xml"/><Relationship Id="rId27" Type="http://schemas.openxmlformats.org/officeDocument/2006/relationships/tags" Target="../tags/tag295.xml"/><Relationship Id="rId26" Type="http://schemas.openxmlformats.org/officeDocument/2006/relationships/tags" Target="../tags/tag294.xml"/><Relationship Id="rId25" Type="http://schemas.openxmlformats.org/officeDocument/2006/relationships/tags" Target="../tags/tag293.xml"/><Relationship Id="rId24" Type="http://schemas.openxmlformats.org/officeDocument/2006/relationships/tags" Target="../tags/tag292.xml"/><Relationship Id="rId23" Type="http://schemas.openxmlformats.org/officeDocument/2006/relationships/tags" Target="../tags/tag291.xml"/><Relationship Id="rId22" Type="http://schemas.openxmlformats.org/officeDocument/2006/relationships/tags" Target="../tags/tag290.xml"/><Relationship Id="rId21" Type="http://schemas.openxmlformats.org/officeDocument/2006/relationships/tags" Target="../tags/tag289.xml"/><Relationship Id="rId20" Type="http://schemas.openxmlformats.org/officeDocument/2006/relationships/tags" Target="../tags/tag288.xml"/><Relationship Id="rId2" Type="http://schemas.openxmlformats.org/officeDocument/2006/relationships/tags" Target="../tags/tag270.xml"/><Relationship Id="rId19" Type="http://schemas.openxmlformats.org/officeDocument/2006/relationships/tags" Target="../tags/tag287.xml"/><Relationship Id="rId18" Type="http://schemas.openxmlformats.org/officeDocument/2006/relationships/tags" Target="../tags/tag286.xml"/><Relationship Id="rId17" Type="http://schemas.openxmlformats.org/officeDocument/2006/relationships/tags" Target="../tags/tag285.xml"/><Relationship Id="rId16" Type="http://schemas.openxmlformats.org/officeDocument/2006/relationships/tags" Target="../tags/tag284.xml"/><Relationship Id="rId15" Type="http://schemas.openxmlformats.org/officeDocument/2006/relationships/tags" Target="../tags/tag283.xml"/><Relationship Id="rId14" Type="http://schemas.openxmlformats.org/officeDocument/2006/relationships/tags" Target="../tags/tag282.xml"/><Relationship Id="rId13" Type="http://schemas.openxmlformats.org/officeDocument/2006/relationships/tags" Target="../tags/tag281.xml"/><Relationship Id="rId12" Type="http://schemas.openxmlformats.org/officeDocument/2006/relationships/tags" Target="../tags/tag280.xml"/><Relationship Id="rId11" Type="http://schemas.openxmlformats.org/officeDocument/2006/relationships/tags" Target="../tags/tag279.xml"/><Relationship Id="rId10" Type="http://schemas.openxmlformats.org/officeDocument/2006/relationships/tags" Target="../tags/tag27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05.xml"/><Relationship Id="rId3" Type="http://schemas.openxmlformats.org/officeDocument/2006/relationships/tags" Target="../tags/tag304.xml"/><Relationship Id="rId2" Type="http://schemas.openxmlformats.org/officeDocument/2006/relationships/tags" Target="../tags/tag30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312.xml"/><Relationship Id="rId8" Type="http://schemas.openxmlformats.org/officeDocument/2006/relationships/tags" Target="../tags/tag311.xml"/><Relationship Id="rId7" Type="http://schemas.openxmlformats.org/officeDocument/2006/relationships/tags" Target="../tags/tag310.xml"/><Relationship Id="rId6" Type="http://schemas.openxmlformats.org/officeDocument/2006/relationships/tags" Target="../tags/tag309.xml"/><Relationship Id="rId5" Type="http://schemas.openxmlformats.org/officeDocument/2006/relationships/tags" Target="../tags/tag308.xml"/><Relationship Id="rId4" Type="http://schemas.openxmlformats.org/officeDocument/2006/relationships/tags" Target="../tags/tag307.xml"/><Relationship Id="rId3" Type="http://schemas.openxmlformats.org/officeDocument/2006/relationships/image" Target="../media/image1.png"/><Relationship Id="rId2" Type="http://schemas.openxmlformats.org/officeDocument/2006/relationships/tags" Target="../tags/tag30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319.xml"/><Relationship Id="rId8" Type="http://schemas.openxmlformats.org/officeDocument/2006/relationships/tags" Target="../tags/tag318.xml"/><Relationship Id="rId7" Type="http://schemas.openxmlformats.org/officeDocument/2006/relationships/tags" Target="../tags/tag317.xml"/><Relationship Id="rId6" Type="http://schemas.openxmlformats.org/officeDocument/2006/relationships/image" Target="../media/image1.png"/><Relationship Id="rId5" Type="http://schemas.openxmlformats.org/officeDocument/2006/relationships/tags" Target="../tags/tag316.xml"/><Relationship Id="rId4" Type="http://schemas.openxmlformats.org/officeDocument/2006/relationships/tags" Target="../tags/tag315.xml"/><Relationship Id="rId3" Type="http://schemas.openxmlformats.org/officeDocument/2006/relationships/tags" Target="../tags/tag314.xml"/><Relationship Id="rId2" Type="http://schemas.openxmlformats.org/officeDocument/2006/relationships/tags" Target="../tags/tag313.xml"/><Relationship Id="rId11" Type="http://schemas.openxmlformats.org/officeDocument/2006/relationships/tags" Target="../tags/tag321.xml"/><Relationship Id="rId10" Type="http://schemas.openxmlformats.org/officeDocument/2006/relationships/tags" Target="../tags/tag320.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Rectangle 13"/>
          <p:cNvSpPr>
            <a:spLocks noChangeArrowheads="1"/>
          </p:cNvSpPr>
          <p:nvPr>
            <p:custDataLst>
              <p:tags r:id="rId2"/>
            </p:custDataLst>
          </p:nvPr>
        </p:nvSpPr>
        <p:spPr bwMode="auto">
          <a:xfrm>
            <a:off x="0" y="5010150"/>
            <a:ext cx="12193588" cy="1847850"/>
          </a:xfrm>
          <a:prstGeom prst="rect">
            <a:avLst/>
          </a:prstGeom>
          <a:solidFill>
            <a:schemeClr val="accent1"/>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8" name="Rectangle 14"/>
          <p:cNvSpPr>
            <a:spLocks noChangeArrowheads="1"/>
          </p:cNvSpPr>
          <p:nvPr>
            <p:custDataLst>
              <p:tags r:id="rId3"/>
            </p:custDataLst>
          </p:nvPr>
        </p:nvSpPr>
        <p:spPr bwMode="auto">
          <a:xfrm>
            <a:off x="0" y="5010150"/>
            <a:ext cx="12193588"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grpSp>
        <p:nvGrpSpPr>
          <p:cNvPr id="5" name="组合 4"/>
          <p:cNvGrpSpPr/>
          <p:nvPr userDrawn="1">
            <p:custDataLst>
              <p:tags r:id="rId4"/>
            </p:custDataLst>
          </p:nvPr>
        </p:nvGrpSpPr>
        <p:grpSpPr>
          <a:xfrm>
            <a:off x="3513138" y="436563"/>
            <a:ext cx="8281987" cy="6134100"/>
            <a:chOff x="3513138" y="436563"/>
            <a:chExt cx="8281987" cy="6134100"/>
          </a:xfrm>
        </p:grpSpPr>
        <p:sp>
          <p:nvSpPr>
            <p:cNvPr id="11" name="Oval 17"/>
            <p:cNvSpPr>
              <a:spLocks noChangeArrowheads="1"/>
            </p:cNvSpPr>
            <p:nvPr>
              <p:custDataLst>
                <p:tags r:id="rId5"/>
              </p:custDataLst>
            </p:nvPr>
          </p:nvSpPr>
          <p:spPr bwMode="auto">
            <a:xfrm>
              <a:off x="11664950" y="503238"/>
              <a:ext cx="79375" cy="84138"/>
            </a:xfrm>
            <a:prstGeom prst="ellipse">
              <a:avLst/>
            </a:pr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14" name="Oval 18"/>
            <p:cNvSpPr>
              <a:spLocks noChangeArrowheads="1"/>
            </p:cNvSpPr>
            <p:nvPr>
              <p:custDataLst>
                <p:tags r:id="rId6"/>
              </p:custDataLst>
            </p:nvPr>
          </p:nvSpPr>
          <p:spPr bwMode="auto">
            <a:xfrm>
              <a:off x="10515600" y="436563"/>
              <a:ext cx="79375" cy="84138"/>
            </a:xfrm>
            <a:prstGeom prst="ellipse">
              <a:avLst/>
            </a:pr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9" name="Oval 15"/>
            <p:cNvSpPr>
              <a:spLocks noChangeArrowheads="1"/>
            </p:cNvSpPr>
            <p:nvPr>
              <p:custDataLst>
                <p:tags r:id="rId7"/>
              </p:custDataLst>
            </p:nvPr>
          </p:nvSpPr>
          <p:spPr bwMode="auto">
            <a:xfrm>
              <a:off x="4919663" y="2586038"/>
              <a:ext cx="79375" cy="85725"/>
            </a:xfrm>
            <a:prstGeom prst="ellipse">
              <a:avLst/>
            </a:pr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10" name="Oval 16"/>
            <p:cNvSpPr>
              <a:spLocks noChangeArrowheads="1"/>
            </p:cNvSpPr>
            <p:nvPr>
              <p:custDataLst>
                <p:tags r:id="rId8"/>
              </p:custDataLst>
            </p:nvPr>
          </p:nvSpPr>
          <p:spPr bwMode="auto">
            <a:xfrm>
              <a:off x="5575300" y="2809875"/>
              <a:ext cx="79375" cy="85725"/>
            </a:xfrm>
            <a:prstGeom prst="ellipse">
              <a:avLst/>
            </a:pr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15" name="Oval 19"/>
            <p:cNvSpPr>
              <a:spLocks noChangeArrowheads="1"/>
            </p:cNvSpPr>
            <p:nvPr>
              <p:custDataLst>
                <p:tags r:id="rId9"/>
              </p:custDataLst>
            </p:nvPr>
          </p:nvSpPr>
          <p:spPr bwMode="auto">
            <a:xfrm>
              <a:off x="11245850" y="2284413"/>
              <a:ext cx="79375" cy="85725"/>
            </a:xfrm>
            <a:prstGeom prst="ellipse">
              <a:avLst/>
            </a:pr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16" name="Oval 20"/>
            <p:cNvSpPr>
              <a:spLocks noChangeArrowheads="1"/>
            </p:cNvSpPr>
            <p:nvPr>
              <p:custDataLst>
                <p:tags r:id="rId10"/>
              </p:custDataLst>
            </p:nvPr>
          </p:nvSpPr>
          <p:spPr bwMode="auto">
            <a:xfrm>
              <a:off x="11250613" y="809625"/>
              <a:ext cx="80963" cy="84138"/>
            </a:xfrm>
            <a:prstGeom prst="ellipse">
              <a:avLst/>
            </a:pr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17" name="Oval 21"/>
            <p:cNvSpPr>
              <a:spLocks noChangeArrowheads="1"/>
            </p:cNvSpPr>
            <p:nvPr>
              <p:custDataLst>
                <p:tags r:id="rId11"/>
              </p:custDataLst>
            </p:nvPr>
          </p:nvSpPr>
          <p:spPr bwMode="auto">
            <a:xfrm>
              <a:off x="8562975" y="771525"/>
              <a:ext cx="79375" cy="85725"/>
            </a:xfrm>
            <a:prstGeom prst="ellipse">
              <a:avLst/>
            </a:pr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18" name="Oval 22"/>
            <p:cNvSpPr>
              <a:spLocks noChangeArrowheads="1"/>
            </p:cNvSpPr>
            <p:nvPr>
              <p:custDataLst>
                <p:tags r:id="rId12"/>
              </p:custDataLst>
            </p:nvPr>
          </p:nvSpPr>
          <p:spPr bwMode="auto">
            <a:xfrm>
              <a:off x="5265738" y="3357563"/>
              <a:ext cx="80963" cy="84138"/>
            </a:xfrm>
            <a:prstGeom prst="ellipse">
              <a:avLst/>
            </a:pr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19" name="Oval 23"/>
            <p:cNvSpPr>
              <a:spLocks noChangeArrowheads="1"/>
            </p:cNvSpPr>
            <p:nvPr>
              <p:custDataLst>
                <p:tags r:id="rId13"/>
              </p:custDataLst>
            </p:nvPr>
          </p:nvSpPr>
          <p:spPr bwMode="auto">
            <a:xfrm>
              <a:off x="3513138" y="4232275"/>
              <a:ext cx="80963" cy="82550"/>
            </a:xfrm>
            <a:prstGeom prst="ellipse">
              <a:avLst/>
            </a:pr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20" name="Oval 24"/>
            <p:cNvSpPr>
              <a:spLocks noChangeArrowheads="1"/>
            </p:cNvSpPr>
            <p:nvPr>
              <p:custDataLst>
                <p:tags r:id="rId14"/>
              </p:custDataLst>
            </p:nvPr>
          </p:nvSpPr>
          <p:spPr bwMode="auto">
            <a:xfrm>
              <a:off x="6319838" y="4406900"/>
              <a:ext cx="80963" cy="85725"/>
            </a:xfrm>
            <a:prstGeom prst="ellipse">
              <a:avLst/>
            </a:pr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21" name="Oval 25"/>
            <p:cNvSpPr>
              <a:spLocks noChangeArrowheads="1"/>
            </p:cNvSpPr>
            <p:nvPr>
              <p:custDataLst>
                <p:tags r:id="rId15"/>
              </p:custDataLst>
            </p:nvPr>
          </p:nvSpPr>
          <p:spPr bwMode="auto">
            <a:xfrm>
              <a:off x="5840413" y="4041775"/>
              <a:ext cx="79375" cy="84138"/>
            </a:xfrm>
            <a:prstGeom prst="ellipse">
              <a:avLst/>
            </a:pr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22" name="Oval 26"/>
            <p:cNvSpPr>
              <a:spLocks noChangeArrowheads="1"/>
            </p:cNvSpPr>
            <p:nvPr>
              <p:custDataLst>
                <p:tags r:id="rId16"/>
              </p:custDataLst>
            </p:nvPr>
          </p:nvSpPr>
          <p:spPr bwMode="auto">
            <a:xfrm>
              <a:off x="11458575" y="4291013"/>
              <a:ext cx="79375" cy="85725"/>
            </a:xfrm>
            <a:prstGeom prst="ellipse">
              <a:avLst/>
            </a:pr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23" name="Oval 27"/>
            <p:cNvSpPr>
              <a:spLocks noChangeArrowheads="1"/>
            </p:cNvSpPr>
            <p:nvPr>
              <p:custDataLst>
                <p:tags r:id="rId17"/>
              </p:custDataLst>
            </p:nvPr>
          </p:nvSpPr>
          <p:spPr bwMode="auto">
            <a:xfrm>
              <a:off x="11715750" y="3781425"/>
              <a:ext cx="79375" cy="82550"/>
            </a:xfrm>
            <a:prstGeom prst="ellipse">
              <a:avLst/>
            </a:pr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24" name="Oval 28"/>
            <p:cNvSpPr>
              <a:spLocks noChangeArrowheads="1"/>
            </p:cNvSpPr>
            <p:nvPr>
              <p:custDataLst>
                <p:tags r:id="rId18"/>
              </p:custDataLst>
            </p:nvPr>
          </p:nvSpPr>
          <p:spPr bwMode="auto">
            <a:xfrm>
              <a:off x="9496425" y="4206875"/>
              <a:ext cx="79375" cy="84138"/>
            </a:xfrm>
            <a:prstGeom prst="ellipse">
              <a:avLst/>
            </a:pr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25" name="Oval 29"/>
            <p:cNvSpPr>
              <a:spLocks noChangeArrowheads="1"/>
            </p:cNvSpPr>
            <p:nvPr>
              <p:custDataLst>
                <p:tags r:id="rId19"/>
              </p:custDataLst>
            </p:nvPr>
          </p:nvSpPr>
          <p:spPr bwMode="auto">
            <a:xfrm>
              <a:off x="10896600" y="4011613"/>
              <a:ext cx="79375" cy="82550"/>
            </a:xfrm>
            <a:prstGeom prst="ellipse">
              <a:avLst/>
            </a:pr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26" name="Oval 30"/>
            <p:cNvSpPr>
              <a:spLocks noChangeArrowheads="1"/>
            </p:cNvSpPr>
            <p:nvPr>
              <p:custDataLst>
                <p:tags r:id="rId20"/>
              </p:custDataLst>
            </p:nvPr>
          </p:nvSpPr>
          <p:spPr bwMode="auto">
            <a:xfrm>
              <a:off x="11049000" y="4762500"/>
              <a:ext cx="79375" cy="85725"/>
            </a:xfrm>
            <a:prstGeom prst="ellipse">
              <a:avLst/>
            </a:pr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27" name="Oval 31"/>
            <p:cNvSpPr>
              <a:spLocks noChangeArrowheads="1"/>
            </p:cNvSpPr>
            <p:nvPr>
              <p:custDataLst>
                <p:tags r:id="rId21"/>
              </p:custDataLst>
            </p:nvPr>
          </p:nvSpPr>
          <p:spPr bwMode="auto">
            <a:xfrm>
              <a:off x="5795963" y="2409825"/>
              <a:ext cx="79375" cy="84138"/>
            </a:xfrm>
            <a:prstGeom prst="ellipse">
              <a:avLst/>
            </a:pr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28" name="Oval 32"/>
            <p:cNvSpPr>
              <a:spLocks noChangeArrowheads="1"/>
            </p:cNvSpPr>
            <p:nvPr>
              <p:custDataLst>
                <p:tags r:id="rId22"/>
              </p:custDataLst>
            </p:nvPr>
          </p:nvSpPr>
          <p:spPr bwMode="auto">
            <a:xfrm>
              <a:off x="6507163" y="6224588"/>
              <a:ext cx="1831975" cy="109538"/>
            </a:xfrm>
            <a:prstGeom prst="ellipse">
              <a:avLst/>
            </a:prstGeom>
            <a:solidFill>
              <a:schemeClr val="tx2">
                <a:alpha val="70000"/>
              </a:schemeClr>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29" name="Oval 33"/>
            <p:cNvSpPr>
              <a:spLocks noChangeArrowheads="1"/>
            </p:cNvSpPr>
            <p:nvPr>
              <p:custDataLst>
                <p:tags r:id="rId23"/>
              </p:custDataLst>
            </p:nvPr>
          </p:nvSpPr>
          <p:spPr bwMode="auto">
            <a:xfrm>
              <a:off x="9201150" y="6210300"/>
              <a:ext cx="1831975" cy="111125"/>
            </a:xfrm>
            <a:prstGeom prst="ellipse">
              <a:avLst/>
            </a:prstGeom>
            <a:solidFill>
              <a:schemeClr val="tx2">
                <a:alpha val="70000"/>
              </a:schemeClr>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30" name="Freeform 34"/>
            <p:cNvSpPr/>
            <p:nvPr>
              <p:custDataLst>
                <p:tags r:id="rId24"/>
              </p:custDataLst>
            </p:nvPr>
          </p:nvSpPr>
          <p:spPr bwMode="auto">
            <a:xfrm>
              <a:off x="5875338" y="6007100"/>
              <a:ext cx="92075" cy="146050"/>
            </a:xfrm>
            <a:custGeom>
              <a:avLst/>
              <a:gdLst>
                <a:gd name="T0" fmla="*/ 44 w 48"/>
                <a:gd name="T1" fmla="*/ 77 h 77"/>
                <a:gd name="T2" fmla="*/ 7 w 48"/>
                <a:gd name="T3" fmla="*/ 0 h 77"/>
                <a:gd name="T4" fmla="*/ 44 w 48"/>
                <a:gd name="T5" fmla="*/ 77 h 77"/>
              </a:gdLst>
              <a:ahLst/>
              <a:cxnLst>
                <a:cxn ang="0">
                  <a:pos x="T0" y="T1"/>
                </a:cxn>
                <a:cxn ang="0">
                  <a:pos x="T2" y="T3"/>
                </a:cxn>
                <a:cxn ang="0">
                  <a:pos x="T4" y="T5"/>
                </a:cxn>
              </a:cxnLst>
              <a:rect l="0" t="0" r="r" b="b"/>
              <a:pathLst>
                <a:path w="48" h="77">
                  <a:moveTo>
                    <a:pt x="44" y="77"/>
                  </a:moveTo>
                  <a:cubicBezTo>
                    <a:pt x="44" y="77"/>
                    <a:pt x="0" y="64"/>
                    <a:pt x="7" y="0"/>
                  </a:cubicBezTo>
                  <a:cubicBezTo>
                    <a:pt x="7" y="0"/>
                    <a:pt x="48" y="21"/>
                    <a:pt x="44" y="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31" name="Freeform 35"/>
            <p:cNvSpPr/>
            <p:nvPr>
              <p:custDataLst>
                <p:tags r:id="rId25"/>
              </p:custDataLst>
            </p:nvPr>
          </p:nvSpPr>
          <p:spPr bwMode="auto">
            <a:xfrm>
              <a:off x="5951538" y="6008688"/>
              <a:ext cx="92075" cy="144463"/>
            </a:xfrm>
            <a:custGeom>
              <a:avLst/>
              <a:gdLst>
                <a:gd name="T0" fmla="*/ 4 w 48"/>
                <a:gd name="T1" fmla="*/ 76 h 76"/>
                <a:gd name="T2" fmla="*/ 42 w 48"/>
                <a:gd name="T3" fmla="*/ 0 h 76"/>
                <a:gd name="T4" fmla="*/ 4 w 48"/>
                <a:gd name="T5" fmla="*/ 76 h 76"/>
              </a:gdLst>
              <a:ahLst/>
              <a:cxnLst>
                <a:cxn ang="0">
                  <a:pos x="T0" y="T1"/>
                </a:cxn>
                <a:cxn ang="0">
                  <a:pos x="T2" y="T3"/>
                </a:cxn>
                <a:cxn ang="0">
                  <a:pos x="T4" y="T5"/>
                </a:cxn>
              </a:cxnLst>
              <a:rect l="0" t="0" r="r" b="b"/>
              <a:pathLst>
                <a:path w="48" h="76">
                  <a:moveTo>
                    <a:pt x="4" y="76"/>
                  </a:moveTo>
                  <a:cubicBezTo>
                    <a:pt x="4" y="76"/>
                    <a:pt x="48" y="64"/>
                    <a:pt x="42" y="0"/>
                  </a:cubicBezTo>
                  <a:cubicBezTo>
                    <a:pt x="42" y="0"/>
                    <a:pt x="0" y="20"/>
                    <a:pt x="4" y="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649" name="Freeform 36"/>
            <p:cNvSpPr/>
            <p:nvPr>
              <p:custDataLst>
                <p:tags r:id="rId26"/>
              </p:custDataLst>
            </p:nvPr>
          </p:nvSpPr>
          <p:spPr bwMode="auto">
            <a:xfrm>
              <a:off x="5903913" y="5932488"/>
              <a:ext cx="117475" cy="163513"/>
            </a:xfrm>
            <a:custGeom>
              <a:avLst/>
              <a:gdLst>
                <a:gd name="T0" fmla="*/ 28 w 61"/>
                <a:gd name="T1" fmla="*/ 86 h 86"/>
                <a:gd name="T2" fmla="*/ 27 w 61"/>
                <a:gd name="T3" fmla="*/ 0 h 86"/>
                <a:gd name="T4" fmla="*/ 28 w 61"/>
                <a:gd name="T5" fmla="*/ 86 h 86"/>
              </a:gdLst>
              <a:ahLst/>
              <a:cxnLst>
                <a:cxn ang="0">
                  <a:pos x="T0" y="T1"/>
                </a:cxn>
                <a:cxn ang="0">
                  <a:pos x="T2" y="T3"/>
                </a:cxn>
                <a:cxn ang="0">
                  <a:pos x="T4" y="T5"/>
                </a:cxn>
              </a:cxnLst>
              <a:rect l="0" t="0" r="r" b="b"/>
              <a:pathLst>
                <a:path w="61" h="86">
                  <a:moveTo>
                    <a:pt x="28" y="86"/>
                  </a:moveTo>
                  <a:cubicBezTo>
                    <a:pt x="28" y="86"/>
                    <a:pt x="61" y="54"/>
                    <a:pt x="27" y="0"/>
                  </a:cubicBezTo>
                  <a:cubicBezTo>
                    <a:pt x="27" y="0"/>
                    <a:pt x="0" y="40"/>
                    <a:pt x="28" y="8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653" name="Freeform 37"/>
            <p:cNvSpPr/>
            <p:nvPr>
              <p:custDataLst>
                <p:tags r:id="rId27"/>
              </p:custDataLst>
            </p:nvPr>
          </p:nvSpPr>
          <p:spPr bwMode="auto">
            <a:xfrm>
              <a:off x="6651625" y="6453188"/>
              <a:ext cx="74613" cy="117475"/>
            </a:xfrm>
            <a:custGeom>
              <a:avLst/>
              <a:gdLst>
                <a:gd name="T0" fmla="*/ 35 w 39"/>
                <a:gd name="T1" fmla="*/ 62 h 62"/>
                <a:gd name="T2" fmla="*/ 5 w 39"/>
                <a:gd name="T3" fmla="*/ 0 h 62"/>
                <a:gd name="T4" fmla="*/ 35 w 39"/>
                <a:gd name="T5" fmla="*/ 62 h 62"/>
              </a:gdLst>
              <a:ahLst/>
              <a:cxnLst>
                <a:cxn ang="0">
                  <a:pos x="T0" y="T1"/>
                </a:cxn>
                <a:cxn ang="0">
                  <a:pos x="T2" y="T3"/>
                </a:cxn>
                <a:cxn ang="0">
                  <a:pos x="T4" y="T5"/>
                </a:cxn>
              </a:cxnLst>
              <a:rect l="0" t="0" r="r" b="b"/>
              <a:pathLst>
                <a:path w="39" h="62">
                  <a:moveTo>
                    <a:pt x="35" y="62"/>
                  </a:moveTo>
                  <a:cubicBezTo>
                    <a:pt x="35" y="62"/>
                    <a:pt x="0" y="52"/>
                    <a:pt x="5" y="0"/>
                  </a:cubicBezTo>
                  <a:cubicBezTo>
                    <a:pt x="5" y="0"/>
                    <a:pt x="39" y="17"/>
                    <a:pt x="35" y="6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691" name="Freeform 38"/>
            <p:cNvSpPr/>
            <p:nvPr>
              <p:custDataLst>
                <p:tags r:id="rId28"/>
              </p:custDataLst>
            </p:nvPr>
          </p:nvSpPr>
          <p:spPr bwMode="auto">
            <a:xfrm>
              <a:off x="6711950" y="6454775"/>
              <a:ext cx="73025" cy="115888"/>
            </a:xfrm>
            <a:custGeom>
              <a:avLst/>
              <a:gdLst>
                <a:gd name="T0" fmla="*/ 3 w 38"/>
                <a:gd name="T1" fmla="*/ 61 h 61"/>
                <a:gd name="T2" fmla="*/ 34 w 38"/>
                <a:gd name="T3" fmla="*/ 0 h 61"/>
                <a:gd name="T4" fmla="*/ 3 w 38"/>
                <a:gd name="T5" fmla="*/ 61 h 61"/>
              </a:gdLst>
              <a:ahLst/>
              <a:cxnLst>
                <a:cxn ang="0">
                  <a:pos x="T0" y="T1"/>
                </a:cxn>
                <a:cxn ang="0">
                  <a:pos x="T2" y="T3"/>
                </a:cxn>
                <a:cxn ang="0">
                  <a:pos x="T4" y="T5"/>
                </a:cxn>
              </a:cxnLst>
              <a:rect l="0" t="0" r="r" b="b"/>
              <a:pathLst>
                <a:path w="38" h="61">
                  <a:moveTo>
                    <a:pt x="3" y="61"/>
                  </a:moveTo>
                  <a:cubicBezTo>
                    <a:pt x="3" y="61"/>
                    <a:pt x="38" y="52"/>
                    <a:pt x="34" y="0"/>
                  </a:cubicBezTo>
                  <a:cubicBezTo>
                    <a:pt x="34" y="0"/>
                    <a:pt x="0" y="16"/>
                    <a:pt x="3" y="6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692" name="Freeform 39"/>
            <p:cNvSpPr/>
            <p:nvPr>
              <p:custDataLst>
                <p:tags r:id="rId29"/>
              </p:custDataLst>
            </p:nvPr>
          </p:nvSpPr>
          <p:spPr bwMode="auto">
            <a:xfrm>
              <a:off x="6672263" y="6394450"/>
              <a:ext cx="95250" cy="130175"/>
            </a:xfrm>
            <a:custGeom>
              <a:avLst/>
              <a:gdLst>
                <a:gd name="T0" fmla="*/ 24 w 50"/>
                <a:gd name="T1" fmla="*/ 69 h 69"/>
                <a:gd name="T2" fmla="*/ 22 w 50"/>
                <a:gd name="T3" fmla="*/ 0 h 69"/>
                <a:gd name="T4" fmla="*/ 24 w 50"/>
                <a:gd name="T5" fmla="*/ 69 h 69"/>
              </a:gdLst>
              <a:ahLst/>
              <a:cxnLst>
                <a:cxn ang="0">
                  <a:pos x="T0" y="T1"/>
                </a:cxn>
                <a:cxn ang="0">
                  <a:pos x="T2" y="T3"/>
                </a:cxn>
                <a:cxn ang="0">
                  <a:pos x="T4" y="T5"/>
                </a:cxn>
              </a:cxnLst>
              <a:rect l="0" t="0" r="r" b="b"/>
              <a:pathLst>
                <a:path w="50" h="69">
                  <a:moveTo>
                    <a:pt x="24" y="69"/>
                  </a:moveTo>
                  <a:cubicBezTo>
                    <a:pt x="24" y="69"/>
                    <a:pt x="50" y="43"/>
                    <a:pt x="22" y="0"/>
                  </a:cubicBezTo>
                  <a:cubicBezTo>
                    <a:pt x="22" y="0"/>
                    <a:pt x="0" y="32"/>
                    <a:pt x="24" y="6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693" name="Freeform 40"/>
            <p:cNvSpPr/>
            <p:nvPr>
              <p:custDataLst>
                <p:tags r:id="rId30"/>
              </p:custDataLst>
            </p:nvPr>
          </p:nvSpPr>
          <p:spPr bwMode="auto">
            <a:xfrm>
              <a:off x="9780588" y="6389688"/>
              <a:ext cx="73025" cy="117475"/>
            </a:xfrm>
            <a:custGeom>
              <a:avLst/>
              <a:gdLst>
                <a:gd name="T0" fmla="*/ 35 w 39"/>
                <a:gd name="T1" fmla="*/ 62 h 62"/>
                <a:gd name="T2" fmla="*/ 5 w 39"/>
                <a:gd name="T3" fmla="*/ 0 h 62"/>
                <a:gd name="T4" fmla="*/ 35 w 39"/>
                <a:gd name="T5" fmla="*/ 62 h 62"/>
              </a:gdLst>
              <a:ahLst/>
              <a:cxnLst>
                <a:cxn ang="0">
                  <a:pos x="T0" y="T1"/>
                </a:cxn>
                <a:cxn ang="0">
                  <a:pos x="T2" y="T3"/>
                </a:cxn>
                <a:cxn ang="0">
                  <a:pos x="T4" y="T5"/>
                </a:cxn>
              </a:cxnLst>
              <a:rect l="0" t="0" r="r" b="b"/>
              <a:pathLst>
                <a:path w="39" h="62">
                  <a:moveTo>
                    <a:pt x="35" y="62"/>
                  </a:moveTo>
                  <a:cubicBezTo>
                    <a:pt x="35" y="62"/>
                    <a:pt x="0" y="52"/>
                    <a:pt x="5" y="0"/>
                  </a:cubicBezTo>
                  <a:cubicBezTo>
                    <a:pt x="5" y="0"/>
                    <a:pt x="39" y="17"/>
                    <a:pt x="35" y="6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694" name="Freeform 41"/>
            <p:cNvSpPr/>
            <p:nvPr>
              <p:custDataLst>
                <p:tags r:id="rId31"/>
              </p:custDataLst>
            </p:nvPr>
          </p:nvSpPr>
          <p:spPr bwMode="auto">
            <a:xfrm>
              <a:off x="9840913" y="6389688"/>
              <a:ext cx="74613" cy="117475"/>
            </a:xfrm>
            <a:custGeom>
              <a:avLst/>
              <a:gdLst>
                <a:gd name="T0" fmla="*/ 3 w 39"/>
                <a:gd name="T1" fmla="*/ 62 h 62"/>
                <a:gd name="T2" fmla="*/ 34 w 39"/>
                <a:gd name="T3" fmla="*/ 0 h 62"/>
                <a:gd name="T4" fmla="*/ 3 w 39"/>
                <a:gd name="T5" fmla="*/ 62 h 62"/>
              </a:gdLst>
              <a:ahLst/>
              <a:cxnLst>
                <a:cxn ang="0">
                  <a:pos x="T0" y="T1"/>
                </a:cxn>
                <a:cxn ang="0">
                  <a:pos x="T2" y="T3"/>
                </a:cxn>
                <a:cxn ang="0">
                  <a:pos x="T4" y="T5"/>
                </a:cxn>
              </a:cxnLst>
              <a:rect l="0" t="0" r="r" b="b"/>
              <a:pathLst>
                <a:path w="39" h="62">
                  <a:moveTo>
                    <a:pt x="3" y="62"/>
                  </a:moveTo>
                  <a:cubicBezTo>
                    <a:pt x="3" y="62"/>
                    <a:pt x="39" y="52"/>
                    <a:pt x="34" y="0"/>
                  </a:cubicBezTo>
                  <a:cubicBezTo>
                    <a:pt x="34" y="0"/>
                    <a:pt x="0" y="17"/>
                    <a:pt x="3" y="6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695" name="Freeform 42"/>
            <p:cNvSpPr/>
            <p:nvPr>
              <p:custDataLst>
                <p:tags r:id="rId32"/>
              </p:custDataLst>
            </p:nvPr>
          </p:nvSpPr>
          <p:spPr bwMode="auto">
            <a:xfrm>
              <a:off x="9802813" y="6330950"/>
              <a:ext cx="95250" cy="131763"/>
            </a:xfrm>
            <a:custGeom>
              <a:avLst/>
              <a:gdLst>
                <a:gd name="T0" fmla="*/ 23 w 50"/>
                <a:gd name="T1" fmla="*/ 69 h 69"/>
                <a:gd name="T2" fmla="*/ 22 w 50"/>
                <a:gd name="T3" fmla="*/ 0 h 69"/>
                <a:gd name="T4" fmla="*/ 23 w 50"/>
                <a:gd name="T5" fmla="*/ 69 h 69"/>
              </a:gdLst>
              <a:ahLst/>
              <a:cxnLst>
                <a:cxn ang="0">
                  <a:pos x="T0" y="T1"/>
                </a:cxn>
                <a:cxn ang="0">
                  <a:pos x="T2" y="T3"/>
                </a:cxn>
                <a:cxn ang="0">
                  <a:pos x="T4" y="T5"/>
                </a:cxn>
              </a:cxnLst>
              <a:rect l="0" t="0" r="r" b="b"/>
              <a:pathLst>
                <a:path w="50" h="69">
                  <a:moveTo>
                    <a:pt x="23" y="69"/>
                  </a:moveTo>
                  <a:cubicBezTo>
                    <a:pt x="23" y="69"/>
                    <a:pt x="50" y="43"/>
                    <a:pt x="22" y="0"/>
                  </a:cubicBezTo>
                  <a:cubicBezTo>
                    <a:pt x="22" y="0"/>
                    <a:pt x="0" y="32"/>
                    <a:pt x="23" y="6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696" name="Freeform 43"/>
            <p:cNvSpPr/>
            <p:nvPr>
              <p:custDataLst>
                <p:tags r:id="rId33"/>
              </p:custDataLst>
            </p:nvPr>
          </p:nvSpPr>
          <p:spPr bwMode="auto">
            <a:xfrm>
              <a:off x="8364538" y="6008688"/>
              <a:ext cx="87313" cy="138113"/>
            </a:xfrm>
            <a:custGeom>
              <a:avLst/>
              <a:gdLst>
                <a:gd name="T0" fmla="*/ 41 w 46"/>
                <a:gd name="T1" fmla="*/ 72 h 72"/>
                <a:gd name="T2" fmla="*/ 6 w 46"/>
                <a:gd name="T3" fmla="*/ 0 h 72"/>
                <a:gd name="T4" fmla="*/ 41 w 46"/>
                <a:gd name="T5" fmla="*/ 72 h 72"/>
              </a:gdLst>
              <a:ahLst/>
              <a:cxnLst>
                <a:cxn ang="0">
                  <a:pos x="T0" y="T1"/>
                </a:cxn>
                <a:cxn ang="0">
                  <a:pos x="T2" y="T3"/>
                </a:cxn>
                <a:cxn ang="0">
                  <a:pos x="T4" y="T5"/>
                </a:cxn>
              </a:cxnLst>
              <a:rect l="0" t="0" r="r" b="b"/>
              <a:pathLst>
                <a:path w="46" h="72">
                  <a:moveTo>
                    <a:pt x="41" y="72"/>
                  </a:moveTo>
                  <a:cubicBezTo>
                    <a:pt x="41" y="72"/>
                    <a:pt x="0" y="61"/>
                    <a:pt x="6" y="0"/>
                  </a:cubicBezTo>
                  <a:cubicBezTo>
                    <a:pt x="6" y="0"/>
                    <a:pt x="46" y="20"/>
                    <a:pt x="41" y="7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698" name="Freeform 44"/>
            <p:cNvSpPr/>
            <p:nvPr>
              <p:custDataLst>
                <p:tags r:id="rId34"/>
              </p:custDataLst>
            </p:nvPr>
          </p:nvSpPr>
          <p:spPr bwMode="auto">
            <a:xfrm>
              <a:off x="8434388" y="6011863"/>
              <a:ext cx="88900" cy="134938"/>
            </a:xfrm>
            <a:custGeom>
              <a:avLst/>
              <a:gdLst>
                <a:gd name="T0" fmla="*/ 4 w 46"/>
                <a:gd name="T1" fmla="*/ 71 h 71"/>
                <a:gd name="T2" fmla="*/ 40 w 46"/>
                <a:gd name="T3" fmla="*/ 0 h 71"/>
                <a:gd name="T4" fmla="*/ 4 w 46"/>
                <a:gd name="T5" fmla="*/ 71 h 71"/>
              </a:gdLst>
              <a:ahLst/>
              <a:cxnLst>
                <a:cxn ang="0">
                  <a:pos x="T0" y="T1"/>
                </a:cxn>
                <a:cxn ang="0">
                  <a:pos x="T2" y="T3"/>
                </a:cxn>
                <a:cxn ang="0">
                  <a:pos x="T4" y="T5"/>
                </a:cxn>
              </a:cxnLst>
              <a:rect l="0" t="0" r="r" b="b"/>
              <a:pathLst>
                <a:path w="46" h="71">
                  <a:moveTo>
                    <a:pt x="4" y="71"/>
                  </a:moveTo>
                  <a:cubicBezTo>
                    <a:pt x="4" y="71"/>
                    <a:pt x="46" y="60"/>
                    <a:pt x="40" y="0"/>
                  </a:cubicBezTo>
                  <a:cubicBezTo>
                    <a:pt x="40" y="0"/>
                    <a:pt x="0" y="19"/>
                    <a:pt x="4" y="7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699" name="Freeform 45"/>
            <p:cNvSpPr/>
            <p:nvPr>
              <p:custDataLst>
                <p:tags r:id="rId35"/>
              </p:custDataLst>
            </p:nvPr>
          </p:nvSpPr>
          <p:spPr bwMode="auto">
            <a:xfrm>
              <a:off x="8391525" y="5940425"/>
              <a:ext cx="109538" cy="153988"/>
            </a:xfrm>
            <a:custGeom>
              <a:avLst/>
              <a:gdLst>
                <a:gd name="T0" fmla="*/ 27 w 58"/>
                <a:gd name="T1" fmla="*/ 81 h 81"/>
                <a:gd name="T2" fmla="*/ 26 w 58"/>
                <a:gd name="T3" fmla="*/ 0 h 81"/>
                <a:gd name="T4" fmla="*/ 27 w 58"/>
                <a:gd name="T5" fmla="*/ 81 h 81"/>
              </a:gdLst>
              <a:ahLst/>
              <a:cxnLst>
                <a:cxn ang="0">
                  <a:pos x="T0" y="T1"/>
                </a:cxn>
                <a:cxn ang="0">
                  <a:pos x="T2" y="T3"/>
                </a:cxn>
                <a:cxn ang="0">
                  <a:pos x="T4" y="T5"/>
                </a:cxn>
              </a:cxnLst>
              <a:rect l="0" t="0" r="r" b="b"/>
              <a:pathLst>
                <a:path w="58" h="81">
                  <a:moveTo>
                    <a:pt x="27" y="81"/>
                  </a:moveTo>
                  <a:cubicBezTo>
                    <a:pt x="27" y="81"/>
                    <a:pt x="58" y="50"/>
                    <a:pt x="26" y="0"/>
                  </a:cubicBezTo>
                  <a:cubicBezTo>
                    <a:pt x="26" y="0"/>
                    <a:pt x="0" y="37"/>
                    <a:pt x="27" y="8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700" name="Freeform 46"/>
            <p:cNvSpPr/>
            <p:nvPr>
              <p:custDataLst>
                <p:tags r:id="rId36"/>
              </p:custDataLst>
            </p:nvPr>
          </p:nvSpPr>
          <p:spPr bwMode="auto">
            <a:xfrm>
              <a:off x="10642600" y="6045200"/>
              <a:ext cx="88900" cy="139700"/>
            </a:xfrm>
            <a:custGeom>
              <a:avLst/>
              <a:gdLst>
                <a:gd name="T0" fmla="*/ 41 w 46"/>
                <a:gd name="T1" fmla="*/ 73 h 73"/>
                <a:gd name="T2" fmla="*/ 6 w 46"/>
                <a:gd name="T3" fmla="*/ 0 h 73"/>
                <a:gd name="T4" fmla="*/ 41 w 46"/>
                <a:gd name="T5" fmla="*/ 73 h 73"/>
              </a:gdLst>
              <a:ahLst/>
              <a:cxnLst>
                <a:cxn ang="0">
                  <a:pos x="T0" y="T1"/>
                </a:cxn>
                <a:cxn ang="0">
                  <a:pos x="T2" y="T3"/>
                </a:cxn>
                <a:cxn ang="0">
                  <a:pos x="T4" y="T5"/>
                </a:cxn>
              </a:cxnLst>
              <a:rect l="0" t="0" r="r" b="b"/>
              <a:pathLst>
                <a:path w="46" h="73">
                  <a:moveTo>
                    <a:pt x="41" y="73"/>
                  </a:moveTo>
                  <a:cubicBezTo>
                    <a:pt x="41" y="73"/>
                    <a:pt x="0" y="61"/>
                    <a:pt x="6" y="0"/>
                  </a:cubicBezTo>
                  <a:cubicBezTo>
                    <a:pt x="6" y="0"/>
                    <a:pt x="46" y="20"/>
                    <a:pt x="41" y="7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701" name="Freeform 47"/>
            <p:cNvSpPr/>
            <p:nvPr>
              <p:custDataLst>
                <p:tags r:id="rId37"/>
              </p:custDataLst>
            </p:nvPr>
          </p:nvSpPr>
          <p:spPr bwMode="auto">
            <a:xfrm>
              <a:off x="10714038" y="6045200"/>
              <a:ext cx="87313" cy="139700"/>
            </a:xfrm>
            <a:custGeom>
              <a:avLst/>
              <a:gdLst>
                <a:gd name="T0" fmla="*/ 4 w 46"/>
                <a:gd name="T1" fmla="*/ 73 h 73"/>
                <a:gd name="T2" fmla="*/ 41 w 46"/>
                <a:gd name="T3" fmla="*/ 0 h 73"/>
                <a:gd name="T4" fmla="*/ 4 w 46"/>
                <a:gd name="T5" fmla="*/ 73 h 73"/>
              </a:gdLst>
              <a:ahLst/>
              <a:cxnLst>
                <a:cxn ang="0">
                  <a:pos x="T0" y="T1"/>
                </a:cxn>
                <a:cxn ang="0">
                  <a:pos x="T2" y="T3"/>
                </a:cxn>
                <a:cxn ang="0">
                  <a:pos x="T4" y="T5"/>
                </a:cxn>
              </a:cxnLst>
              <a:rect l="0" t="0" r="r" b="b"/>
              <a:pathLst>
                <a:path w="46" h="73">
                  <a:moveTo>
                    <a:pt x="4" y="73"/>
                  </a:moveTo>
                  <a:cubicBezTo>
                    <a:pt x="4" y="73"/>
                    <a:pt x="46" y="61"/>
                    <a:pt x="41" y="0"/>
                  </a:cubicBezTo>
                  <a:cubicBezTo>
                    <a:pt x="41" y="0"/>
                    <a:pt x="0" y="20"/>
                    <a:pt x="4" y="7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702" name="Freeform 48"/>
            <p:cNvSpPr/>
            <p:nvPr>
              <p:custDataLst>
                <p:tags r:id="rId38"/>
              </p:custDataLst>
            </p:nvPr>
          </p:nvSpPr>
          <p:spPr bwMode="auto">
            <a:xfrm>
              <a:off x="10668000" y="5975350"/>
              <a:ext cx="112713" cy="155575"/>
            </a:xfrm>
            <a:custGeom>
              <a:avLst/>
              <a:gdLst>
                <a:gd name="T0" fmla="*/ 28 w 59"/>
                <a:gd name="T1" fmla="*/ 82 h 82"/>
                <a:gd name="T2" fmla="*/ 27 w 59"/>
                <a:gd name="T3" fmla="*/ 0 h 82"/>
                <a:gd name="T4" fmla="*/ 28 w 59"/>
                <a:gd name="T5" fmla="*/ 82 h 82"/>
              </a:gdLst>
              <a:ahLst/>
              <a:cxnLst>
                <a:cxn ang="0">
                  <a:pos x="T0" y="T1"/>
                </a:cxn>
                <a:cxn ang="0">
                  <a:pos x="T2" y="T3"/>
                </a:cxn>
                <a:cxn ang="0">
                  <a:pos x="T4" y="T5"/>
                </a:cxn>
              </a:cxnLst>
              <a:rect l="0" t="0" r="r" b="b"/>
              <a:pathLst>
                <a:path w="59" h="82">
                  <a:moveTo>
                    <a:pt x="28" y="82"/>
                  </a:moveTo>
                  <a:cubicBezTo>
                    <a:pt x="28" y="82"/>
                    <a:pt x="59" y="51"/>
                    <a:pt x="27" y="0"/>
                  </a:cubicBezTo>
                  <a:cubicBezTo>
                    <a:pt x="27" y="0"/>
                    <a:pt x="0" y="37"/>
                    <a:pt x="28" y="8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703" name="Freeform 49"/>
            <p:cNvSpPr/>
            <p:nvPr>
              <p:custDataLst>
                <p:tags r:id="rId39"/>
              </p:custDataLst>
            </p:nvPr>
          </p:nvSpPr>
          <p:spPr bwMode="auto">
            <a:xfrm>
              <a:off x="6091238" y="1143000"/>
              <a:ext cx="4940300" cy="2841625"/>
            </a:xfrm>
            <a:custGeom>
              <a:avLst/>
              <a:gdLst>
                <a:gd name="T0" fmla="*/ 2551 w 2593"/>
                <a:gd name="T1" fmla="*/ 1493 h 1493"/>
                <a:gd name="T2" fmla="*/ 41 w 2593"/>
                <a:gd name="T3" fmla="*/ 1493 h 1493"/>
                <a:gd name="T4" fmla="*/ 0 w 2593"/>
                <a:gd name="T5" fmla="*/ 1451 h 1493"/>
                <a:gd name="T6" fmla="*/ 0 w 2593"/>
                <a:gd name="T7" fmla="*/ 41 h 1493"/>
                <a:gd name="T8" fmla="*/ 41 w 2593"/>
                <a:gd name="T9" fmla="*/ 0 h 1493"/>
                <a:gd name="T10" fmla="*/ 2551 w 2593"/>
                <a:gd name="T11" fmla="*/ 0 h 1493"/>
                <a:gd name="T12" fmla="*/ 2593 w 2593"/>
                <a:gd name="T13" fmla="*/ 41 h 1493"/>
                <a:gd name="T14" fmla="*/ 2593 w 2593"/>
                <a:gd name="T15" fmla="*/ 1451 h 1493"/>
                <a:gd name="T16" fmla="*/ 2551 w 2593"/>
                <a:gd name="T17" fmla="*/ 1493 h 1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93" h="1493">
                  <a:moveTo>
                    <a:pt x="2551" y="1493"/>
                  </a:moveTo>
                  <a:cubicBezTo>
                    <a:pt x="41" y="1493"/>
                    <a:pt x="41" y="1493"/>
                    <a:pt x="41" y="1493"/>
                  </a:cubicBezTo>
                  <a:cubicBezTo>
                    <a:pt x="19" y="1493"/>
                    <a:pt x="0" y="1474"/>
                    <a:pt x="0" y="1451"/>
                  </a:cubicBezTo>
                  <a:cubicBezTo>
                    <a:pt x="0" y="41"/>
                    <a:pt x="0" y="41"/>
                    <a:pt x="0" y="41"/>
                  </a:cubicBezTo>
                  <a:cubicBezTo>
                    <a:pt x="0" y="18"/>
                    <a:pt x="19" y="0"/>
                    <a:pt x="41" y="0"/>
                  </a:cubicBezTo>
                  <a:cubicBezTo>
                    <a:pt x="2551" y="0"/>
                    <a:pt x="2551" y="0"/>
                    <a:pt x="2551" y="0"/>
                  </a:cubicBezTo>
                  <a:cubicBezTo>
                    <a:pt x="2574" y="0"/>
                    <a:pt x="2593" y="18"/>
                    <a:pt x="2593" y="41"/>
                  </a:cubicBezTo>
                  <a:cubicBezTo>
                    <a:pt x="2593" y="1451"/>
                    <a:pt x="2593" y="1451"/>
                    <a:pt x="2593" y="1451"/>
                  </a:cubicBezTo>
                  <a:cubicBezTo>
                    <a:pt x="2593" y="1474"/>
                    <a:pt x="2574" y="1493"/>
                    <a:pt x="2551" y="1493"/>
                  </a:cubicBezTo>
                  <a:close/>
                </a:path>
              </a:pathLst>
            </a:custGeom>
            <a:solidFill>
              <a:srgbClr val="FADD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704" name="Freeform 50"/>
            <p:cNvSpPr/>
            <p:nvPr>
              <p:custDataLst>
                <p:tags r:id="rId40"/>
              </p:custDataLst>
            </p:nvPr>
          </p:nvSpPr>
          <p:spPr bwMode="auto">
            <a:xfrm>
              <a:off x="6091238" y="1409700"/>
              <a:ext cx="1646238" cy="2574925"/>
            </a:xfrm>
            <a:custGeom>
              <a:avLst/>
              <a:gdLst>
                <a:gd name="T0" fmla="*/ 864 w 864"/>
                <a:gd name="T1" fmla="*/ 1353 h 1353"/>
                <a:gd name="T2" fmla="*/ 24 w 864"/>
                <a:gd name="T3" fmla="*/ 1353 h 1353"/>
                <a:gd name="T4" fmla="*/ 0 w 864"/>
                <a:gd name="T5" fmla="*/ 1329 h 1353"/>
                <a:gd name="T6" fmla="*/ 0 w 864"/>
                <a:gd name="T7" fmla="*/ 0 h 1353"/>
                <a:gd name="T8" fmla="*/ 864 w 864"/>
                <a:gd name="T9" fmla="*/ 0 h 1353"/>
                <a:gd name="T10" fmla="*/ 864 w 864"/>
                <a:gd name="T11" fmla="*/ 1353 h 1353"/>
              </a:gdLst>
              <a:ahLst/>
              <a:cxnLst>
                <a:cxn ang="0">
                  <a:pos x="T0" y="T1"/>
                </a:cxn>
                <a:cxn ang="0">
                  <a:pos x="T2" y="T3"/>
                </a:cxn>
                <a:cxn ang="0">
                  <a:pos x="T4" y="T5"/>
                </a:cxn>
                <a:cxn ang="0">
                  <a:pos x="T6" y="T7"/>
                </a:cxn>
                <a:cxn ang="0">
                  <a:pos x="T8" y="T9"/>
                </a:cxn>
                <a:cxn ang="0">
                  <a:pos x="T10" y="T11"/>
                </a:cxn>
              </a:cxnLst>
              <a:rect l="0" t="0" r="r" b="b"/>
              <a:pathLst>
                <a:path w="864" h="1353">
                  <a:moveTo>
                    <a:pt x="864" y="1353"/>
                  </a:moveTo>
                  <a:cubicBezTo>
                    <a:pt x="24" y="1353"/>
                    <a:pt x="24" y="1353"/>
                    <a:pt x="24" y="1353"/>
                  </a:cubicBezTo>
                  <a:cubicBezTo>
                    <a:pt x="11" y="1353"/>
                    <a:pt x="0" y="1342"/>
                    <a:pt x="0" y="1329"/>
                  </a:cubicBezTo>
                  <a:cubicBezTo>
                    <a:pt x="0" y="0"/>
                    <a:pt x="0" y="0"/>
                    <a:pt x="0" y="0"/>
                  </a:cubicBezTo>
                  <a:cubicBezTo>
                    <a:pt x="864" y="0"/>
                    <a:pt x="864" y="0"/>
                    <a:pt x="864" y="0"/>
                  </a:cubicBezTo>
                  <a:lnTo>
                    <a:pt x="864" y="13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705" name="Freeform 51"/>
            <p:cNvSpPr/>
            <p:nvPr>
              <p:custDataLst>
                <p:tags r:id="rId41"/>
              </p:custDataLst>
            </p:nvPr>
          </p:nvSpPr>
          <p:spPr bwMode="auto">
            <a:xfrm>
              <a:off x="9383713" y="1409700"/>
              <a:ext cx="1647825" cy="2574925"/>
            </a:xfrm>
            <a:custGeom>
              <a:avLst/>
              <a:gdLst>
                <a:gd name="T0" fmla="*/ 825 w 865"/>
                <a:gd name="T1" fmla="*/ 1353 h 1353"/>
                <a:gd name="T2" fmla="*/ 0 w 865"/>
                <a:gd name="T3" fmla="*/ 1353 h 1353"/>
                <a:gd name="T4" fmla="*/ 0 w 865"/>
                <a:gd name="T5" fmla="*/ 0 h 1353"/>
                <a:gd name="T6" fmla="*/ 865 w 865"/>
                <a:gd name="T7" fmla="*/ 0 h 1353"/>
                <a:gd name="T8" fmla="*/ 865 w 865"/>
                <a:gd name="T9" fmla="*/ 1313 h 1353"/>
                <a:gd name="T10" fmla="*/ 825 w 865"/>
                <a:gd name="T11" fmla="*/ 1353 h 1353"/>
              </a:gdLst>
              <a:ahLst/>
              <a:cxnLst>
                <a:cxn ang="0">
                  <a:pos x="T0" y="T1"/>
                </a:cxn>
                <a:cxn ang="0">
                  <a:pos x="T2" y="T3"/>
                </a:cxn>
                <a:cxn ang="0">
                  <a:pos x="T4" y="T5"/>
                </a:cxn>
                <a:cxn ang="0">
                  <a:pos x="T6" y="T7"/>
                </a:cxn>
                <a:cxn ang="0">
                  <a:pos x="T8" y="T9"/>
                </a:cxn>
                <a:cxn ang="0">
                  <a:pos x="T10" y="T11"/>
                </a:cxn>
              </a:cxnLst>
              <a:rect l="0" t="0" r="r" b="b"/>
              <a:pathLst>
                <a:path w="865" h="1353">
                  <a:moveTo>
                    <a:pt x="825" y="1353"/>
                  </a:moveTo>
                  <a:cubicBezTo>
                    <a:pt x="0" y="1353"/>
                    <a:pt x="0" y="1353"/>
                    <a:pt x="0" y="1353"/>
                  </a:cubicBezTo>
                  <a:cubicBezTo>
                    <a:pt x="0" y="0"/>
                    <a:pt x="0" y="0"/>
                    <a:pt x="0" y="0"/>
                  </a:cubicBezTo>
                  <a:cubicBezTo>
                    <a:pt x="865" y="0"/>
                    <a:pt x="865" y="0"/>
                    <a:pt x="865" y="0"/>
                  </a:cubicBezTo>
                  <a:cubicBezTo>
                    <a:pt x="865" y="1313"/>
                    <a:pt x="865" y="1313"/>
                    <a:pt x="865" y="1313"/>
                  </a:cubicBezTo>
                  <a:cubicBezTo>
                    <a:pt x="865" y="1335"/>
                    <a:pt x="847" y="1353"/>
                    <a:pt x="825" y="13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706" name="Freeform 52"/>
            <p:cNvSpPr/>
            <p:nvPr>
              <p:custDataLst>
                <p:tags r:id="rId42"/>
              </p:custDataLst>
            </p:nvPr>
          </p:nvSpPr>
          <p:spPr bwMode="auto">
            <a:xfrm>
              <a:off x="6081713" y="1136650"/>
              <a:ext cx="4954588" cy="273050"/>
            </a:xfrm>
            <a:custGeom>
              <a:avLst/>
              <a:gdLst>
                <a:gd name="T0" fmla="*/ 5 w 2600"/>
                <a:gd name="T1" fmla="*/ 143 h 143"/>
                <a:gd name="T2" fmla="*/ 2598 w 2600"/>
                <a:gd name="T3" fmla="*/ 143 h 143"/>
                <a:gd name="T4" fmla="*/ 2598 w 2600"/>
                <a:gd name="T5" fmla="*/ 93 h 143"/>
                <a:gd name="T6" fmla="*/ 2569 w 2600"/>
                <a:gd name="T7" fmla="*/ 27 h 143"/>
                <a:gd name="T8" fmla="*/ 2504 w 2600"/>
                <a:gd name="T9" fmla="*/ 3 h 143"/>
                <a:gd name="T10" fmla="*/ 103 w 2600"/>
                <a:gd name="T11" fmla="*/ 3 h 143"/>
                <a:gd name="T12" fmla="*/ 34 w 2600"/>
                <a:gd name="T13" fmla="*/ 29 h 143"/>
                <a:gd name="T14" fmla="*/ 5 w 2600"/>
                <a:gd name="T15" fmla="*/ 104 h 143"/>
                <a:gd name="T16" fmla="*/ 5 w 2600"/>
                <a:gd name="T17"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0" h="143">
                  <a:moveTo>
                    <a:pt x="5" y="143"/>
                  </a:moveTo>
                  <a:cubicBezTo>
                    <a:pt x="2598" y="143"/>
                    <a:pt x="2598" y="143"/>
                    <a:pt x="2598" y="143"/>
                  </a:cubicBezTo>
                  <a:cubicBezTo>
                    <a:pt x="2598" y="93"/>
                    <a:pt x="2598" y="93"/>
                    <a:pt x="2598" y="93"/>
                  </a:cubicBezTo>
                  <a:cubicBezTo>
                    <a:pt x="2598" y="93"/>
                    <a:pt x="2600" y="52"/>
                    <a:pt x="2569" y="27"/>
                  </a:cubicBezTo>
                  <a:cubicBezTo>
                    <a:pt x="2538" y="3"/>
                    <a:pt x="2511" y="3"/>
                    <a:pt x="2504" y="3"/>
                  </a:cubicBezTo>
                  <a:cubicBezTo>
                    <a:pt x="2498" y="3"/>
                    <a:pt x="103" y="3"/>
                    <a:pt x="103" y="3"/>
                  </a:cubicBezTo>
                  <a:cubicBezTo>
                    <a:pt x="103" y="3"/>
                    <a:pt x="68" y="0"/>
                    <a:pt x="34" y="29"/>
                  </a:cubicBezTo>
                  <a:cubicBezTo>
                    <a:pt x="0" y="58"/>
                    <a:pt x="5" y="104"/>
                    <a:pt x="5" y="104"/>
                  </a:cubicBezTo>
                  <a:lnTo>
                    <a:pt x="5" y="143"/>
                  </a:lnTo>
                  <a:close/>
                </a:path>
              </a:pathLst>
            </a:custGeom>
            <a:solidFill>
              <a:srgbClr val="3452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707" name="Oval 53"/>
            <p:cNvSpPr>
              <a:spLocks noChangeArrowheads="1"/>
            </p:cNvSpPr>
            <p:nvPr>
              <p:custDataLst>
                <p:tags r:id="rId43"/>
              </p:custDataLst>
            </p:nvPr>
          </p:nvSpPr>
          <p:spPr bwMode="auto">
            <a:xfrm>
              <a:off x="6324600" y="1230313"/>
              <a:ext cx="98425" cy="92075"/>
            </a:xfrm>
            <a:prstGeom prst="ellipse">
              <a:avLst/>
            </a:prstGeom>
            <a:solidFill>
              <a:srgbClr val="E633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708" name="Oval 54"/>
            <p:cNvSpPr>
              <a:spLocks noChangeArrowheads="1"/>
            </p:cNvSpPr>
            <p:nvPr>
              <p:custDataLst>
                <p:tags r:id="rId44"/>
              </p:custDataLst>
            </p:nvPr>
          </p:nvSpPr>
          <p:spPr bwMode="auto">
            <a:xfrm>
              <a:off x="6607175" y="1230313"/>
              <a:ext cx="101600" cy="92075"/>
            </a:xfrm>
            <a:prstGeom prst="ellipse">
              <a:avLst/>
            </a:prstGeom>
            <a:solidFill>
              <a:srgbClr val="74C8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709" name="Oval 55"/>
            <p:cNvSpPr>
              <a:spLocks noChangeArrowheads="1"/>
            </p:cNvSpPr>
            <p:nvPr>
              <p:custDataLst>
                <p:tags r:id="rId45"/>
              </p:custDataLst>
            </p:nvPr>
          </p:nvSpPr>
          <p:spPr bwMode="auto">
            <a:xfrm>
              <a:off x="6892925" y="1230313"/>
              <a:ext cx="100013" cy="92075"/>
            </a:xfrm>
            <a:prstGeom prst="ellipse">
              <a:avLst/>
            </a:prstGeom>
            <a:solidFill>
              <a:srgbClr val="FADD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710" name="Freeform 56"/>
            <p:cNvSpPr/>
            <p:nvPr>
              <p:custDataLst>
                <p:tags r:id="rId46"/>
              </p:custDataLst>
            </p:nvPr>
          </p:nvSpPr>
          <p:spPr bwMode="auto">
            <a:xfrm>
              <a:off x="7175500" y="1206500"/>
              <a:ext cx="3327400" cy="144463"/>
            </a:xfrm>
            <a:custGeom>
              <a:avLst/>
              <a:gdLst>
                <a:gd name="T0" fmla="*/ 1738 w 1746"/>
                <a:gd name="T1" fmla="*/ 76 h 76"/>
                <a:gd name="T2" fmla="*/ 8 w 1746"/>
                <a:gd name="T3" fmla="*/ 76 h 76"/>
                <a:gd name="T4" fmla="*/ 0 w 1746"/>
                <a:gd name="T5" fmla="*/ 67 h 76"/>
                <a:gd name="T6" fmla="*/ 0 w 1746"/>
                <a:gd name="T7" fmla="*/ 8 h 76"/>
                <a:gd name="T8" fmla="*/ 8 w 1746"/>
                <a:gd name="T9" fmla="*/ 0 h 76"/>
                <a:gd name="T10" fmla="*/ 1738 w 1746"/>
                <a:gd name="T11" fmla="*/ 0 h 76"/>
                <a:gd name="T12" fmla="*/ 1746 w 1746"/>
                <a:gd name="T13" fmla="*/ 8 h 76"/>
                <a:gd name="T14" fmla="*/ 1746 w 1746"/>
                <a:gd name="T15" fmla="*/ 67 h 76"/>
                <a:gd name="T16" fmla="*/ 1738 w 1746"/>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6" h="76">
                  <a:moveTo>
                    <a:pt x="1738" y="76"/>
                  </a:moveTo>
                  <a:cubicBezTo>
                    <a:pt x="8" y="76"/>
                    <a:pt x="8" y="76"/>
                    <a:pt x="8" y="76"/>
                  </a:cubicBezTo>
                  <a:cubicBezTo>
                    <a:pt x="3" y="76"/>
                    <a:pt x="0" y="72"/>
                    <a:pt x="0" y="67"/>
                  </a:cubicBezTo>
                  <a:cubicBezTo>
                    <a:pt x="0" y="8"/>
                    <a:pt x="0" y="8"/>
                    <a:pt x="0" y="8"/>
                  </a:cubicBezTo>
                  <a:cubicBezTo>
                    <a:pt x="0" y="4"/>
                    <a:pt x="3" y="0"/>
                    <a:pt x="8" y="0"/>
                  </a:cubicBezTo>
                  <a:cubicBezTo>
                    <a:pt x="1738" y="0"/>
                    <a:pt x="1738" y="0"/>
                    <a:pt x="1738" y="0"/>
                  </a:cubicBezTo>
                  <a:cubicBezTo>
                    <a:pt x="1742" y="0"/>
                    <a:pt x="1746" y="4"/>
                    <a:pt x="1746" y="8"/>
                  </a:cubicBezTo>
                  <a:cubicBezTo>
                    <a:pt x="1746" y="67"/>
                    <a:pt x="1746" y="67"/>
                    <a:pt x="1746" y="67"/>
                  </a:cubicBezTo>
                  <a:cubicBezTo>
                    <a:pt x="1746" y="72"/>
                    <a:pt x="1742" y="76"/>
                    <a:pt x="1738" y="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711" name="Freeform 57"/>
            <p:cNvSpPr/>
            <p:nvPr>
              <p:custDataLst>
                <p:tags r:id="rId47"/>
              </p:custDataLst>
            </p:nvPr>
          </p:nvSpPr>
          <p:spPr bwMode="auto">
            <a:xfrm>
              <a:off x="6289675" y="2874963"/>
              <a:ext cx="1284288" cy="765175"/>
            </a:xfrm>
            <a:custGeom>
              <a:avLst/>
              <a:gdLst>
                <a:gd name="T0" fmla="*/ 660 w 674"/>
                <a:gd name="T1" fmla="*/ 402 h 402"/>
                <a:gd name="T2" fmla="*/ 14 w 674"/>
                <a:gd name="T3" fmla="*/ 402 h 402"/>
                <a:gd name="T4" fmla="*/ 0 w 674"/>
                <a:gd name="T5" fmla="*/ 388 h 402"/>
                <a:gd name="T6" fmla="*/ 0 w 674"/>
                <a:gd name="T7" fmla="*/ 15 h 402"/>
                <a:gd name="T8" fmla="*/ 14 w 674"/>
                <a:gd name="T9" fmla="*/ 0 h 402"/>
                <a:gd name="T10" fmla="*/ 660 w 674"/>
                <a:gd name="T11" fmla="*/ 0 h 402"/>
                <a:gd name="T12" fmla="*/ 674 w 674"/>
                <a:gd name="T13" fmla="*/ 15 h 402"/>
                <a:gd name="T14" fmla="*/ 674 w 674"/>
                <a:gd name="T15" fmla="*/ 388 h 402"/>
                <a:gd name="T16" fmla="*/ 660 w 674"/>
                <a:gd name="T17" fmla="*/ 40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4" h="402">
                  <a:moveTo>
                    <a:pt x="660" y="402"/>
                  </a:moveTo>
                  <a:cubicBezTo>
                    <a:pt x="14" y="402"/>
                    <a:pt x="14" y="402"/>
                    <a:pt x="14" y="402"/>
                  </a:cubicBezTo>
                  <a:cubicBezTo>
                    <a:pt x="6" y="402"/>
                    <a:pt x="0" y="396"/>
                    <a:pt x="0" y="388"/>
                  </a:cubicBezTo>
                  <a:cubicBezTo>
                    <a:pt x="0" y="15"/>
                    <a:pt x="0" y="15"/>
                    <a:pt x="0" y="15"/>
                  </a:cubicBezTo>
                  <a:cubicBezTo>
                    <a:pt x="0" y="7"/>
                    <a:pt x="6" y="0"/>
                    <a:pt x="14" y="0"/>
                  </a:cubicBezTo>
                  <a:cubicBezTo>
                    <a:pt x="660" y="0"/>
                    <a:pt x="660" y="0"/>
                    <a:pt x="660" y="0"/>
                  </a:cubicBezTo>
                  <a:cubicBezTo>
                    <a:pt x="668" y="0"/>
                    <a:pt x="674" y="7"/>
                    <a:pt x="674" y="15"/>
                  </a:cubicBezTo>
                  <a:cubicBezTo>
                    <a:pt x="674" y="388"/>
                    <a:pt x="674" y="388"/>
                    <a:pt x="674" y="388"/>
                  </a:cubicBezTo>
                  <a:cubicBezTo>
                    <a:pt x="674" y="396"/>
                    <a:pt x="668" y="402"/>
                    <a:pt x="660" y="402"/>
                  </a:cubicBezTo>
                  <a:close/>
                </a:path>
              </a:pathLst>
            </a:custGeom>
            <a:solidFill>
              <a:srgbClr val="DADA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376" name="Rectangle 58"/>
            <p:cNvSpPr>
              <a:spLocks noChangeArrowheads="1"/>
            </p:cNvSpPr>
            <p:nvPr>
              <p:custDataLst>
                <p:tags r:id="rId48"/>
              </p:custDataLst>
            </p:nvPr>
          </p:nvSpPr>
          <p:spPr bwMode="auto">
            <a:xfrm>
              <a:off x="6375400" y="3257550"/>
              <a:ext cx="682625" cy="84138"/>
            </a:xfrm>
            <a:prstGeom prst="rect">
              <a:avLst/>
            </a:prstGeom>
            <a:solidFill>
              <a:srgbClr val="E6332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377" name="Rectangle 59"/>
            <p:cNvSpPr>
              <a:spLocks noChangeArrowheads="1"/>
            </p:cNvSpPr>
            <p:nvPr>
              <p:custDataLst>
                <p:tags r:id="rId49"/>
              </p:custDataLst>
            </p:nvPr>
          </p:nvSpPr>
          <p:spPr bwMode="auto">
            <a:xfrm>
              <a:off x="6375400" y="3508375"/>
              <a:ext cx="1055688" cy="84138"/>
            </a:xfrm>
            <a:prstGeom prst="rect">
              <a:avLst/>
            </a:prstGeom>
            <a:solidFill>
              <a:srgbClr val="FADD7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378" name="Rectangle 60"/>
            <p:cNvSpPr>
              <a:spLocks noChangeArrowheads="1"/>
            </p:cNvSpPr>
            <p:nvPr>
              <p:custDataLst>
                <p:tags r:id="rId50"/>
              </p:custDataLst>
            </p:nvPr>
          </p:nvSpPr>
          <p:spPr bwMode="auto">
            <a:xfrm>
              <a:off x="6375400" y="3386138"/>
              <a:ext cx="590550" cy="841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379" name="Rectangle 61"/>
            <p:cNvSpPr>
              <a:spLocks noChangeArrowheads="1"/>
            </p:cNvSpPr>
            <p:nvPr>
              <p:custDataLst>
                <p:tags r:id="rId51"/>
              </p:custDataLst>
            </p:nvPr>
          </p:nvSpPr>
          <p:spPr bwMode="auto">
            <a:xfrm>
              <a:off x="6369050" y="2944813"/>
              <a:ext cx="327025" cy="268288"/>
            </a:xfrm>
            <a:prstGeom prst="rect">
              <a:avLst/>
            </a:prstGeom>
            <a:solidFill>
              <a:srgbClr val="00D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380" name="Rectangle 62"/>
            <p:cNvSpPr>
              <a:spLocks noChangeArrowheads="1"/>
            </p:cNvSpPr>
            <p:nvPr>
              <p:custDataLst>
                <p:tags r:id="rId52"/>
              </p:custDataLst>
            </p:nvPr>
          </p:nvSpPr>
          <p:spPr bwMode="auto">
            <a:xfrm>
              <a:off x="6756400" y="2944813"/>
              <a:ext cx="325438" cy="268288"/>
            </a:xfrm>
            <a:prstGeom prst="rect">
              <a:avLst/>
            </a:prstGeom>
            <a:solidFill>
              <a:srgbClr val="FADD7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381" name="Rectangle 63"/>
            <p:cNvSpPr>
              <a:spLocks noChangeArrowheads="1"/>
            </p:cNvSpPr>
            <p:nvPr>
              <p:custDataLst>
                <p:tags r:id="rId53"/>
              </p:custDataLst>
            </p:nvPr>
          </p:nvSpPr>
          <p:spPr bwMode="auto">
            <a:xfrm>
              <a:off x="7143750" y="2944813"/>
              <a:ext cx="325438" cy="268288"/>
            </a:xfrm>
            <a:prstGeom prst="rect">
              <a:avLst/>
            </a:prstGeom>
            <a:solidFill>
              <a:srgbClr val="3452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382" name="Freeform 64"/>
            <p:cNvSpPr/>
            <p:nvPr>
              <p:custDataLst>
                <p:tags r:id="rId54"/>
              </p:custDataLst>
            </p:nvPr>
          </p:nvSpPr>
          <p:spPr bwMode="auto">
            <a:xfrm>
              <a:off x="9566275" y="1562100"/>
              <a:ext cx="1285875" cy="762000"/>
            </a:xfrm>
            <a:custGeom>
              <a:avLst/>
              <a:gdLst>
                <a:gd name="T0" fmla="*/ 660 w 675"/>
                <a:gd name="T1" fmla="*/ 401 h 401"/>
                <a:gd name="T2" fmla="*/ 15 w 675"/>
                <a:gd name="T3" fmla="*/ 401 h 401"/>
                <a:gd name="T4" fmla="*/ 0 w 675"/>
                <a:gd name="T5" fmla="*/ 387 h 401"/>
                <a:gd name="T6" fmla="*/ 0 w 675"/>
                <a:gd name="T7" fmla="*/ 14 h 401"/>
                <a:gd name="T8" fmla="*/ 15 w 675"/>
                <a:gd name="T9" fmla="*/ 0 h 401"/>
                <a:gd name="T10" fmla="*/ 660 w 675"/>
                <a:gd name="T11" fmla="*/ 0 h 401"/>
                <a:gd name="T12" fmla="*/ 675 w 675"/>
                <a:gd name="T13" fmla="*/ 14 h 401"/>
                <a:gd name="T14" fmla="*/ 675 w 675"/>
                <a:gd name="T15" fmla="*/ 387 h 401"/>
                <a:gd name="T16" fmla="*/ 660 w 675"/>
                <a:gd name="T17" fmla="*/ 40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5" h="401">
                  <a:moveTo>
                    <a:pt x="660" y="401"/>
                  </a:moveTo>
                  <a:cubicBezTo>
                    <a:pt x="15" y="401"/>
                    <a:pt x="15" y="401"/>
                    <a:pt x="15" y="401"/>
                  </a:cubicBezTo>
                  <a:cubicBezTo>
                    <a:pt x="7" y="401"/>
                    <a:pt x="0" y="395"/>
                    <a:pt x="0" y="387"/>
                  </a:cubicBezTo>
                  <a:cubicBezTo>
                    <a:pt x="0" y="14"/>
                    <a:pt x="0" y="14"/>
                    <a:pt x="0" y="14"/>
                  </a:cubicBezTo>
                  <a:cubicBezTo>
                    <a:pt x="0" y="6"/>
                    <a:pt x="7" y="0"/>
                    <a:pt x="15" y="0"/>
                  </a:cubicBezTo>
                  <a:cubicBezTo>
                    <a:pt x="660" y="0"/>
                    <a:pt x="660" y="0"/>
                    <a:pt x="660" y="0"/>
                  </a:cubicBezTo>
                  <a:cubicBezTo>
                    <a:pt x="668" y="0"/>
                    <a:pt x="675" y="6"/>
                    <a:pt x="675" y="14"/>
                  </a:cubicBezTo>
                  <a:cubicBezTo>
                    <a:pt x="675" y="387"/>
                    <a:pt x="675" y="387"/>
                    <a:pt x="675" y="387"/>
                  </a:cubicBezTo>
                  <a:cubicBezTo>
                    <a:pt x="675" y="395"/>
                    <a:pt x="668" y="401"/>
                    <a:pt x="660" y="401"/>
                  </a:cubicBezTo>
                  <a:close/>
                </a:path>
              </a:pathLst>
            </a:custGeom>
            <a:solidFill>
              <a:srgbClr val="DADA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383" name="Rectangle 65"/>
            <p:cNvSpPr>
              <a:spLocks noChangeArrowheads="1"/>
            </p:cNvSpPr>
            <p:nvPr>
              <p:custDataLst>
                <p:tags r:id="rId55"/>
              </p:custDataLst>
            </p:nvPr>
          </p:nvSpPr>
          <p:spPr bwMode="auto">
            <a:xfrm>
              <a:off x="9653588" y="1941513"/>
              <a:ext cx="682625" cy="84138"/>
            </a:xfrm>
            <a:prstGeom prst="rect">
              <a:avLst/>
            </a:prstGeom>
            <a:solidFill>
              <a:srgbClr val="E6332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384" name="Rectangle 66"/>
            <p:cNvSpPr>
              <a:spLocks noChangeArrowheads="1"/>
            </p:cNvSpPr>
            <p:nvPr>
              <p:custDataLst>
                <p:tags r:id="rId56"/>
              </p:custDataLst>
            </p:nvPr>
          </p:nvSpPr>
          <p:spPr bwMode="auto">
            <a:xfrm>
              <a:off x="9653588" y="2193925"/>
              <a:ext cx="1054100" cy="82550"/>
            </a:xfrm>
            <a:prstGeom prst="rect">
              <a:avLst/>
            </a:prstGeom>
            <a:solidFill>
              <a:srgbClr val="FADD7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385" name="Rectangle 67"/>
            <p:cNvSpPr>
              <a:spLocks noChangeArrowheads="1"/>
            </p:cNvSpPr>
            <p:nvPr>
              <p:custDataLst>
                <p:tags r:id="rId57"/>
              </p:custDataLst>
            </p:nvPr>
          </p:nvSpPr>
          <p:spPr bwMode="auto">
            <a:xfrm>
              <a:off x="9653588" y="2071688"/>
              <a:ext cx="592138" cy="841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386" name="Rectangle 68"/>
            <p:cNvSpPr>
              <a:spLocks noChangeArrowheads="1"/>
            </p:cNvSpPr>
            <p:nvPr>
              <p:custDataLst>
                <p:tags r:id="rId58"/>
              </p:custDataLst>
            </p:nvPr>
          </p:nvSpPr>
          <p:spPr bwMode="auto">
            <a:xfrm>
              <a:off x="9648825" y="1631950"/>
              <a:ext cx="323850" cy="266700"/>
            </a:xfrm>
            <a:prstGeom prst="rect">
              <a:avLst/>
            </a:prstGeom>
            <a:solidFill>
              <a:srgbClr val="00D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387" name="Rectangle 69"/>
            <p:cNvSpPr>
              <a:spLocks noChangeArrowheads="1"/>
            </p:cNvSpPr>
            <p:nvPr>
              <p:custDataLst>
                <p:tags r:id="rId59"/>
              </p:custDataLst>
            </p:nvPr>
          </p:nvSpPr>
          <p:spPr bwMode="auto">
            <a:xfrm>
              <a:off x="10034588" y="1631950"/>
              <a:ext cx="325438" cy="266700"/>
            </a:xfrm>
            <a:prstGeom prst="rect">
              <a:avLst/>
            </a:prstGeom>
            <a:solidFill>
              <a:srgbClr val="FADD7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389" name="Rectangle 70"/>
            <p:cNvSpPr>
              <a:spLocks noChangeArrowheads="1"/>
            </p:cNvSpPr>
            <p:nvPr>
              <p:custDataLst>
                <p:tags r:id="rId60"/>
              </p:custDataLst>
            </p:nvPr>
          </p:nvSpPr>
          <p:spPr bwMode="auto">
            <a:xfrm>
              <a:off x="10421938" y="1631950"/>
              <a:ext cx="323850" cy="266700"/>
            </a:xfrm>
            <a:prstGeom prst="rect">
              <a:avLst/>
            </a:prstGeom>
            <a:solidFill>
              <a:srgbClr val="3452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391" name="Freeform 71"/>
            <p:cNvSpPr/>
            <p:nvPr>
              <p:custDataLst>
                <p:tags r:id="rId61"/>
              </p:custDataLst>
            </p:nvPr>
          </p:nvSpPr>
          <p:spPr bwMode="auto">
            <a:xfrm>
              <a:off x="8016875" y="3190875"/>
              <a:ext cx="436563" cy="652463"/>
            </a:xfrm>
            <a:custGeom>
              <a:avLst/>
              <a:gdLst>
                <a:gd name="T0" fmla="*/ 0 w 275"/>
                <a:gd name="T1" fmla="*/ 319 h 411"/>
                <a:gd name="T2" fmla="*/ 113 w 275"/>
                <a:gd name="T3" fmla="*/ 253 h 411"/>
                <a:gd name="T4" fmla="*/ 230 w 275"/>
                <a:gd name="T5" fmla="*/ 0 h 411"/>
                <a:gd name="T6" fmla="*/ 275 w 275"/>
                <a:gd name="T7" fmla="*/ 11 h 411"/>
                <a:gd name="T8" fmla="*/ 177 w 275"/>
                <a:gd name="T9" fmla="*/ 283 h 411"/>
                <a:gd name="T10" fmla="*/ 50 w 275"/>
                <a:gd name="T11" fmla="*/ 411 h 411"/>
                <a:gd name="T12" fmla="*/ 0 w 275"/>
                <a:gd name="T13" fmla="*/ 319 h 411"/>
              </a:gdLst>
              <a:ahLst/>
              <a:cxnLst>
                <a:cxn ang="0">
                  <a:pos x="T0" y="T1"/>
                </a:cxn>
                <a:cxn ang="0">
                  <a:pos x="T2" y="T3"/>
                </a:cxn>
                <a:cxn ang="0">
                  <a:pos x="T4" y="T5"/>
                </a:cxn>
                <a:cxn ang="0">
                  <a:pos x="T6" y="T7"/>
                </a:cxn>
                <a:cxn ang="0">
                  <a:pos x="T8" y="T9"/>
                </a:cxn>
                <a:cxn ang="0">
                  <a:pos x="T10" y="T11"/>
                </a:cxn>
                <a:cxn ang="0">
                  <a:pos x="T12" y="T13"/>
                </a:cxn>
              </a:cxnLst>
              <a:rect l="0" t="0" r="r" b="b"/>
              <a:pathLst>
                <a:path w="275" h="411">
                  <a:moveTo>
                    <a:pt x="0" y="319"/>
                  </a:moveTo>
                  <a:lnTo>
                    <a:pt x="113" y="253"/>
                  </a:lnTo>
                  <a:lnTo>
                    <a:pt x="230" y="0"/>
                  </a:lnTo>
                  <a:lnTo>
                    <a:pt x="275" y="11"/>
                  </a:lnTo>
                  <a:lnTo>
                    <a:pt x="177" y="283"/>
                  </a:lnTo>
                  <a:lnTo>
                    <a:pt x="50" y="411"/>
                  </a:lnTo>
                  <a:lnTo>
                    <a:pt x="0" y="319"/>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392" name="Freeform 72"/>
            <p:cNvSpPr/>
            <p:nvPr>
              <p:custDataLst>
                <p:tags r:id="rId62"/>
              </p:custDataLst>
            </p:nvPr>
          </p:nvSpPr>
          <p:spPr bwMode="auto">
            <a:xfrm>
              <a:off x="7669213" y="1638300"/>
              <a:ext cx="1455738" cy="1565275"/>
            </a:xfrm>
            <a:custGeom>
              <a:avLst/>
              <a:gdLst>
                <a:gd name="T0" fmla="*/ 650 w 764"/>
                <a:gd name="T1" fmla="*/ 822 h 823"/>
                <a:gd name="T2" fmla="*/ 12 w 764"/>
                <a:gd name="T3" fmla="*/ 749 h 823"/>
                <a:gd name="T4" fmla="*/ 1 w 764"/>
                <a:gd name="T5" fmla="*/ 735 h 823"/>
                <a:gd name="T6" fmla="*/ 99 w 764"/>
                <a:gd name="T7" fmla="*/ 12 h 823"/>
                <a:gd name="T8" fmla="*/ 115 w 764"/>
                <a:gd name="T9" fmla="*/ 1 h 823"/>
                <a:gd name="T10" fmla="*/ 752 w 764"/>
                <a:gd name="T11" fmla="*/ 74 h 823"/>
                <a:gd name="T12" fmla="*/ 763 w 764"/>
                <a:gd name="T13" fmla="*/ 88 h 823"/>
                <a:gd name="T14" fmla="*/ 665 w 764"/>
                <a:gd name="T15" fmla="*/ 811 h 823"/>
                <a:gd name="T16" fmla="*/ 650 w 764"/>
                <a:gd name="T17" fmla="*/ 822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4" h="823">
                  <a:moveTo>
                    <a:pt x="650" y="822"/>
                  </a:moveTo>
                  <a:cubicBezTo>
                    <a:pt x="12" y="749"/>
                    <a:pt x="12" y="749"/>
                    <a:pt x="12" y="749"/>
                  </a:cubicBezTo>
                  <a:cubicBezTo>
                    <a:pt x="5" y="748"/>
                    <a:pt x="0" y="742"/>
                    <a:pt x="1" y="735"/>
                  </a:cubicBezTo>
                  <a:cubicBezTo>
                    <a:pt x="99" y="12"/>
                    <a:pt x="99" y="12"/>
                    <a:pt x="99" y="12"/>
                  </a:cubicBezTo>
                  <a:cubicBezTo>
                    <a:pt x="100" y="5"/>
                    <a:pt x="107" y="0"/>
                    <a:pt x="115" y="1"/>
                  </a:cubicBezTo>
                  <a:cubicBezTo>
                    <a:pt x="752" y="74"/>
                    <a:pt x="752" y="74"/>
                    <a:pt x="752" y="74"/>
                  </a:cubicBezTo>
                  <a:cubicBezTo>
                    <a:pt x="759" y="75"/>
                    <a:pt x="764" y="82"/>
                    <a:pt x="763" y="88"/>
                  </a:cubicBezTo>
                  <a:cubicBezTo>
                    <a:pt x="665" y="811"/>
                    <a:pt x="665" y="811"/>
                    <a:pt x="665" y="811"/>
                  </a:cubicBezTo>
                  <a:cubicBezTo>
                    <a:pt x="664" y="818"/>
                    <a:pt x="657" y="823"/>
                    <a:pt x="650" y="8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393" name="Freeform 73"/>
            <p:cNvSpPr/>
            <p:nvPr>
              <p:custDataLst>
                <p:tags r:id="rId63"/>
              </p:custDataLst>
            </p:nvPr>
          </p:nvSpPr>
          <p:spPr bwMode="auto">
            <a:xfrm>
              <a:off x="7878763" y="2238375"/>
              <a:ext cx="1057275" cy="207963"/>
            </a:xfrm>
            <a:custGeom>
              <a:avLst/>
              <a:gdLst>
                <a:gd name="T0" fmla="*/ 659 w 666"/>
                <a:gd name="T1" fmla="*/ 131 h 131"/>
                <a:gd name="T2" fmla="*/ 0 w 666"/>
                <a:gd name="T3" fmla="*/ 52 h 131"/>
                <a:gd name="T4" fmla="*/ 8 w 666"/>
                <a:gd name="T5" fmla="*/ 0 h 131"/>
                <a:gd name="T6" fmla="*/ 666 w 666"/>
                <a:gd name="T7" fmla="*/ 80 h 131"/>
                <a:gd name="T8" fmla="*/ 659 w 666"/>
                <a:gd name="T9" fmla="*/ 131 h 131"/>
              </a:gdLst>
              <a:ahLst/>
              <a:cxnLst>
                <a:cxn ang="0">
                  <a:pos x="T0" y="T1"/>
                </a:cxn>
                <a:cxn ang="0">
                  <a:pos x="T2" y="T3"/>
                </a:cxn>
                <a:cxn ang="0">
                  <a:pos x="T4" y="T5"/>
                </a:cxn>
                <a:cxn ang="0">
                  <a:pos x="T6" y="T7"/>
                </a:cxn>
                <a:cxn ang="0">
                  <a:pos x="T8" y="T9"/>
                </a:cxn>
              </a:cxnLst>
              <a:rect l="0" t="0" r="r" b="b"/>
              <a:pathLst>
                <a:path w="666" h="131">
                  <a:moveTo>
                    <a:pt x="659" y="131"/>
                  </a:moveTo>
                  <a:lnTo>
                    <a:pt x="0" y="52"/>
                  </a:lnTo>
                  <a:lnTo>
                    <a:pt x="8" y="0"/>
                  </a:lnTo>
                  <a:lnTo>
                    <a:pt x="666" y="80"/>
                  </a:lnTo>
                  <a:lnTo>
                    <a:pt x="659" y="131"/>
                  </a:lnTo>
                  <a:close/>
                </a:path>
              </a:pathLst>
            </a:custGeom>
            <a:solidFill>
              <a:srgbClr val="DADA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394" name="Freeform 74"/>
            <p:cNvSpPr/>
            <p:nvPr>
              <p:custDataLst>
                <p:tags r:id="rId64"/>
              </p:custDataLst>
            </p:nvPr>
          </p:nvSpPr>
          <p:spPr bwMode="auto">
            <a:xfrm>
              <a:off x="7858125" y="2390775"/>
              <a:ext cx="509588" cy="142875"/>
            </a:xfrm>
            <a:custGeom>
              <a:avLst/>
              <a:gdLst>
                <a:gd name="T0" fmla="*/ 314 w 321"/>
                <a:gd name="T1" fmla="*/ 90 h 90"/>
                <a:gd name="T2" fmla="*/ 0 w 321"/>
                <a:gd name="T3" fmla="*/ 52 h 90"/>
                <a:gd name="T4" fmla="*/ 7 w 321"/>
                <a:gd name="T5" fmla="*/ 0 h 90"/>
                <a:gd name="T6" fmla="*/ 321 w 321"/>
                <a:gd name="T7" fmla="*/ 39 h 90"/>
                <a:gd name="T8" fmla="*/ 314 w 321"/>
                <a:gd name="T9" fmla="*/ 90 h 90"/>
              </a:gdLst>
              <a:ahLst/>
              <a:cxnLst>
                <a:cxn ang="0">
                  <a:pos x="T0" y="T1"/>
                </a:cxn>
                <a:cxn ang="0">
                  <a:pos x="T2" y="T3"/>
                </a:cxn>
                <a:cxn ang="0">
                  <a:pos x="T4" y="T5"/>
                </a:cxn>
                <a:cxn ang="0">
                  <a:pos x="T6" y="T7"/>
                </a:cxn>
                <a:cxn ang="0">
                  <a:pos x="T8" y="T9"/>
                </a:cxn>
              </a:cxnLst>
              <a:rect l="0" t="0" r="r" b="b"/>
              <a:pathLst>
                <a:path w="321" h="90">
                  <a:moveTo>
                    <a:pt x="314" y="90"/>
                  </a:moveTo>
                  <a:lnTo>
                    <a:pt x="0" y="52"/>
                  </a:lnTo>
                  <a:lnTo>
                    <a:pt x="7" y="0"/>
                  </a:lnTo>
                  <a:lnTo>
                    <a:pt x="321" y="39"/>
                  </a:lnTo>
                  <a:lnTo>
                    <a:pt x="314" y="90"/>
                  </a:lnTo>
                  <a:close/>
                </a:path>
              </a:pathLst>
            </a:custGeom>
            <a:solidFill>
              <a:srgbClr val="DADA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395" name="Freeform 75"/>
            <p:cNvSpPr/>
            <p:nvPr>
              <p:custDataLst>
                <p:tags r:id="rId65"/>
              </p:custDataLst>
            </p:nvPr>
          </p:nvSpPr>
          <p:spPr bwMode="auto">
            <a:xfrm>
              <a:off x="7834313" y="2543175"/>
              <a:ext cx="1060450" cy="209550"/>
            </a:xfrm>
            <a:custGeom>
              <a:avLst/>
              <a:gdLst>
                <a:gd name="T0" fmla="*/ 659 w 668"/>
                <a:gd name="T1" fmla="*/ 132 h 132"/>
                <a:gd name="T2" fmla="*/ 0 w 668"/>
                <a:gd name="T3" fmla="*/ 53 h 132"/>
                <a:gd name="T4" fmla="*/ 9 w 668"/>
                <a:gd name="T5" fmla="*/ 0 h 132"/>
                <a:gd name="T6" fmla="*/ 668 w 668"/>
                <a:gd name="T7" fmla="*/ 79 h 132"/>
                <a:gd name="T8" fmla="*/ 659 w 668"/>
                <a:gd name="T9" fmla="*/ 132 h 132"/>
              </a:gdLst>
              <a:ahLst/>
              <a:cxnLst>
                <a:cxn ang="0">
                  <a:pos x="T0" y="T1"/>
                </a:cxn>
                <a:cxn ang="0">
                  <a:pos x="T2" y="T3"/>
                </a:cxn>
                <a:cxn ang="0">
                  <a:pos x="T4" y="T5"/>
                </a:cxn>
                <a:cxn ang="0">
                  <a:pos x="T6" y="T7"/>
                </a:cxn>
                <a:cxn ang="0">
                  <a:pos x="T8" y="T9"/>
                </a:cxn>
              </a:cxnLst>
              <a:rect l="0" t="0" r="r" b="b"/>
              <a:pathLst>
                <a:path w="668" h="132">
                  <a:moveTo>
                    <a:pt x="659" y="132"/>
                  </a:moveTo>
                  <a:lnTo>
                    <a:pt x="0" y="53"/>
                  </a:lnTo>
                  <a:lnTo>
                    <a:pt x="9" y="0"/>
                  </a:lnTo>
                  <a:lnTo>
                    <a:pt x="668" y="79"/>
                  </a:lnTo>
                  <a:lnTo>
                    <a:pt x="659" y="132"/>
                  </a:lnTo>
                  <a:close/>
                </a:path>
              </a:pathLst>
            </a:custGeom>
            <a:solidFill>
              <a:srgbClr val="FADD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396" name="Freeform 76"/>
            <p:cNvSpPr/>
            <p:nvPr>
              <p:custDataLst>
                <p:tags r:id="rId66"/>
              </p:custDataLst>
            </p:nvPr>
          </p:nvSpPr>
          <p:spPr bwMode="auto">
            <a:xfrm>
              <a:off x="7813675" y="2697163"/>
              <a:ext cx="1057275" cy="207963"/>
            </a:xfrm>
            <a:custGeom>
              <a:avLst/>
              <a:gdLst>
                <a:gd name="T0" fmla="*/ 659 w 666"/>
                <a:gd name="T1" fmla="*/ 131 h 131"/>
                <a:gd name="T2" fmla="*/ 0 w 666"/>
                <a:gd name="T3" fmla="*/ 52 h 131"/>
                <a:gd name="T4" fmla="*/ 7 w 666"/>
                <a:gd name="T5" fmla="*/ 0 h 131"/>
                <a:gd name="T6" fmla="*/ 666 w 666"/>
                <a:gd name="T7" fmla="*/ 80 h 131"/>
                <a:gd name="T8" fmla="*/ 659 w 666"/>
                <a:gd name="T9" fmla="*/ 131 h 131"/>
              </a:gdLst>
              <a:ahLst/>
              <a:cxnLst>
                <a:cxn ang="0">
                  <a:pos x="T0" y="T1"/>
                </a:cxn>
                <a:cxn ang="0">
                  <a:pos x="T2" y="T3"/>
                </a:cxn>
                <a:cxn ang="0">
                  <a:pos x="T4" y="T5"/>
                </a:cxn>
                <a:cxn ang="0">
                  <a:pos x="T6" y="T7"/>
                </a:cxn>
                <a:cxn ang="0">
                  <a:pos x="T8" y="T9"/>
                </a:cxn>
              </a:cxnLst>
              <a:rect l="0" t="0" r="r" b="b"/>
              <a:pathLst>
                <a:path w="666" h="131">
                  <a:moveTo>
                    <a:pt x="659" y="131"/>
                  </a:moveTo>
                  <a:lnTo>
                    <a:pt x="0" y="52"/>
                  </a:lnTo>
                  <a:lnTo>
                    <a:pt x="7" y="0"/>
                  </a:lnTo>
                  <a:lnTo>
                    <a:pt x="666" y="80"/>
                  </a:lnTo>
                  <a:lnTo>
                    <a:pt x="659" y="131"/>
                  </a:lnTo>
                  <a:close/>
                </a:path>
              </a:pathLst>
            </a:custGeom>
            <a:solidFill>
              <a:srgbClr val="DADA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397" name="Freeform 77"/>
            <p:cNvSpPr/>
            <p:nvPr>
              <p:custDataLst>
                <p:tags r:id="rId67"/>
              </p:custDataLst>
            </p:nvPr>
          </p:nvSpPr>
          <p:spPr bwMode="auto">
            <a:xfrm>
              <a:off x="7793038" y="2849563"/>
              <a:ext cx="669925" cy="161925"/>
            </a:xfrm>
            <a:custGeom>
              <a:avLst/>
              <a:gdLst>
                <a:gd name="T0" fmla="*/ 415 w 422"/>
                <a:gd name="T1" fmla="*/ 102 h 102"/>
                <a:gd name="T2" fmla="*/ 0 w 422"/>
                <a:gd name="T3" fmla="*/ 52 h 102"/>
                <a:gd name="T4" fmla="*/ 7 w 422"/>
                <a:gd name="T5" fmla="*/ 0 h 102"/>
                <a:gd name="T6" fmla="*/ 422 w 422"/>
                <a:gd name="T7" fmla="*/ 51 h 102"/>
                <a:gd name="T8" fmla="*/ 415 w 422"/>
                <a:gd name="T9" fmla="*/ 102 h 102"/>
              </a:gdLst>
              <a:ahLst/>
              <a:cxnLst>
                <a:cxn ang="0">
                  <a:pos x="T0" y="T1"/>
                </a:cxn>
                <a:cxn ang="0">
                  <a:pos x="T2" y="T3"/>
                </a:cxn>
                <a:cxn ang="0">
                  <a:pos x="T4" y="T5"/>
                </a:cxn>
                <a:cxn ang="0">
                  <a:pos x="T6" y="T7"/>
                </a:cxn>
                <a:cxn ang="0">
                  <a:pos x="T8" y="T9"/>
                </a:cxn>
              </a:cxnLst>
              <a:rect l="0" t="0" r="r" b="b"/>
              <a:pathLst>
                <a:path w="422" h="102">
                  <a:moveTo>
                    <a:pt x="415" y="102"/>
                  </a:moveTo>
                  <a:lnTo>
                    <a:pt x="0" y="52"/>
                  </a:lnTo>
                  <a:lnTo>
                    <a:pt x="7" y="0"/>
                  </a:lnTo>
                  <a:lnTo>
                    <a:pt x="422" y="51"/>
                  </a:lnTo>
                  <a:lnTo>
                    <a:pt x="415" y="102"/>
                  </a:lnTo>
                  <a:close/>
                </a:path>
              </a:pathLst>
            </a:custGeom>
            <a:solidFill>
              <a:srgbClr val="DADA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398" name="Freeform 78"/>
            <p:cNvSpPr/>
            <p:nvPr>
              <p:custDataLst>
                <p:tags r:id="rId68"/>
              </p:custDataLst>
            </p:nvPr>
          </p:nvSpPr>
          <p:spPr bwMode="auto">
            <a:xfrm>
              <a:off x="7975600" y="2049463"/>
              <a:ext cx="163513" cy="125413"/>
            </a:xfrm>
            <a:custGeom>
              <a:avLst/>
              <a:gdLst>
                <a:gd name="T0" fmla="*/ 94 w 103"/>
                <a:gd name="T1" fmla="*/ 79 h 79"/>
                <a:gd name="T2" fmla="*/ 0 w 103"/>
                <a:gd name="T3" fmla="*/ 67 h 79"/>
                <a:gd name="T4" fmla="*/ 10 w 103"/>
                <a:gd name="T5" fmla="*/ 0 h 79"/>
                <a:gd name="T6" fmla="*/ 103 w 103"/>
                <a:gd name="T7" fmla="*/ 12 h 79"/>
                <a:gd name="T8" fmla="*/ 94 w 103"/>
                <a:gd name="T9" fmla="*/ 79 h 79"/>
              </a:gdLst>
              <a:ahLst/>
              <a:cxnLst>
                <a:cxn ang="0">
                  <a:pos x="T0" y="T1"/>
                </a:cxn>
                <a:cxn ang="0">
                  <a:pos x="T2" y="T3"/>
                </a:cxn>
                <a:cxn ang="0">
                  <a:pos x="T4" y="T5"/>
                </a:cxn>
                <a:cxn ang="0">
                  <a:pos x="T6" y="T7"/>
                </a:cxn>
                <a:cxn ang="0">
                  <a:pos x="T8" y="T9"/>
                </a:cxn>
              </a:cxnLst>
              <a:rect l="0" t="0" r="r" b="b"/>
              <a:pathLst>
                <a:path w="103" h="79">
                  <a:moveTo>
                    <a:pt x="94" y="79"/>
                  </a:moveTo>
                  <a:lnTo>
                    <a:pt x="0" y="67"/>
                  </a:lnTo>
                  <a:lnTo>
                    <a:pt x="10" y="0"/>
                  </a:lnTo>
                  <a:lnTo>
                    <a:pt x="103" y="12"/>
                  </a:lnTo>
                  <a:lnTo>
                    <a:pt x="94" y="79"/>
                  </a:lnTo>
                  <a:close/>
                </a:path>
              </a:pathLst>
            </a:custGeom>
            <a:solidFill>
              <a:srgbClr val="E633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399" name="Freeform 79"/>
            <p:cNvSpPr/>
            <p:nvPr>
              <p:custDataLst>
                <p:tags r:id="rId69"/>
              </p:custDataLst>
            </p:nvPr>
          </p:nvSpPr>
          <p:spPr bwMode="auto">
            <a:xfrm>
              <a:off x="8228013" y="1992313"/>
              <a:ext cx="174625" cy="212725"/>
            </a:xfrm>
            <a:custGeom>
              <a:avLst/>
              <a:gdLst>
                <a:gd name="T0" fmla="*/ 93 w 110"/>
                <a:gd name="T1" fmla="*/ 134 h 134"/>
                <a:gd name="T2" fmla="*/ 0 w 110"/>
                <a:gd name="T3" fmla="*/ 122 h 134"/>
                <a:gd name="T4" fmla="*/ 18 w 110"/>
                <a:gd name="T5" fmla="*/ 0 h 134"/>
                <a:gd name="T6" fmla="*/ 110 w 110"/>
                <a:gd name="T7" fmla="*/ 12 h 134"/>
                <a:gd name="T8" fmla="*/ 93 w 110"/>
                <a:gd name="T9" fmla="*/ 134 h 134"/>
              </a:gdLst>
              <a:ahLst/>
              <a:cxnLst>
                <a:cxn ang="0">
                  <a:pos x="T0" y="T1"/>
                </a:cxn>
                <a:cxn ang="0">
                  <a:pos x="T2" y="T3"/>
                </a:cxn>
                <a:cxn ang="0">
                  <a:pos x="T4" y="T5"/>
                </a:cxn>
                <a:cxn ang="0">
                  <a:pos x="T6" y="T7"/>
                </a:cxn>
                <a:cxn ang="0">
                  <a:pos x="T8" y="T9"/>
                </a:cxn>
              </a:cxnLst>
              <a:rect l="0" t="0" r="r" b="b"/>
              <a:pathLst>
                <a:path w="110" h="134">
                  <a:moveTo>
                    <a:pt x="93" y="134"/>
                  </a:moveTo>
                  <a:lnTo>
                    <a:pt x="0" y="122"/>
                  </a:lnTo>
                  <a:lnTo>
                    <a:pt x="18" y="0"/>
                  </a:lnTo>
                  <a:lnTo>
                    <a:pt x="110" y="12"/>
                  </a:lnTo>
                  <a:lnTo>
                    <a:pt x="93" y="134"/>
                  </a:lnTo>
                  <a:close/>
                </a:path>
              </a:pathLst>
            </a:custGeom>
            <a:solidFill>
              <a:srgbClr val="E633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400" name="Freeform 80"/>
            <p:cNvSpPr/>
            <p:nvPr>
              <p:custDataLst>
                <p:tags r:id="rId70"/>
              </p:custDataLst>
            </p:nvPr>
          </p:nvSpPr>
          <p:spPr bwMode="auto">
            <a:xfrm>
              <a:off x="8478838" y="1890713"/>
              <a:ext cx="193675" cy="342900"/>
            </a:xfrm>
            <a:custGeom>
              <a:avLst/>
              <a:gdLst>
                <a:gd name="T0" fmla="*/ 94 w 122"/>
                <a:gd name="T1" fmla="*/ 216 h 216"/>
                <a:gd name="T2" fmla="*/ 0 w 122"/>
                <a:gd name="T3" fmla="*/ 205 h 216"/>
                <a:gd name="T4" fmla="*/ 29 w 122"/>
                <a:gd name="T5" fmla="*/ 0 h 216"/>
                <a:gd name="T6" fmla="*/ 122 w 122"/>
                <a:gd name="T7" fmla="*/ 11 h 216"/>
                <a:gd name="T8" fmla="*/ 94 w 122"/>
                <a:gd name="T9" fmla="*/ 216 h 216"/>
              </a:gdLst>
              <a:ahLst/>
              <a:cxnLst>
                <a:cxn ang="0">
                  <a:pos x="T0" y="T1"/>
                </a:cxn>
                <a:cxn ang="0">
                  <a:pos x="T2" y="T3"/>
                </a:cxn>
                <a:cxn ang="0">
                  <a:pos x="T4" y="T5"/>
                </a:cxn>
                <a:cxn ang="0">
                  <a:pos x="T6" y="T7"/>
                </a:cxn>
                <a:cxn ang="0">
                  <a:pos x="T8" y="T9"/>
                </a:cxn>
              </a:cxnLst>
              <a:rect l="0" t="0" r="r" b="b"/>
              <a:pathLst>
                <a:path w="122" h="216">
                  <a:moveTo>
                    <a:pt x="94" y="216"/>
                  </a:moveTo>
                  <a:lnTo>
                    <a:pt x="0" y="205"/>
                  </a:lnTo>
                  <a:lnTo>
                    <a:pt x="29" y="0"/>
                  </a:lnTo>
                  <a:lnTo>
                    <a:pt x="122" y="11"/>
                  </a:lnTo>
                  <a:lnTo>
                    <a:pt x="94" y="216"/>
                  </a:lnTo>
                  <a:close/>
                </a:path>
              </a:pathLst>
            </a:custGeom>
            <a:solidFill>
              <a:srgbClr val="E633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401" name="Freeform 81"/>
            <p:cNvSpPr/>
            <p:nvPr>
              <p:custDataLst>
                <p:tags r:id="rId71"/>
              </p:custDataLst>
            </p:nvPr>
          </p:nvSpPr>
          <p:spPr bwMode="auto">
            <a:xfrm>
              <a:off x="8729663" y="1858963"/>
              <a:ext cx="203200" cy="404813"/>
            </a:xfrm>
            <a:custGeom>
              <a:avLst/>
              <a:gdLst>
                <a:gd name="T0" fmla="*/ 93 w 128"/>
                <a:gd name="T1" fmla="*/ 255 h 255"/>
                <a:gd name="T2" fmla="*/ 0 w 128"/>
                <a:gd name="T3" fmla="*/ 244 h 255"/>
                <a:gd name="T4" fmla="*/ 35 w 128"/>
                <a:gd name="T5" fmla="*/ 0 h 255"/>
                <a:gd name="T6" fmla="*/ 128 w 128"/>
                <a:gd name="T7" fmla="*/ 10 h 255"/>
                <a:gd name="T8" fmla="*/ 93 w 128"/>
                <a:gd name="T9" fmla="*/ 255 h 255"/>
              </a:gdLst>
              <a:ahLst/>
              <a:cxnLst>
                <a:cxn ang="0">
                  <a:pos x="T0" y="T1"/>
                </a:cxn>
                <a:cxn ang="0">
                  <a:pos x="T2" y="T3"/>
                </a:cxn>
                <a:cxn ang="0">
                  <a:pos x="T4" y="T5"/>
                </a:cxn>
                <a:cxn ang="0">
                  <a:pos x="T6" y="T7"/>
                </a:cxn>
                <a:cxn ang="0">
                  <a:pos x="T8" y="T9"/>
                </a:cxn>
              </a:cxnLst>
              <a:rect l="0" t="0" r="r" b="b"/>
              <a:pathLst>
                <a:path w="128" h="255">
                  <a:moveTo>
                    <a:pt x="93" y="255"/>
                  </a:moveTo>
                  <a:lnTo>
                    <a:pt x="0" y="244"/>
                  </a:lnTo>
                  <a:lnTo>
                    <a:pt x="35" y="0"/>
                  </a:lnTo>
                  <a:lnTo>
                    <a:pt x="128" y="10"/>
                  </a:lnTo>
                  <a:lnTo>
                    <a:pt x="93" y="255"/>
                  </a:lnTo>
                  <a:close/>
                </a:path>
              </a:pathLst>
            </a:custGeom>
            <a:solidFill>
              <a:srgbClr val="E633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402" name="Freeform 82"/>
            <p:cNvSpPr/>
            <p:nvPr>
              <p:custDataLst>
                <p:tags r:id="rId72"/>
              </p:custDataLst>
            </p:nvPr>
          </p:nvSpPr>
          <p:spPr bwMode="auto">
            <a:xfrm>
              <a:off x="8323263" y="3070225"/>
              <a:ext cx="171450" cy="157163"/>
            </a:xfrm>
            <a:custGeom>
              <a:avLst/>
              <a:gdLst>
                <a:gd name="T0" fmla="*/ 31 w 90"/>
                <a:gd name="T1" fmla="*/ 63 h 82"/>
                <a:gd name="T2" fmla="*/ 10 w 90"/>
                <a:gd name="T3" fmla="*/ 5 h 82"/>
                <a:gd name="T4" fmla="*/ 28 w 90"/>
                <a:gd name="T5" fmla="*/ 21 h 82"/>
                <a:gd name="T6" fmla="*/ 56 w 90"/>
                <a:gd name="T7" fmla="*/ 40 h 82"/>
                <a:gd name="T8" fmla="*/ 90 w 90"/>
                <a:gd name="T9" fmla="*/ 44 h 82"/>
                <a:gd name="T10" fmla="*/ 69 w 90"/>
                <a:gd name="T11" fmla="*/ 72 h 82"/>
                <a:gd name="T12" fmla="*/ 31 w 90"/>
                <a:gd name="T13" fmla="*/ 63 h 82"/>
              </a:gdLst>
              <a:ahLst/>
              <a:cxnLst>
                <a:cxn ang="0">
                  <a:pos x="T0" y="T1"/>
                </a:cxn>
                <a:cxn ang="0">
                  <a:pos x="T2" y="T3"/>
                </a:cxn>
                <a:cxn ang="0">
                  <a:pos x="T4" y="T5"/>
                </a:cxn>
                <a:cxn ang="0">
                  <a:pos x="T6" y="T7"/>
                </a:cxn>
                <a:cxn ang="0">
                  <a:pos x="T8" y="T9"/>
                </a:cxn>
                <a:cxn ang="0">
                  <a:pos x="T10" y="T11"/>
                </a:cxn>
                <a:cxn ang="0">
                  <a:pos x="T12" y="T13"/>
                </a:cxn>
              </a:cxnLst>
              <a:rect l="0" t="0" r="r" b="b"/>
              <a:pathLst>
                <a:path w="90" h="82">
                  <a:moveTo>
                    <a:pt x="31" y="63"/>
                  </a:moveTo>
                  <a:cubicBezTo>
                    <a:pt x="31" y="63"/>
                    <a:pt x="0" y="14"/>
                    <a:pt x="10" y="5"/>
                  </a:cubicBezTo>
                  <a:cubicBezTo>
                    <a:pt x="15" y="0"/>
                    <a:pt x="22" y="9"/>
                    <a:pt x="28" y="21"/>
                  </a:cubicBezTo>
                  <a:cubicBezTo>
                    <a:pt x="33" y="31"/>
                    <a:pt x="44" y="39"/>
                    <a:pt x="56" y="40"/>
                  </a:cubicBezTo>
                  <a:cubicBezTo>
                    <a:pt x="90" y="44"/>
                    <a:pt x="90" y="44"/>
                    <a:pt x="90" y="44"/>
                  </a:cubicBezTo>
                  <a:cubicBezTo>
                    <a:pt x="90" y="44"/>
                    <a:pt x="81" y="62"/>
                    <a:pt x="69" y="72"/>
                  </a:cubicBezTo>
                  <a:cubicBezTo>
                    <a:pt x="57" y="82"/>
                    <a:pt x="31" y="63"/>
                    <a:pt x="31" y="63"/>
                  </a:cubicBez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403" name="Freeform 83"/>
            <p:cNvSpPr/>
            <p:nvPr>
              <p:custDataLst>
                <p:tags r:id="rId73"/>
              </p:custDataLst>
            </p:nvPr>
          </p:nvSpPr>
          <p:spPr bwMode="auto">
            <a:xfrm>
              <a:off x="6650038" y="4167188"/>
              <a:ext cx="461963" cy="636588"/>
            </a:xfrm>
            <a:custGeom>
              <a:avLst/>
              <a:gdLst>
                <a:gd name="T0" fmla="*/ 291 w 291"/>
                <a:gd name="T1" fmla="*/ 93 h 401"/>
                <a:gd name="T2" fmla="*/ 175 w 291"/>
                <a:gd name="T3" fmla="*/ 155 h 401"/>
                <a:gd name="T4" fmla="*/ 45 w 291"/>
                <a:gd name="T5" fmla="*/ 401 h 401"/>
                <a:gd name="T6" fmla="*/ 0 w 291"/>
                <a:gd name="T7" fmla="*/ 388 h 401"/>
                <a:gd name="T8" fmla="*/ 114 w 291"/>
                <a:gd name="T9" fmla="*/ 122 h 401"/>
                <a:gd name="T10" fmla="*/ 248 w 291"/>
                <a:gd name="T11" fmla="*/ 0 h 401"/>
                <a:gd name="T12" fmla="*/ 291 w 291"/>
                <a:gd name="T13" fmla="*/ 93 h 401"/>
              </a:gdLst>
              <a:ahLst/>
              <a:cxnLst>
                <a:cxn ang="0">
                  <a:pos x="T0" y="T1"/>
                </a:cxn>
                <a:cxn ang="0">
                  <a:pos x="T2" y="T3"/>
                </a:cxn>
                <a:cxn ang="0">
                  <a:pos x="T4" y="T5"/>
                </a:cxn>
                <a:cxn ang="0">
                  <a:pos x="T6" y="T7"/>
                </a:cxn>
                <a:cxn ang="0">
                  <a:pos x="T8" y="T9"/>
                </a:cxn>
                <a:cxn ang="0">
                  <a:pos x="T10" y="T11"/>
                </a:cxn>
                <a:cxn ang="0">
                  <a:pos x="T12" y="T13"/>
                </a:cxn>
              </a:cxnLst>
              <a:rect l="0" t="0" r="r" b="b"/>
              <a:pathLst>
                <a:path w="291" h="401">
                  <a:moveTo>
                    <a:pt x="291" y="93"/>
                  </a:moveTo>
                  <a:lnTo>
                    <a:pt x="175" y="155"/>
                  </a:lnTo>
                  <a:lnTo>
                    <a:pt x="45" y="401"/>
                  </a:lnTo>
                  <a:lnTo>
                    <a:pt x="0" y="388"/>
                  </a:lnTo>
                  <a:lnTo>
                    <a:pt x="114" y="122"/>
                  </a:lnTo>
                  <a:lnTo>
                    <a:pt x="248" y="0"/>
                  </a:lnTo>
                  <a:lnTo>
                    <a:pt x="291" y="93"/>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404" name="Freeform 84"/>
            <p:cNvSpPr/>
            <p:nvPr>
              <p:custDataLst>
                <p:tags r:id="rId74"/>
              </p:custDataLst>
            </p:nvPr>
          </p:nvSpPr>
          <p:spPr bwMode="auto">
            <a:xfrm>
              <a:off x="7262813" y="4040188"/>
              <a:ext cx="776288" cy="801688"/>
            </a:xfrm>
            <a:custGeom>
              <a:avLst/>
              <a:gdLst>
                <a:gd name="T0" fmla="*/ 0 w 489"/>
                <a:gd name="T1" fmla="*/ 446 h 505"/>
                <a:gd name="T2" fmla="*/ 13 w 489"/>
                <a:gd name="T3" fmla="*/ 81 h 505"/>
                <a:gd name="T4" fmla="*/ 411 w 489"/>
                <a:gd name="T5" fmla="*/ 0 h 505"/>
                <a:gd name="T6" fmla="*/ 489 w 489"/>
                <a:gd name="T7" fmla="*/ 505 h 505"/>
                <a:gd name="T8" fmla="*/ 309 w 489"/>
                <a:gd name="T9" fmla="*/ 477 h 505"/>
                <a:gd name="T10" fmla="*/ 0 w 489"/>
                <a:gd name="T11" fmla="*/ 446 h 505"/>
              </a:gdLst>
              <a:ahLst/>
              <a:cxnLst>
                <a:cxn ang="0">
                  <a:pos x="T0" y="T1"/>
                </a:cxn>
                <a:cxn ang="0">
                  <a:pos x="T2" y="T3"/>
                </a:cxn>
                <a:cxn ang="0">
                  <a:pos x="T4" y="T5"/>
                </a:cxn>
                <a:cxn ang="0">
                  <a:pos x="T6" y="T7"/>
                </a:cxn>
                <a:cxn ang="0">
                  <a:pos x="T8" y="T9"/>
                </a:cxn>
                <a:cxn ang="0">
                  <a:pos x="T10" y="T11"/>
                </a:cxn>
              </a:cxnLst>
              <a:rect l="0" t="0" r="r" b="b"/>
              <a:pathLst>
                <a:path w="489" h="505">
                  <a:moveTo>
                    <a:pt x="0" y="446"/>
                  </a:moveTo>
                  <a:lnTo>
                    <a:pt x="13" y="81"/>
                  </a:lnTo>
                  <a:lnTo>
                    <a:pt x="411" y="0"/>
                  </a:lnTo>
                  <a:lnTo>
                    <a:pt x="489" y="505"/>
                  </a:lnTo>
                  <a:lnTo>
                    <a:pt x="309" y="477"/>
                  </a:lnTo>
                  <a:lnTo>
                    <a:pt x="0" y="446"/>
                  </a:lnTo>
                  <a:close/>
                </a:path>
              </a:pathLst>
            </a:custGeom>
            <a:solidFill>
              <a:schemeClr val="tx2"/>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1405" name="Freeform 85"/>
            <p:cNvSpPr/>
            <p:nvPr>
              <p:custDataLst>
                <p:tags r:id="rId75"/>
              </p:custDataLst>
            </p:nvPr>
          </p:nvSpPr>
          <p:spPr bwMode="auto">
            <a:xfrm>
              <a:off x="6929438" y="3648075"/>
              <a:ext cx="1247775" cy="796925"/>
            </a:xfrm>
            <a:custGeom>
              <a:avLst/>
              <a:gdLst>
                <a:gd name="T0" fmla="*/ 517 w 655"/>
                <a:gd name="T1" fmla="*/ 206 h 419"/>
                <a:gd name="T2" fmla="*/ 192 w 655"/>
                <a:gd name="T3" fmla="*/ 294 h 419"/>
                <a:gd name="T4" fmla="*/ 54 w 655"/>
                <a:gd name="T5" fmla="*/ 419 h 419"/>
                <a:gd name="T6" fmla="*/ 0 w 655"/>
                <a:gd name="T7" fmla="*/ 306 h 419"/>
                <a:gd name="T8" fmla="*/ 148 w 655"/>
                <a:gd name="T9" fmla="*/ 144 h 419"/>
                <a:gd name="T10" fmla="*/ 255 w 655"/>
                <a:gd name="T11" fmla="*/ 120 h 419"/>
                <a:gd name="T12" fmla="*/ 409 w 655"/>
                <a:gd name="T13" fmla="*/ 99 h 419"/>
                <a:gd name="T14" fmla="*/ 457 w 655"/>
                <a:gd name="T15" fmla="*/ 103 h 419"/>
                <a:gd name="T16" fmla="*/ 564 w 655"/>
                <a:gd name="T17" fmla="*/ 11 h 419"/>
                <a:gd name="T18" fmla="*/ 576 w 655"/>
                <a:gd name="T19" fmla="*/ 0 h 419"/>
                <a:gd name="T20" fmla="*/ 655 w 655"/>
                <a:gd name="T21" fmla="*/ 82 h 419"/>
                <a:gd name="T22" fmla="*/ 517 w 655"/>
                <a:gd name="T23" fmla="*/ 20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5" h="419">
                  <a:moveTo>
                    <a:pt x="517" y="206"/>
                  </a:moveTo>
                  <a:cubicBezTo>
                    <a:pt x="192" y="294"/>
                    <a:pt x="192" y="294"/>
                    <a:pt x="192" y="294"/>
                  </a:cubicBezTo>
                  <a:cubicBezTo>
                    <a:pt x="54" y="419"/>
                    <a:pt x="54" y="419"/>
                    <a:pt x="54" y="419"/>
                  </a:cubicBezTo>
                  <a:cubicBezTo>
                    <a:pt x="0" y="306"/>
                    <a:pt x="0" y="306"/>
                    <a:pt x="0" y="306"/>
                  </a:cubicBezTo>
                  <a:cubicBezTo>
                    <a:pt x="148" y="144"/>
                    <a:pt x="148" y="144"/>
                    <a:pt x="148" y="144"/>
                  </a:cubicBezTo>
                  <a:cubicBezTo>
                    <a:pt x="155" y="138"/>
                    <a:pt x="255" y="120"/>
                    <a:pt x="255" y="120"/>
                  </a:cubicBezTo>
                  <a:cubicBezTo>
                    <a:pt x="308" y="133"/>
                    <a:pt x="363" y="125"/>
                    <a:pt x="409" y="99"/>
                  </a:cubicBezTo>
                  <a:cubicBezTo>
                    <a:pt x="457" y="103"/>
                    <a:pt x="457" y="103"/>
                    <a:pt x="457" y="103"/>
                  </a:cubicBezTo>
                  <a:cubicBezTo>
                    <a:pt x="564" y="11"/>
                    <a:pt x="564" y="11"/>
                    <a:pt x="564" y="11"/>
                  </a:cubicBezTo>
                  <a:cubicBezTo>
                    <a:pt x="576" y="0"/>
                    <a:pt x="576" y="0"/>
                    <a:pt x="576" y="0"/>
                  </a:cubicBezTo>
                  <a:cubicBezTo>
                    <a:pt x="655" y="82"/>
                    <a:pt x="655" y="82"/>
                    <a:pt x="655" y="82"/>
                  </a:cubicBezTo>
                  <a:lnTo>
                    <a:pt x="517" y="206"/>
                  </a:lnTo>
                  <a:close/>
                </a:path>
              </a:pathLst>
            </a:custGeom>
            <a:solidFill>
              <a:schemeClr val="tx2"/>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1406" name="Freeform 86"/>
            <p:cNvSpPr/>
            <p:nvPr>
              <p:custDataLst>
                <p:tags r:id="rId76"/>
              </p:custDataLst>
            </p:nvPr>
          </p:nvSpPr>
          <p:spPr bwMode="auto">
            <a:xfrm>
              <a:off x="7424738" y="3625850"/>
              <a:ext cx="204788" cy="357188"/>
            </a:xfrm>
            <a:custGeom>
              <a:avLst/>
              <a:gdLst>
                <a:gd name="T0" fmla="*/ 17 w 107"/>
                <a:gd name="T1" fmla="*/ 22 h 187"/>
                <a:gd name="T2" fmla="*/ 29 w 107"/>
                <a:gd name="T3" fmla="*/ 90 h 187"/>
                <a:gd name="T4" fmla="*/ 4 w 107"/>
                <a:gd name="T5" fmla="*/ 130 h 187"/>
                <a:gd name="T6" fmla="*/ 0 w 107"/>
                <a:gd name="T7" fmla="*/ 131 h 187"/>
                <a:gd name="T8" fmla="*/ 87 w 107"/>
                <a:gd name="T9" fmla="*/ 185 h 187"/>
                <a:gd name="T10" fmla="*/ 107 w 107"/>
                <a:gd name="T11" fmla="*/ 175 h 187"/>
                <a:gd name="T12" fmla="*/ 39 w 107"/>
                <a:gd name="T13" fmla="*/ 12 h 187"/>
                <a:gd name="T14" fmla="*/ 34 w 107"/>
                <a:gd name="T15" fmla="*/ 0 h 187"/>
                <a:gd name="T16" fmla="*/ 24 w 107"/>
                <a:gd name="T17" fmla="*/ 8 h 187"/>
                <a:gd name="T18" fmla="*/ 17 w 107"/>
                <a:gd name="T19" fmla="*/ 2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87">
                  <a:moveTo>
                    <a:pt x="17" y="22"/>
                  </a:moveTo>
                  <a:cubicBezTo>
                    <a:pt x="29" y="90"/>
                    <a:pt x="29" y="90"/>
                    <a:pt x="29" y="90"/>
                  </a:cubicBezTo>
                  <a:cubicBezTo>
                    <a:pt x="32" y="107"/>
                    <a:pt x="22" y="124"/>
                    <a:pt x="4" y="130"/>
                  </a:cubicBezTo>
                  <a:cubicBezTo>
                    <a:pt x="0" y="131"/>
                    <a:pt x="0" y="131"/>
                    <a:pt x="0" y="131"/>
                  </a:cubicBezTo>
                  <a:cubicBezTo>
                    <a:pt x="0" y="131"/>
                    <a:pt x="82" y="187"/>
                    <a:pt x="87" y="185"/>
                  </a:cubicBezTo>
                  <a:cubicBezTo>
                    <a:pt x="92" y="184"/>
                    <a:pt x="107" y="175"/>
                    <a:pt x="107" y="175"/>
                  </a:cubicBezTo>
                  <a:cubicBezTo>
                    <a:pt x="39" y="12"/>
                    <a:pt x="39" y="12"/>
                    <a:pt x="39" y="12"/>
                  </a:cubicBezTo>
                  <a:cubicBezTo>
                    <a:pt x="34" y="0"/>
                    <a:pt x="34" y="0"/>
                    <a:pt x="34" y="0"/>
                  </a:cubicBezTo>
                  <a:cubicBezTo>
                    <a:pt x="24" y="8"/>
                    <a:pt x="24" y="8"/>
                    <a:pt x="24" y="8"/>
                  </a:cubicBezTo>
                  <a:lnTo>
                    <a:pt x="17" y="22"/>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407" name="Freeform 87"/>
            <p:cNvSpPr/>
            <p:nvPr>
              <p:custDataLst>
                <p:tags r:id="rId77"/>
              </p:custDataLst>
            </p:nvPr>
          </p:nvSpPr>
          <p:spPr bwMode="auto">
            <a:xfrm>
              <a:off x="7299325" y="3436938"/>
              <a:ext cx="92075" cy="120650"/>
            </a:xfrm>
            <a:custGeom>
              <a:avLst/>
              <a:gdLst>
                <a:gd name="T0" fmla="*/ 0 w 58"/>
                <a:gd name="T1" fmla="*/ 19 h 76"/>
                <a:gd name="T2" fmla="*/ 26 w 58"/>
                <a:gd name="T3" fmla="*/ 67 h 76"/>
                <a:gd name="T4" fmla="*/ 58 w 58"/>
                <a:gd name="T5" fmla="*/ 76 h 76"/>
                <a:gd name="T6" fmla="*/ 58 w 58"/>
                <a:gd name="T7" fmla="*/ 0 h 76"/>
                <a:gd name="T8" fmla="*/ 0 w 58"/>
                <a:gd name="T9" fmla="*/ 19 h 76"/>
              </a:gdLst>
              <a:ahLst/>
              <a:cxnLst>
                <a:cxn ang="0">
                  <a:pos x="T0" y="T1"/>
                </a:cxn>
                <a:cxn ang="0">
                  <a:pos x="T2" y="T3"/>
                </a:cxn>
                <a:cxn ang="0">
                  <a:pos x="T4" y="T5"/>
                </a:cxn>
                <a:cxn ang="0">
                  <a:pos x="T6" y="T7"/>
                </a:cxn>
                <a:cxn ang="0">
                  <a:pos x="T8" y="T9"/>
                </a:cxn>
              </a:cxnLst>
              <a:rect l="0" t="0" r="r" b="b"/>
              <a:pathLst>
                <a:path w="58" h="76">
                  <a:moveTo>
                    <a:pt x="0" y="19"/>
                  </a:moveTo>
                  <a:lnTo>
                    <a:pt x="26" y="67"/>
                  </a:lnTo>
                  <a:lnTo>
                    <a:pt x="58" y="76"/>
                  </a:lnTo>
                  <a:lnTo>
                    <a:pt x="58" y="0"/>
                  </a:lnTo>
                  <a:lnTo>
                    <a:pt x="0" y="19"/>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520" name="Freeform 88"/>
            <p:cNvSpPr/>
            <p:nvPr>
              <p:custDataLst>
                <p:tags r:id="rId78"/>
              </p:custDataLst>
            </p:nvPr>
          </p:nvSpPr>
          <p:spPr bwMode="auto">
            <a:xfrm>
              <a:off x="7281863" y="3262313"/>
              <a:ext cx="615950" cy="577850"/>
            </a:xfrm>
            <a:custGeom>
              <a:avLst/>
              <a:gdLst>
                <a:gd name="T0" fmla="*/ 228 w 323"/>
                <a:gd name="T1" fmla="*/ 93 h 303"/>
                <a:gd name="T2" fmla="*/ 323 w 323"/>
                <a:gd name="T3" fmla="*/ 259 h 303"/>
                <a:gd name="T4" fmla="*/ 138 w 323"/>
                <a:gd name="T5" fmla="*/ 303 h 303"/>
                <a:gd name="T6" fmla="*/ 86 w 323"/>
                <a:gd name="T7" fmla="*/ 201 h 303"/>
                <a:gd name="T8" fmla="*/ 53 w 323"/>
                <a:gd name="T9" fmla="*/ 217 h 303"/>
                <a:gd name="T10" fmla="*/ 4 w 323"/>
                <a:gd name="T11" fmla="*/ 138 h 303"/>
                <a:gd name="T12" fmla="*/ 38 w 323"/>
                <a:gd name="T13" fmla="*/ 147 h 303"/>
                <a:gd name="T14" fmla="*/ 52 w 323"/>
                <a:gd name="T15" fmla="*/ 46 h 303"/>
                <a:gd name="T16" fmla="*/ 182 w 323"/>
                <a:gd name="T17" fmla="*/ 0 h 303"/>
                <a:gd name="T18" fmla="*/ 228 w 323"/>
                <a:gd name="T19" fmla="*/ 93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3" h="303">
                  <a:moveTo>
                    <a:pt x="228" y="93"/>
                  </a:moveTo>
                  <a:cubicBezTo>
                    <a:pt x="323" y="259"/>
                    <a:pt x="323" y="259"/>
                    <a:pt x="323" y="259"/>
                  </a:cubicBezTo>
                  <a:cubicBezTo>
                    <a:pt x="138" y="303"/>
                    <a:pt x="138" y="303"/>
                    <a:pt x="138" y="303"/>
                  </a:cubicBezTo>
                  <a:cubicBezTo>
                    <a:pt x="86" y="201"/>
                    <a:pt x="86" y="201"/>
                    <a:pt x="86" y="201"/>
                  </a:cubicBezTo>
                  <a:cubicBezTo>
                    <a:pt x="86" y="201"/>
                    <a:pt x="77" y="218"/>
                    <a:pt x="53" y="217"/>
                  </a:cubicBezTo>
                  <a:cubicBezTo>
                    <a:pt x="27" y="216"/>
                    <a:pt x="0" y="152"/>
                    <a:pt x="4" y="138"/>
                  </a:cubicBezTo>
                  <a:cubicBezTo>
                    <a:pt x="7" y="124"/>
                    <a:pt x="38" y="147"/>
                    <a:pt x="38" y="147"/>
                  </a:cubicBezTo>
                  <a:cubicBezTo>
                    <a:pt x="38" y="147"/>
                    <a:pt x="29" y="61"/>
                    <a:pt x="52" y="46"/>
                  </a:cubicBezTo>
                  <a:cubicBezTo>
                    <a:pt x="74" y="32"/>
                    <a:pt x="182" y="0"/>
                    <a:pt x="182" y="0"/>
                  </a:cubicBezTo>
                  <a:lnTo>
                    <a:pt x="228" y="93"/>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521" name="Freeform 89"/>
            <p:cNvSpPr/>
            <p:nvPr>
              <p:custDataLst>
                <p:tags r:id="rId79"/>
              </p:custDataLst>
            </p:nvPr>
          </p:nvSpPr>
          <p:spPr bwMode="auto">
            <a:xfrm>
              <a:off x="7367588" y="3500438"/>
              <a:ext cx="558800" cy="609600"/>
            </a:xfrm>
            <a:custGeom>
              <a:avLst/>
              <a:gdLst>
                <a:gd name="T0" fmla="*/ 220 w 293"/>
                <a:gd name="T1" fmla="*/ 14 h 320"/>
                <a:gd name="T2" fmla="*/ 283 w 293"/>
                <a:gd name="T3" fmla="*/ 86 h 320"/>
                <a:gd name="T4" fmla="*/ 290 w 293"/>
                <a:gd name="T5" fmla="*/ 98 h 320"/>
                <a:gd name="T6" fmla="*/ 293 w 293"/>
                <a:gd name="T7" fmla="*/ 267 h 320"/>
                <a:gd name="T8" fmla="*/ 288 w 293"/>
                <a:gd name="T9" fmla="*/ 277 h 320"/>
                <a:gd name="T10" fmla="*/ 263 w 293"/>
                <a:gd name="T11" fmla="*/ 297 h 320"/>
                <a:gd name="T12" fmla="*/ 178 w 293"/>
                <a:gd name="T13" fmla="*/ 307 h 320"/>
                <a:gd name="T14" fmla="*/ 114 w 293"/>
                <a:gd name="T15" fmla="*/ 266 h 320"/>
                <a:gd name="T16" fmla="*/ 74 w 293"/>
                <a:gd name="T17" fmla="*/ 172 h 320"/>
                <a:gd name="T18" fmla="*/ 41 w 293"/>
                <a:gd name="T19" fmla="*/ 77 h 320"/>
                <a:gd name="T20" fmla="*/ 41 w 293"/>
                <a:gd name="T21" fmla="*/ 75 h 320"/>
                <a:gd name="T22" fmla="*/ 4 w 293"/>
                <a:gd name="T23" fmla="*/ 7 h 320"/>
                <a:gd name="T24" fmla="*/ 22 w 293"/>
                <a:gd name="T25" fmla="*/ 7 h 320"/>
                <a:gd name="T26" fmla="*/ 30 w 293"/>
                <a:gd name="T27" fmla="*/ 6 h 320"/>
                <a:gd name="T28" fmla="*/ 35 w 293"/>
                <a:gd name="T29" fmla="*/ 6 h 320"/>
                <a:gd name="T30" fmla="*/ 69 w 293"/>
                <a:gd name="T31" fmla="*/ 72 h 320"/>
                <a:gd name="T32" fmla="*/ 80 w 293"/>
                <a:gd name="T33" fmla="*/ 79 h 320"/>
                <a:gd name="T34" fmla="*/ 131 w 293"/>
                <a:gd name="T35" fmla="*/ 83 h 320"/>
                <a:gd name="T36" fmla="*/ 138 w 293"/>
                <a:gd name="T37" fmla="*/ 81 h 320"/>
                <a:gd name="T38" fmla="*/ 188 w 293"/>
                <a:gd name="T39" fmla="*/ 59 h 320"/>
                <a:gd name="T40" fmla="*/ 196 w 293"/>
                <a:gd name="T41" fmla="*/ 22 h 320"/>
                <a:gd name="T42" fmla="*/ 220 w 293"/>
                <a:gd name="T43" fmla="*/ 1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3" h="320">
                  <a:moveTo>
                    <a:pt x="220" y="14"/>
                  </a:moveTo>
                  <a:cubicBezTo>
                    <a:pt x="283" y="86"/>
                    <a:pt x="283" y="86"/>
                    <a:pt x="283" y="86"/>
                  </a:cubicBezTo>
                  <a:cubicBezTo>
                    <a:pt x="289" y="93"/>
                    <a:pt x="290" y="96"/>
                    <a:pt x="290" y="98"/>
                  </a:cubicBezTo>
                  <a:cubicBezTo>
                    <a:pt x="293" y="267"/>
                    <a:pt x="293" y="267"/>
                    <a:pt x="293" y="267"/>
                  </a:cubicBezTo>
                  <a:cubicBezTo>
                    <a:pt x="293" y="271"/>
                    <a:pt x="291" y="274"/>
                    <a:pt x="288" y="277"/>
                  </a:cubicBezTo>
                  <a:cubicBezTo>
                    <a:pt x="263" y="297"/>
                    <a:pt x="263" y="297"/>
                    <a:pt x="263" y="297"/>
                  </a:cubicBezTo>
                  <a:cubicBezTo>
                    <a:pt x="240" y="316"/>
                    <a:pt x="206" y="320"/>
                    <a:pt x="178" y="307"/>
                  </a:cubicBezTo>
                  <a:cubicBezTo>
                    <a:pt x="153" y="296"/>
                    <a:pt x="125" y="282"/>
                    <a:pt x="114" y="266"/>
                  </a:cubicBezTo>
                  <a:cubicBezTo>
                    <a:pt x="80" y="219"/>
                    <a:pt x="74" y="172"/>
                    <a:pt x="74" y="172"/>
                  </a:cubicBezTo>
                  <a:cubicBezTo>
                    <a:pt x="41" y="77"/>
                    <a:pt x="41" y="77"/>
                    <a:pt x="41" y="77"/>
                  </a:cubicBezTo>
                  <a:cubicBezTo>
                    <a:pt x="41" y="76"/>
                    <a:pt x="41" y="76"/>
                    <a:pt x="41" y="75"/>
                  </a:cubicBezTo>
                  <a:cubicBezTo>
                    <a:pt x="4" y="7"/>
                    <a:pt x="4" y="7"/>
                    <a:pt x="4" y="7"/>
                  </a:cubicBezTo>
                  <a:cubicBezTo>
                    <a:pt x="0" y="0"/>
                    <a:pt x="15" y="9"/>
                    <a:pt x="22" y="7"/>
                  </a:cubicBezTo>
                  <a:cubicBezTo>
                    <a:pt x="30" y="6"/>
                    <a:pt x="30" y="6"/>
                    <a:pt x="30" y="6"/>
                  </a:cubicBezTo>
                  <a:cubicBezTo>
                    <a:pt x="36" y="4"/>
                    <a:pt x="32" y="0"/>
                    <a:pt x="35" y="6"/>
                  </a:cubicBezTo>
                  <a:cubicBezTo>
                    <a:pt x="69" y="72"/>
                    <a:pt x="69" y="72"/>
                    <a:pt x="69" y="72"/>
                  </a:cubicBezTo>
                  <a:cubicBezTo>
                    <a:pt x="71" y="76"/>
                    <a:pt x="75" y="79"/>
                    <a:pt x="80" y="79"/>
                  </a:cubicBezTo>
                  <a:cubicBezTo>
                    <a:pt x="131" y="83"/>
                    <a:pt x="131" y="83"/>
                    <a:pt x="131" y="83"/>
                  </a:cubicBezTo>
                  <a:cubicBezTo>
                    <a:pt x="134" y="83"/>
                    <a:pt x="136" y="82"/>
                    <a:pt x="138" y="81"/>
                  </a:cubicBezTo>
                  <a:cubicBezTo>
                    <a:pt x="188" y="59"/>
                    <a:pt x="188" y="59"/>
                    <a:pt x="188" y="59"/>
                  </a:cubicBezTo>
                  <a:cubicBezTo>
                    <a:pt x="188" y="59"/>
                    <a:pt x="199" y="55"/>
                    <a:pt x="196" y="22"/>
                  </a:cubicBezTo>
                  <a:cubicBezTo>
                    <a:pt x="195" y="10"/>
                    <a:pt x="212" y="4"/>
                    <a:pt x="220" y="14"/>
                  </a:cubicBezTo>
                  <a:close/>
                </a:path>
              </a:pathLst>
            </a:custGeom>
            <a:solidFill>
              <a:srgbClr val="350C0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522" name="Freeform 90"/>
            <p:cNvSpPr/>
            <p:nvPr>
              <p:custDataLst>
                <p:tags r:id="rId80"/>
              </p:custDataLst>
            </p:nvPr>
          </p:nvSpPr>
          <p:spPr bwMode="auto">
            <a:xfrm>
              <a:off x="7567613" y="3663950"/>
              <a:ext cx="234950" cy="128588"/>
            </a:xfrm>
            <a:custGeom>
              <a:avLst/>
              <a:gdLst>
                <a:gd name="T0" fmla="*/ 69 w 123"/>
                <a:gd name="T1" fmla="*/ 15 h 67"/>
                <a:gd name="T2" fmla="*/ 90 w 123"/>
                <a:gd name="T3" fmla="*/ 3 h 67"/>
                <a:gd name="T4" fmla="*/ 117 w 123"/>
                <a:gd name="T5" fmla="*/ 13 h 67"/>
                <a:gd name="T6" fmla="*/ 99 w 123"/>
                <a:gd name="T7" fmla="*/ 47 h 67"/>
                <a:gd name="T8" fmla="*/ 43 w 123"/>
                <a:gd name="T9" fmla="*/ 64 h 67"/>
                <a:gd name="T10" fmla="*/ 7 w 123"/>
                <a:gd name="T11" fmla="*/ 48 h 67"/>
                <a:gd name="T12" fmla="*/ 13 w 123"/>
                <a:gd name="T13" fmla="*/ 20 h 67"/>
                <a:gd name="T14" fmla="*/ 37 w 123"/>
                <a:gd name="T15" fmla="*/ 18 h 67"/>
                <a:gd name="T16" fmla="*/ 69 w 123"/>
                <a:gd name="T17" fmla="*/ 1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67">
                  <a:moveTo>
                    <a:pt x="69" y="15"/>
                  </a:moveTo>
                  <a:cubicBezTo>
                    <a:pt x="69" y="15"/>
                    <a:pt x="79" y="6"/>
                    <a:pt x="90" y="3"/>
                  </a:cubicBezTo>
                  <a:cubicBezTo>
                    <a:pt x="100" y="0"/>
                    <a:pt x="111" y="1"/>
                    <a:pt x="117" y="13"/>
                  </a:cubicBezTo>
                  <a:cubicBezTo>
                    <a:pt x="123" y="24"/>
                    <a:pt x="113" y="36"/>
                    <a:pt x="99" y="47"/>
                  </a:cubicBezTo>
                  <a:cubicBezTo>
                    <a:pt x="91" y="54"/>
                    <a:pt x="62" y="67"/>
                    <a:pt x="43" y="64"/>
                  </a:cubicBezTo>
                  <a:cubicBezTo>
                    <a:pt x="24" y="61"/>
                    <a:pt x="13" y="57"/>
                    <a:pt x="7" y="48"/>
                  </a:cubicBezTo>
                  <a:cubicBezTo>
                    <a:pt x="0" y="38"/>
                    <a:pt x="5" y="25"/>
                    <a:pt x="13" y="20"/>
                  </a:cubicBezTo>
                  <a:cubicBezTo>
                    <a:pt x="21" y="15"/>
                    <a:pt x="32" y="16"/>
                    <a:pt x="37" y="18"/>
                  </a:cubicBezTo>
                  <a:cubicBezTo>
                    <a:pt x="42" y="20"/>
                    <a:pt x="55" y="25"/>
                    <a:pt x="69" y="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523" name="Freeform 91"/>
            <p:cNvSpPr/>
            <p:nvPr>
              <p:custDataLst>
                <p:tags r:id="rId81"/>
              </p:custDataLst>
            </p:nvPr>
          </p:nvSpPr>
          <p:spPr bwMode="auto">
            <a:xfrm>
              <a:off x="7539038" y="3455988"/>
              <a:ext cx="38100" cy="58738"/>
            </a:xfrm>
            <a:custGeom>
              <a:avLst/>
              <a:gdLst>
                <a:gd name="T0" fmla="*/ 4 w 20"/>
                <a:gd name="T1" fmla="*/ 18 h 31"/>
                <a:gd name="T2" fmla="*/ 16 w 20"/>
                <a:gd name="T3" fmla="*/ 30 h 31"/>
                <a:gd name="T4" fmla="*/ 17 w 20"/>
                <a:gd name="T5" fmla="*/ 13 h 31"/>
                <a:gd name="T6" fmla="*/ 5 w 20"/>
                <a:gd name="T7" fmla="*/ 1 h 31"/>
                <a:gd name="T8" fmla="*/ 4 w 20"/>
                <a:gd name="T9" fmla="*/ 18 h 31"/>
              </a:gdLst>
              <a:ahLst/>
              <a:cxnLst>
                <a:cxn ang="0">
                  <a:pos x="T0" y="T1"/>
                </a:cxn>
                <a:cxn ang="0">
                  <a:pos x="T2" y="T3"/>
                </a:cxn>
                <a:cxn ang="0">
                  <a:pos x="T4" y="T5"/>
                </a:cxn>
                <a:cxn ang="0">
                  <a:pos x="T6" y="T7"/>
                </a:cxn>
                <a:cxn ang="0">
                  <a:pos x="T8" y="T9"/>
                </a:cxn>
              </a:cxnLst>
              <a:rect l="0" t="0" r="r" b="b"/>
              <a:pathLst>
                <a:path w="20" h="31">
                  <a:moveTo>
                    <a:pt x="4" y="18"/>
                  </a:moveTo>
                  <a:cubicBezTo>
                    <a:pt x="7" y="26"/>
                    <a:pt x="12" y="31"/>
                    <a:pt x="16" y="30"/>
                  </a:cubicBezTo>
                  <a:cubicBezTo>
                    <a:pt x="20" y="29"/>
                    <a:pt x="20" y="21"/>
                    <a:pt x="17" y="13"/>
                  </a:cubicBezTo>
                  <a:cubicBezTo>
                    <a:pt x="14" y="5"/>
                    <a:pt x="8" y="0"/>
                    <a:pt x="5" y="1"/>
                  </a:cubicBezTo>
                  <a:cubicBezTo>
                    <a:pt x="1" y="2"/>
                    <a:pt x="0" y="10"/>
                    <a:pt x="4" y="18"/>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524" name="Freeform 92"/>
            <p:cNvSpPr/>
            <p:nvPr>
              <p:custDataLst>
                <p:tags r:id="rId82"/>
              </p:custDataLst>
            </p:nvPr>
          </p:nvSpPr>
          <p:spPr bwMode="auto">
            <a:xfrm>
              <a:off x="7640638" y="3411538"/>
              <a:ext cx="36513" cy="58738"/>
            </a:xfrm>
            <a:custGeom>
              <a:avLst/>
              <a:gdLst>
                <a:gd name="T0" fmla="*/ 3 w 19"/>
                <a:gd name="T1" fmla="*/ 18 h 31"/>
                <a:gd name="T2" fmla="*/ 15 w 19"/>
                <a:gd name="T3" fmla="*/ 30 h 31"/>
                <a:gd name="T4" fmla="*/ 16 w 19"/>
                <a:gd name="T5" fmla="*/ 14 h 31"/>
                <a:gd name="T6" fmla="*/ 4 w 19"/>
                <a:gd name="T7" fmla="*/ 1 h 31"/>
                <a:gd name="T8" fmla="*/ 3 w 19"/>
                <a:gd name="T9" fmla="*/ 18 h 31"/>
              </a:gdLst>
              <a:ahLst/>
              <a:cxnLst>
                <a:cxn ang="0">
                  <a:pos x="T0" y="T1"/>
                </a:cxn>
                <a:cxn ang="0">
                  <a:pos x="T2" y="T3"/>
                </a:cxn>
                <a:cxn ang="0">
                  <a:pos x="T4" y="T5"/>
                </a:cxn>
                <a:cxn ang="0">
                  <a:pos x="T6" y="T7"/>
                </a:cxn>
                <a:cxn ang="0">
                  <a:pos x="T8" y="T9"/>
                </a:cxn>
              </a:cxnLst>
              <a:rect l="0" t="0" r="r" b="b"/>
              <a:pathLst>
                <a:path w="19" h="31">
                  <a:moveTo>
                    <a:pt x="3" y="18"/>
                  </a:moveTo>
                  <a:cubicBezTo>
                    <a:pt x="6" y="26"/>
                    <a:pt x="12" y="31"/>
                    <a:pt x="15" y="30"/>
                  </a:cubicBezTo>
                  <a:cubicBezTo>
                    <a:pt x="19" y="29"/>
                    <a:pt x="19" y="22"/>
                    <a:pt x="16" y="14"/>
                  </a:cubicBezTo>
                  <a:cubicBezTo>
                    <a:pt x="13" y="6"/>
                    <a:pt x="7" y="0"/>
                    <a:pt x="4" y="1"/>
                  </a:cubicBezTo>
                  <a:cubicBezTo>
                    <a:pt x="0" y="3"/>
                    <a:pt x="0" y="10"/>
                    <a:pt x="3" y="18"/>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525" name="Freeform 93"/>
            <p:cNvSpPr>
              <a:spLocks noEditPoints="1"/>
            </p:cNvSpPr>
            <p:nvPr>
              <p:custDataLst>
                <p:tags r:id="rId83"/>
              </p:custDataLst>
            </p:nvPr>
          </p:nvSpPr>
          <p:spPr bwMode="auto">
            <a:xfrm>
              <a:off x="7450138" y="3398838"/>
              <a:ext cx="184150" cy="211138"/>
            </a:xfrm>
            <a:custGeom>
              <a:avLst/>
              <a:gdLst>
                <a:gd name="T0" fmla="*/ 69 w 97"/>
                <a:gd name="T1" fmla="*/ 104 h 111"/>
                <a:gd name="T2" fmla="*/ 12 w 97"/>
                <a:gd name="T3" fmla="*/ 68 h 111"/>
                <a:gd name="T4" fmla="*/ 28 w 97"/>
                <a:gd name="T5" fmla="*/ 7 h 111"/>
                <a:gd name="T6" fmla="*/ 86 w 97"/>
                <a:gd name="T7" fmla="*/ 42 h 111"/>
                <a:gd name="T8" fmla="*/ 69 w 97"/>
                <a:gd name="T9" fmla="*/ 104 h 111"/>
                <a:gd name="T10" fmla="*/ 33 w 97"/>
                <a:gd name="T11" fmla="*/ 17 h 111"/>
                <a:gd name="T12" fmla="*/ 23 w 97"/>
                <a:gd name="T13" fmla="*/ 64 h 111"/>
                <a:gd name="T14" fmla="*/ 65 w 97"/>
                <a:gd name="T15" fmla="*/ 93 h 111"/>
                <a:gd name="T16" fmla="*/ 74 w 97"/>
                <a:gd name="T17" fmla="*/ 46 h 111"/>
                <a:gd name="T18" fmla="*/ 33 w 97"/>
                <a:gd name="T19" fmla="*/ 1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11">
                  <a:moveTo>
                    <a:pt x="69" y="104"/>
                  </a:moveTo>
                  <a:cubicBezTo>
                    <a:pt x="48" y="111"/>
                    <a:pt x="23" y="95"/>
                    <a:pt x="12" y="68"/>
                  </a:cubicBezTo>
                  <a:cubicBezTo>
                    <a:pt x="0" y="41"/>
                    <a:pt x="8" y="14"/>
                    <a:pt x="28" y="7"/>
                  </a:cubicBezTo>
                  <a:cubicBezTo>
                    <a:pt x="49" y="0"/>
                    <a:pt x="74" y="15"/>
                    <a:pt x="86" y="42"/>
                  </a:cubicBezTo>
                  <a:cubicBezTo>
                    <a:pt x="97" y="69"/>
                    <a:pt x="89" y="96"/>
                    <a:pt x="69" y="104"/>
                  </a:cubicBezTo>
                  <a:close/>
                  <a:moveTo>
                    <a:pt x="33" y="17"/>
                  </a:moveTo>
                  <a:cubicBezTo>
                    <a:pt x="19" y="22"/>
                    <a:pt x="14" y="44"/>
                    <a:pt x="23" y="64"/>
                  </a:cubicBezTo>
                  <a:cubicBezTo>
                    <a:pt x="32" y="85"/>
                    <a:pt x="51" y="98"/>
                    <a:pt x="65" y="93"/>
                  </a:cubicBezTo>
                  <a:cubicBezTo>
                    <a:pt x="78" y="88"/>
                    <a:pt x="83" y="67"/>
                    <a:pt x="74" y="46"/>
                  </a:cubicBezTo>
                  <a:cubicBezTo>
                    <a:pt x="66" y="26"/>
                    <a:pt x="47" y="12"/>
                    <a:pt x="33" y="17"/>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526" name="Freeform 94"/>
            <p:cNvSpPr>
              <a:spLocks noEditPoints="1"/>
            </p:cNvSpPr>
            <p:nvPr>
              <p:custDataLst>
                <p:tags r:id="rId84"/>
              </p:custDataLst>
            </p:nvPr>
          </p:nvSpPr>
          <p:spPr bwMode="auto">
            <a:xfrm>
              <a:off x="7586663" y="3348038"/>
              <a:ext cx="182563" cy="214313"/>
            </a:xfrm>
            <a:custGeom>
              <a:avLst/>
              <a:gdLst>
                <a:gd name="T0" fmla="*/ 68 w 96"/>
                <a:gd name="T1" fmla="*/ 104 h 112"/>
                <a:gd name="T2" fmla="*/ 11 w 96"/>
                <a:gd name="T3" fmla="*/ 69 h 112"/>
                <a:gd name="T4" fmla="*/ 28 w 96"/>
                <a:gd name="T5" fmla="*/ 8 h 112"/>
                <a:gd name="T6" fmla="*/ 85 w 96"/>
                <a:gd name="T7" fmla="*/ 43 h 112"/>
                <a:gd name="T8" fmla="*/ 68 w 96"/>
                <a:gd name="T9" fmla="*/ 104 h 112"/>
                <a:gd name="T10" fmla="*/ 32 w 96"/>
                <a:gd name="T11" fmla="*/ 18 h 112"/>
                <a:gd name="T12" fmla="*/ 23 w 96"/>
                <a:gd name="T13" fmla="*/ 65 h 112"/>
                <a:gd name="T14" fmla="*/ 64 w 96"/>
                <a:gd name="T15" fmla="*/ 94 h 112"/>
                <a:gd name="T16" fmla="*/ 74 w 96"/>
                <a:gd name="T17" fmla="*/ 47 h 112"/>
                <a:gd name="T18" fmla="*/ 32 w 96"/>
                <a:gd name="T19" fmla="*/ 1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112">
                  <a:moveTo>
                    <a:pt x="68" y="104"/>
                  </a:moveTo>
                  <a:cubicBezTo>
                    <a:pt x="48" y="112"/>
                    <a:pt x="23" y="96"/>
                    <a:pt x="11" y="69"/>
                  </a:cubicBezTo>
                  <a:cubicBezTo>
                    <a:pt x="0" y="42"/>
                    <a:pt x="7" y="15"/>
                    <a:pt x="28" y="8"/>
                  </a:cubicBezTo>
                  <a:cubicBezTo>
                    <a:pt x="49" y="0"/>
                    <a:pt x="74" y="16"/>
                    <a:pt x="85" y="43"/>
                  </a:cubicBezTo>
                  <a:cubicBezTo>
                    <a:pt x="96" y="70"/>
                    <a:pt x="89" y="97"/>
                    <a:pt x="68" y="104"/>
                  </a:cubicBezTo>
                  <a:close/>
                  <a:moveTo>
                    <a:pt x="32" y="18"/>
                  </a:moveTo>
                  <a:cubicBezTo>
                    <a:pt x="18" y="23"/>
                    <a:pt x="14" y="44"/>
                    <a:pt x="23" y="65"/>
                  </a:cubicBezTo>
                  <a:cubicBezTo>
                    <a:pt x="31" y="86"/>
                    <a:pt x="50" y="99"/>
                    <a:pt x="64" y="94"/>
                  </a:cubicBezTo>
                  <a:cubicBezTo>
                    <a:pt x="78" y="89"/>
                    <a:pt x="82" y="68"/>
                    <a:pt x="74" y="47"/>
                  </a:cubicBezTo>
                  <a:cubicBezTo>
                    <a:pt x="65" y="26"/>
                    <a:pt x="46" y="13"/>
                    <a:pt x="32" y="18"/>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527" name="Freeform 95"/>
            <p:cNvSpPr/>
            <p:nvPr>
              <p:custDataLst>
                <p:tags r:id="rId85"/>
              </p:custDataLst>
            </p:nvPr>
          </p:nvSpPr>
          <p:spPr bwMode="auto">
            <a:xfrm>
              <a:off x="7588250" y="3433763"/>
              <a:ext cx="177800" cy="153988"/>
            </a:xfrm>
            <a:custGeom>
              <a:avLst/>
              <a:gdLst>
                <a:gd name="T0" fmla="*/ 0 w 112"/>
                <a:gd name="T1" fmla="*/ 0 h 97"/>
                <a:gd name="T2" fmla="*/ 112 w 112"/>
                <a:gd name="T3" fmla="*/ 79 h 97"/>
                <a:gd name="T4" fmla="*/ 42 w 112"/>
                <a:gd name="T5" fmla="*/ 97 h 97"/>
                <a:gd name="T6" fmla="*/ 0 w 112"/>
                <a:gd name="T7" fmla="*/ 0 h 97"/>
              </a:gdLst>
              <a:ahLst/>
              <a:cxnLst>
                <a:cxn ang="0">
                  <a:pos x="T0" y="T1"/>
                </a:cxn>
                <a:cxn ang="0">
                  <a:pos x="T2" y="T3"/>
                </a:cxn>
                <a:cxn ang="0">
                  <a:pos x="T4" y="T5"/>
                </a:cxn>
                <a:cxn ang="0">
                  <a:pos x="T6" y="T7"/>
                </a:cxn>
              </a:cxnLst>
              <a:rect l="0" t="0" r="r" b="b"/>
              <a:pathLst>
                <a:path w="112" h="97">
                  <a:moveTo>
                    <a:pt x="0" y="0"/>
                  </a:moveTo>
                  <a:lnTo>
                    <a:pt x="112" y="79"/>
                  </a:lnTo>
                  <a:lnTo>
                    <a:pt x="42" y="97"/>
                  </a:lnTo>
                  <a:lnTo>
                    <a:pt x="0" y="0"/>
                  </a:lnTo>
                  <a:close/>
                </a:path>
              </a:pathLst>
            </a:custGeom>
            <a:solidFill>
              <a:srgbClr val="F953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528" name="Freeform 96"/>
            <p:cNvSpPr/>
            <p:nvPr>
              <p:custDataLst>
                <p:tags r:id="rId86"/>
              </p:custDataLst>
            </p:nvPr>
          </p:nvSpPr>
          <p:spPr bwMode="auto">
            <a:xfrm>
              <a:off x="7327900" y="3495675"/>
              <a:ext cx="149225" cy="34925"/>
            </a:xfrm>
            <a:custGeom>
              <a:avLst/>
              <a:gdLst>
                <a:gd name="T0" fmla="*/ 94 w 94"/>
                <a:gd name="T1" fmla="*/ 13 h 22"/>
                <a:gd name="T2" fmla="*/ 2 w 94"/>
                <a:gd name="T3" fmla="*/ 22 h 22"/>
                <a:gd name="T4" fmla="*/ 0 w 94"/>
                <a:gd name="T5" fmla="*/ 9 h 22"/>
                <a:gd name="T6" fmla="*/ 91 w 94"/>
                <a:gd name="T7" fmla="*/ 0 h 22"/>
                <a:gd name="T8" fmla="*/ 94 w 94"/>
                <a:gd name="T9" fmla="*/ 13 h 22"/>
              </a:gdLst>
              <a:ahLst/>
              <a:cxnLst>
                <a:cxn ang="0">
                  <a:pos x="T0" y="T1"/>
                </a:cxn>
                <a:cxn ang="0">
                  <a:pos x="T2" y="T3"/>
                </a:cxn>
                <a:cxn ang="0">
                  <a:pos x="T4" y="T5"/>
                </a:cxn>
                <a:cxn ang="0">
                  <a:pos x="T6" y="T7"/>
                </a:cxn>
                <a:cxn ang="0">
                  <a:pos x="T8" y="T9"/>
                </a:cxn>
              </a:cxnLst>
              <a:rect l="0" t="0" r="r" b="b"/>
              <a:pathLst>
                <a:path w="94" h="22">
                  <a:moveTo>
                    <a:pt x="94" y="13"/>
                  </a:moveTo>
                  <a:lnTo>
                    <a:pt x="2" y="22"/>
                  </a:lnTo>
                  <a:lnTo>
                    <a:pt x="0" y="9"/>
                  </a:lnTo>
                  <a:lnTo>
                    <a:pt x="91" y="0"/>
                  </a:lnTo>
                  <a:lnTo>
                    <a:pt x="94" y="13"/>
                  </a:ln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529" name="Freeform 97"/>
            <p:cNvSpPr/>
            <p:nvPr>
              <p:custDataLst>
                <p:tags r:id="rId87"/>
              </p:custDataLst>
            </p:nvPr>
          </p:nvSpPr>
          <p:spPr bwMode="auto">
            <a:xfrm>
              <a:off x="7212013" y="3076575"/>
              <a:ext cx="601663" cy="390525"/>
            </a:xfrm>
            <a:custGeom>
              <a:avLst/>
              <a:gdLst>
                <a:gd name="T0" fmla="*/ 108 w 316"/>
                <a:gd name="T1" fmla="*/ 185 h 205"/>
                <a:gd name="T2" fmla="*/ 206 w 316"/>
                <a:gd name="T3" fmla="*/ 131 h 205"/>
                <a:gd name="T4" fmla="*/ 268 w 316"/>
                <a:gd name="T5" fmla="*/ 29 h 205"/>
                <a:gd name="T6" fmla="*/ 188 w 316"/>
                <a:gd name="T7" fmla="*/ 50 h 205"/>
                <a:gd name="T8" fmla="*/ 46 w 316"/>
                <a:gd name="T9" fmla="*/ 205 h 205"/>
                <a:gd name="T10" fmla="*/ 108 w 316"/>
                <a:gd name="T11" fmla="*/ 185 h 205"/>
              </a:gdLst>
              <a:ahLst/>
              <a:cxnLst>
                <a:cxn ang="0">
                  <a:pos x="T0" y="T1"/>
                </a:cxn>
                <a:cxn ang="0">
                  <a:pos x="T2" y="T3"/>
                </a:cxn>
                <a:cxn ang="0">
                  <a:pos x="T4" y="T5"/>
                </a:cxn>
                <a:cxn ang="0">
                  <a:pos x="T6" y="T7"/>
                </a:cxn>
                <a:cxn ang="0">
                  <a:pos x="T8" y="T9"/>
                </a:cxn>
                <a:cxn ang="0">
                  <a:pos x="T10" y="T11"/>
                </a:cxn>
              </a:cxnLst>
              <a:rect l="0" t="0" r="r" b="b"/>
              <a:pathLst>
                <a:path w="316" h="205">
                  <a:moveTo>
                    <a:pt x="108" y="185"/>
                  </a:moveTo>
                  <a:cubicBezTo>
                    <a:pt x="108" y="185"/>
                    <a:pt x="114" y="122"/>
                    <a:pt x="206" y="131"/>
                  </a:cubicBezTo>
                  <a:cubicBezTo>
                    <a:pt x="298" y="140"/>
                    <a:pt x="316" y="58"/>
                    <a:pt x="268" y="29"/>
                  </a:cubicBezTo>
                  <a:cubicBezTo>
                    <a:pt x="220" y="0"/>
                    <a:pt x="188" y="50"/>
                    <a:pt x="188" y="50"/>
                  </a:cubicBezTo>
                  <a:cubicBezTo>
                    <a:pt x="188" y="50"/>
                    <a:pt x="0" y="98"/>
                    <a:pt x="46" y="205"/>
                  </a:cubicBezTo>
                  <a:lnTo>
                    <a:pt x="108" y="185"/>
                  </a:lnTo>
                  <a:close/>
                </a:path>
              </a:pathLst>
            </a:custGeom>
            <a:solidFill>
              <a:srgbClr val="350C0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530" name="Freeform 98"/>
            <p:cNvSpPr/>
            <p:nvPr>
              <p:custDataLst>
                <p:tags r:id="rId88"/>
              </p:custDataLst>
            </p:nvPr>
          </p:nvSpPr>
          <p:spPr bwMode="auto">
            <a:xfrm>
              <a:off x="7234238" y="4627563"/>
              <a:ext cx="808038" cy="260350"/>
            </a:xfrm>
            <a:custGeom>
              <a:avLst/>
              <a:gdLst>
                <a:gd name="T0" fmla="*/ 386 w 424"/>
                <a:gd name="T1" fmla="*/ 137 h 137"/>
                <a:gd name="T2" fmla="*/ 422 w 424"/>
                <a:gd name="T3" fmla="*/ 111 h 137"/>
                <a:gd name="T4" fmla="*/ 392 w 424"/>
                <a:gd name="T5" fmla="*/ 62 h 137"/>
                <a:gd name="T6" fmla="*/ 190 w 424"/>
                <a:gd name="T7" fmla="*/ 45 h 137"/>
                <a:gd name="T8" fmla="*/ 50 w 424"/>
                <a:gd name="T9" fmla="*/ 9 h 137"/>
                <a:gd name="T10" fmla="*/ 26 w 424"/>
                <a:gd name="T11" fmla="*/ 85 h 137"/>
                <a:gd name="T12" fmla="*/ 89 w 424"/>
                <a:gd name="T13" fmla="*/ 126 h 137"/>
                <a:gd name="T14" fmla="*/ 386 w 424"/>
                <a:gd name="T15" fmla="*/ 137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4" h="137">
                  <a:moveTo>
                    <a:pt x="386" y="137"/>
                  </a:moveTo>
                  <a:cubicBezTo>
                    <a:pt x="403" y="137"/>
                    <a:pt x="419" y="127"/>
                    <a:pt x="422" y="111"/>
                  </a:cubicBezTo>
                  <a:cubicBezTo>
                    <a:pt x="424" y="96"/>
                    <a:pt x="420" y="77"/>
                    <a:pt x="392" y="62"/>
                  </a:cubicBezTo>
                  <a:cubicBezTo>
                    <a:pt x="335" y="31"/>
                    <a:pt x="246" y="35"/>
                    <a:pt x="190" y="45"/>
                  </a:cubicBezTo>
                  <a:cubicBezTo>
                    <a:pt x="137" y="54"/>
                    <a:pt x="98" y="0"/>
                    <a:pt x="50" y="9"/>
                  </a:cubicBezTo>
                  <a:cubicBezTo>
                    <a:pt x="21" y="14"/>
                    <a:pt x="0" y="55"/>
                    <a:pt x="26" y="85"/>
                  </a:cubicBezTo>
                  <a:cubicBezTo>
                    <a:pt x="53" y="114"/>
                    <a:pt x="89" y="126"/>
                    <a:pt x="89" y="126"/>
                  </a:cubicBezTo>
                  <a:lnTo>
                    <a:pt x="386" y="137"/>
                  </a:lnTo>
                  <a:close/>
                </a:path>
              </a:pathLst>
            </a:custGeom>
            <a:solidFill>
              <a:schemeClr val="tx2"/>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11531" name="Freeform 99"/>
            <p:cNvSpPr/>
            <p:nvPr>
              <p:custDataLst>
                <p:tags r:id="rId89"/>
              </p:custDataLst>
            </p:nvPr>
          </p:nvSpPr>
          <p:spPr bwMode="auto">
            <a:xfrm>
              <a:off x="7739063" y="5959475"/>
              <a:ext cx="125413" cy="115888"/>
            </a:xfrm>
            <a:custGeom>
              <a:avLst/>
              <a:gdLst>
                <a:gd name="T0" fmla="*/ 79 w 79"/>
                <a:gd name="T1" fmla="*/ 15 h 73"/>
                <a:gd name="T2" fmla="*/ 70 w 79"/>
                <a:gd name="T3" fmla="*/ 73 h 73"/>
                <a:gd name="T4" fmla="*/ 0 w 79"/>
                <a:gd name="T5" fmla="*/ 72 h 73"/>
                <a:gd name="T6" fmla="*/ 13 w 79"/>
                <a:gd name="T7" fmla="*/ 0 h 73"/>
                <a:gd name="T8" fmla="*/ 79 w 79"/>
                <a:gd name="T9" fmla="*/ 15 h 73"/>
              </a:gdLst>
              <a:ahLst/>
              <a:cxnLst>
                <a:cxn ang="0">
                  <a:pos x="T0" y="T1"/>
                </a:cxn>
                <a:cxn ang="0">
                  <a:pos x="T2" y="T3"/>
                </a:cxn>
                <a:cxn ang="0">
                  <a:pos x="T4" y="T5"/>
                </a:cxn>
                <a:cxn ang="0">
                  <a:pos x="T6" y="T7"/>
                </a:cxn>
                <a:cxn ang="0">
                  <a:pos x="T8" y="T9"/>
                </a:cxn>
              </a:cxnLst>
              <a:rect l="0" t="0" r="r" b="b"/>
              <a:pathLst>
                <a:path w="79" h="73">
                  <a:moveTo>
                    <a:pt x="79" y="15"/>
                  </a:moveTo>
                  <a:lnTo>
                    <a:pt x="70" y="73"/>
                  </a:lnTo>
                  <a:lnTo>
                    <a:pt x="0" y="72"/>
                  </a:lnTo>
                  <a:lnTo>
                    <a:pt x="13" y="0"/>
                  </a:lnTo>
                  <a:lnTo>
                    <a:pt x="79" y="15"/>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532" name="Freeform 100"/>
            <p:cNvSpPr/>
            <p:nvPr>
              <p:custDataLst>
                <p:tags r:id="rId90"/>
              </p:custDataLst>
            </p:nvPr>
          </p:nvSpPr>
          <p:spPr bwMode="auto">
            <a:xfrm>
              <a:off x="7729538" y="6018213"/>
              <a:ext cx="144463" cy="58738"/>
            </a:xfrm>
            <a:custGeom>
              <a:avLst/>
              <a:gdLst>
                <a:gd name="T0" fmla="*/ 79 w 91"/>
                <a:gd name="T1" fmla="*/ 37 h 37"/>
                <a:gd name="T2" fmla="*/ 91 w 91"/>
                <a:gd name="T3" fmla="*/ 0 h 37"/>
                <a:gd name="T4" fmla="*/ 6 w 91"/>
                <a:gd name="T5" fmla="*/ 0 h 37"/>
                <a:gd name="T6" fmla="*/ 0 w 91"/>
                <a:gd name="T7" fmla="*/ 35 h 37"/>
                <a:gd name="T8" fmla="*/ 79 w 91"/>
                <a:gd name="T9" fmla="*/ 37 h 37"/>
              </a:gdLst>
              <a:ahLst/>
              <a:cxnLst>
                <a:cxn ang="0">
                  <a:pos x="T0" y="T1"/>
                </a:cxn>
                <a:cxn ang="0">
                  <a:pos x="T2" y="T3"/>
                </a:cxn>
                <a:cxn ang="0">
                  <a:pos x="T4" y="T5"/>
                </a:cxn>
                <a:cxn ang="0">
                  <a:pos x="T6" y="T7"/>
                </a:cxn>
                <a:cxn ang="0">
                  <a:pos x="T8" y="T9"/>
                </a:cxn>
              </a:cxnLst>
              <a:rect l="0" t="0" r="r" b="b"/>
              <a:pathLst>
                <a:path w="91" h="37">
                  <a:moveTo>
                    <a:pt x="79" y="37"/>
                  </a:moveTo>
                  <a:lnTo>
                    <a:pt x="91" y="0"/>
                  </a:lnTo>
                  <a:lnTo>
                    <a:pt x="6" y="0"/>
                  </a:lnTo>
                  <a:lnTo>
                    <a:pt x="0" y="35"/>
                  </a:lnTo>
                  <a:lnTo>
                    <a:pt x="79" y="37"/>
                  </a:lnTo>
                  <a:close/>
                </a:path>
              </a:pathLst>
            </a:custGeom>
            <a:solidFill>
              <a:srgbClr val="F9B2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533" name="Freeform 101"/>
            <p:cNvSpPr/>
            <p:nvPr>
              <p:custDataLst>
                <p:tags r:id="rId91"/>
              </p:custDataLst>
            </p:nvPr>
          </p:nvSpPr>
          <p:spPr bwMode="auto">
            <a:xfrm>
              <a:off x="7645400" y="6069013"/>
              <a:ext cx="622300" cy="233363"/>
            </a:xfrm>
            <a:custGeom>
              <a:avLst/>
              <a:gdLst>
                <a:gd name="T0" fmla="*/ 118 w 326"/>
                <a:gd name="T1" fmla="*/ 5 h 123"/>
                <a:gd name="T2" fmla="*/ 161 w 326"/>
                <a:gd name="T3" fmla="*/ 65 h 123"/>
                <a:gd name="T4" fmla="*/ 312 w 326"/>
                <a:gd name="T5" fmla="*/ 100 h 123"/>
                <a:gd name="T6" fmla="*/ 309 w 326"/>
                <a:gd name="T7" fmla="*/ 121 h 123"/>
                <a:gd name="T8" fmla="*/ 115 w 326"/>
                <a:gd name="T9" fmla="*/ 123 h 123"/>
                <a:gd name="T10" fmla="*/ 59 w 326"/>
                <a:gd name="T11" fmla="*/ 96 h 123"/>
                <a:gd name="T12" fmla="*/ 44 w 326"/>
                <a:gd name="T13" fmla="*/ 107 h 123"/>
                <a:gd name="T14" fmla="*/ 0 w 326"/>
                <a:gd name="T15" fmla="*/ 91 h 123"/>
                <a:gd name="T16" fmla="*/ 39 w 326"/>
                <a:gd name="T17" fmla="*/ 0 h 123"/>
                <a:gd name="T18" fmla="*/ 118 w 326"/>
                <a:gd name="T19" fmla="*/ 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6" h="123">
                  <a:moveTo>
                    <a:pt x="118" y="5"/>
                  </a:moveTo>
                  <a:cubicBezTo>
                    <a:pt x="161" y="65"/>
                    <a:pt x="161" y="65"/>
                    <a:pt x="161" y="65"/>
                  </a:cubicBezTo>
                  <a:cubicBezTo>
                    <a:pt x="312" y="100"/>
                    <a:pt x="312" y="100"/>
                    <a:pt x="312" y="100"/>
                  </a:cubicBezTo>
                  <a:cubicBezTo>
                    <a:pt x="326" y="103"/>
                    <a:pt x="324" y="121"/>
                    <a:pt x="309" y="121"/>
                  </a:cubicBezTo>
                  <a:cubicBezTo>
                    <a:pt x="115" y="123"/>
                    <a:pt x="115" y="123"/>
                    <a:pt x="115" y="123"/>
                  </a:cubicBezTo>
                  <a:cubicBezTo>
                    <a:pt x="59" y="96"/>
                    <a:pt x="59" y="96"/>
                    <a:pt x="59" y="96"/>
                  </a:cubicBezTo>
                  <a:cubicBezTo>
                    <a:pt x="44" y="107"/>
                    <a:pt x="44" y="107"/>
                    <a:pt x="44" y="107"/>
                  </a:cubicBezTo>
                  <a:cubicBezTo>
                    <a:pt x="0" y="91"/>
                    <a:pt x="0" y="91"/>
                    <a:pt x="0" y="91"/>
                  </a:cubicBezTo>
                  <a:cubicBezTo>
                    <a:pt x="39" y="0"/>
                    <a:pt x="39" y="0"/>
                    <a:pt x="39" y="0"/>
                  </a:cubicBezTo>
                  <a:lnTo>
                    <a:pt x="118" y="5"/>
                  </a:ln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534" name="Freeform 102"/>
            <p:cNvSpPr/>
            <p:nvPr>
              <p:custDataLst>
                <p:tags r:id="rId92"/>
              </p:custDataLst>
            </p:nvPr>
          </p:nvSpPr>
          <p:spPr bwMode="auto">
            <a:xfrm>
              <a:off x="6816725" y="5546725"/>
              <a:ext cx="155575" cy="134938"/>
            </a:xfrm>
            <a:custGeom>
              <a:avLst/>
              <a:gdLst>
                <a:gd name="T0" fmla="*/ 98 w 98"/>
                <a:gd name="T1" fmla="*/ 58 h 85"/>
                <a:gd name="T2" fmla="*/ 39 w 98"/>
                <a:gd name="T3" fmla="*/ 85 h 85"/>
                <a:gd name="T4" fmla="*/ 0 w 98"/>
                <a:gd name="T5" fmla="*/ 34 h 85"/>
                <a:gd name="T6" fmla="*/ 71 w 98"/>
                <a:gd name="T7" fmla="*/ 0 h 85"/>
                <a:gd name="T8" fmla="*/ 98 w 98"/>
                <a:gd name="T9" fmla="*/ 58 h 85"/>
              </a:gdLst>
              <a:ahLst/>
              <a:cxnLst>
                <a:cxn ang="0">
                  <a:pos x="T0" y="T1"/>
                </a:cxn>
                <a:cxn ang="0">
                  <a:pos x="T2" y="T3"/>
                </a:cxn>
                <a:cxn ang="0">
                  <a:pos x="T4" y="T5"/>
                </a:cxn>
                <a:cxn ang="0">
                  <a:pos x="T6" y="T7"/>
                </a:cxn>
                <a:cxn ang="0">
                  <a:pos x="T8" y="T9"/>
                </a:cxn>
              </a:cxnLst>
              <a:rect l="0" t="0" r="r" b="b"/>
              <a:pathLst>
                <a:path w="98" h="85">
                  <a:moveTo>
                    <a:pt x="98" y="58"/>
                  </a:moveTo>
                  <a:lnTo>
                    <a:pt x="39" y="85"/>
                  </a:lnTo>
                  <a:lnTo>
                    <a:pt x="0" y="34"/>
                  </a:lnTo>
                  <a:lnTo>
                    <a:pt x="71" y="0"/>
                  </a:lnTo>
                  <a:lnTo>
                    <a:pt x="98" y="58"/>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535" name="Freeform 103"/>
            <p:cNvSpPr/>
            <p:nvPr>
              <p:custDataLst>
                <p:tags r:id="rId93"/>
              </p:custDataLst>
            </p:nvPr>
          </p:nvSpPr>
          <p:spPr bwMode="auto">
            <a:xfrm>
              <a:off x="6811963" y="5567363"/>
              <a:ext cx="133350" cy="120650"/>
            </a:xfrm>
            <a:custGeom>
              <a:avLst/>
              <a:gdLst>
                <a:gd name="T0" fmla="*/ 45 w 84"/>
                <a:gd name="T1" fmla="*/ 76 h 76"/>
                <a:gd name="T2" fmla="*/ 84 w 84"/>
                <a:gd name="T3" fmla="*/ 63 h 76"/>
                <a:gd name="T4" fmla="*/ 33 w 84"/>
                <a:gd name="T5" fmla="*/ 0 h 76"/>
                <a:gd name="T6" fmla="*/ 0 w 84"/>
                <a:gd name="T7" fmla="*/ 16 h 76"/>
                <a:gd name="T8" fmla="*/ 45 w 84"/>
                <a:gd name="T9" fmla="*/ 76 h 76"/>
              </a:gdLst>
              <a:ahLst/>
              <a:cxnLst>
                <a:cxn ang="0">
                  <a:pos x="T0" y="T1"/>
                </a:cxn>
                <a:cxn ang="0">
                  <a:pos x="T2" y="T3"/>
                </a:cxn>
                <a:cxn ang="0">
                  <a:pos x="T4" y="T5"/>
                </a:cxn>
                <a:cxn ang="0">
                  <a:pos x="T6" y="T7"/>
                </a:cxn>
                <a:cxn ang="0">
                  <a:pos x="T8" y="T9"/>
                </a:cxn>
              </a:cxnLst>
              <a:rect l="0" t="0" r="r" b="b"/>
              <a:pathLst>
                <a:path w="84" h="76">
                  <a:moveTo>
                    <a:pt x="45" y="76"/>
                  </a:moveTo>
                  <a:lnTo>
                    <a:pt x="84" y="63"/>
                  </a:lnTo>
                  <a:lnTo>
                    <a:pt x="33" y="0"/>
                  </a:lnTo>
                  <a:lnTo>
                    <a:pt x="0" y="16"/>
                  </a:lnTo>
                  <a:lnTo>
                    <a:pt x="45" y="76"/>
                  </a:lnTo>
                  <a:close/>
                </a:path>
              </a:pathLst>
            </a:custGeom>
            <a:solidFill>
              <a:srgbClr val="F9B2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536" name="Freeform 104"/>
            <p:cNvSpPr/>
            <p:nvPr>
              <p:custDataLst>
                <p:tags r:id="rId94"/>
              </p:custDataLst>
            </p:nvPr>
          </p:nvSpPr>
          <p:spPr bwMode="auto">
            <a:xfrm>
              <a:off x="6613525" y="5583238"/>
              <a:ext cx="350838" cy="536575"/>
            </a:xfrm>
            <a:custGeom>
              <a:avLst/>
              <a:gdLst>
                <a:gd name="T0" fmla="*/ 146 w 184"/>
                <a:gd name="T1" fmla="*/ 61 h 282"/>
                <a:gd name="T2" fmla="*/ 118 w 184"/>
                <a:gd name="T3" fmla="*/ 128 h 282"/>
                <a:gd name="T4" fmla="*/ 178 w 184"/>
                <a:gd name="T5" fmla="*/ 261 h 282"/>
                <a:gd name="T6" fmla="*/ 158 w 184"/>
                <a:gd name="T7" fmla="*/ 272 h 282"/>
                <a:gd name="T8" fmla="*/ 40 w 184"/>
                <a:gd name="T9" fmla="*/ 129 h 282"/>
                <a:gd name="T10" fmla="*/ 31 w 184"/>
                <a:gd name="T11" fmla="*/ 72 h 282"/>
                <a:gd name="T12" fmla="*/ 13 w 184"/>
                <a:gd name="T13" fmla="*/ 67 h 282"/>
                <a:gd name="T14" fmla="*/ 0 w 184"/>
                <a:gd name="T15" fmla="*/ 25 h 282"/>
                <a:gd name="T16" fmla="*/ 104 w 184"/>
                <a:gd name="T17" fmla="*/ 0 h 282"/>
                <a:gd name="T18" fmla="*/ 146 w 184"/>
                <a:gd name="T19" fmla="*/ 6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282">
                  <a:moveTo>
                    <a:pt x="146" y="61"/>
                  </a:moveTo>
                  <a:cubicBezTo>
                    <a:pt x="118" y="128"/>
                    <a:pt x="118" y="128"/>
                    <a:pt x="118" y="128"/>
                  </a:cubicBezTo>
                  <a:cubicBezTo>
                    <a:pt x="178" y="261"/>
                    <a:pt x="178" y="261"/>
                    <a:pt x="178" y="261"/>
                  </a:cubicBezTo>
                  <a:cubicBezTo>
                    <a:pt x="184" y="273"/>
                    <a:pt x="166" y="282"/>
                    <a:pt x="158" y="272"/>
                  </a:cubicBezTo>
                  <a:cubicBezTo>
                    <a:pt x="40" y="129"/>
                    <a:pt x="40" y="129"/>
                    <a:pt x="40" y="129"/>
                  </a:cubicBezTo>
                  <a:cubicBezTo>
                    <a:pt x="31" y="72"/>
                    <a:pt x="31" y="72"/>
                    <a:pt x="31" y="72"/>
                  </a:cubicBezTo>
                  <a:cubicBezTo>
                    <a:pt x="13" y="67"/>
                    <a:pt x="13" y="67"/>
                    <a:pt x="13" y="67"/>
                  </a:cubicBezTo>
                  <a:cubicBezTo>
                    <a:pt x="0" y="25"/>
                    <a:pt x="0" y="25"/>
                    <a:pt x="0" y="25"/>
                  </a:cubicBezTo>
                  <a:cubicBezTo>
                    <a:pt x="104" y="0"/>
                    <a:pt x="104" y="0"/>
                    <a:pt x="104" y="0"/>
                  </a:cubicBezTo>
                  <a:lnTo>
                    <a:pt x="146" y="61"/>
                  </a:ln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537" name="Freeform 105"/>
            <p:cNvSpPr/>
            <p:nvPr>
              <p:custDataLst>
                <p:tags r:id="rId95"/>
              </p:custDataLst>
            </p:nvPr>
          </p:nvSpPr>
          <p:spPr bwMode="auto">
            <a:xfrm>
              <a:off x="7440613" y="4676775"/>
              <a:ext cx="552450" cy="122238"/>
            </a:xfrm>
            <a:custGeom>
              <a:avLst/>
              <a:gdLst>
                <a:gd name="T0" fmla="*/ 290 w 290"/>
                <a:gd name="T1" fmla="*/ 64 h 64"/>
                <a:gd name="T2" fmla="*/ 283 w 290"/>
                <a:gd name="T3" fmla="*/ 36 h 64"/>
                <a:gd name="T4" fmla="*/ 137 w 290"/>
                <a:gd name="T5" fmla="*/ 12 h 64"/>
                <a:gd name="T6" fmla="*/ 88 w 290"/>
                <a:gd name="T7" fmla="*/ 18 h 64"/>
                <a:gd name="T8" fmla="*/ 60 w 290"/>
                <a:gd name="T9" fmla="*/ 19 h 64"/>
                <a:gd name="T10" fmla="*/ 34 w 290"/>
                <a:gd name="T11" fmla="*/ 12 h 64"/>
                <a:gd name="T12" fmla="*/ 8 w 290"/>
                <a:gd name="T13" fmla="*/ 0 h 64"/>
                <a:gd name="T14" fmla="*/ 0 w 290"/>
                <a:gd name="T15" fmla="*/ 44 h 64"/>
                <a:gd name="T16" fmla="*/ 290 w 290"/>
                <a:gd name="T1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64">
                  <a:moveTo>
                    <a:pt x="290" y="64"/>
                  </a:moveTo>
                  <a:cubicBezTo>
                    <a:pt x="283" y="36"/>
                    <a:pt x="283" y="36"/>
                    <a:pt x="283" y="36"/>
                  </a:cubicBezTo>
                  <a:cubicBezTo>
                    <a:pt x="283" y="36"/>
                    <a:pt x="236" y="6"/>
                    <a:pt x="137" y="12"/>
                  </a:cubicBezTo>
                  <a:cubicBezTo>
                    <a:pt x="137" y="12"/>
                    <a:pt x="93" y="17"/>
                    <a:pt x="88" y="18"/>
                  </a:cubicBezTo>
                  <a:cubicBezTo>
                    <a:pt x="82" y="19"/>
                    <a:pt x="69" y="21"/>
                    <a:pt x="60" y="19"/>
                  </a:cubicBezTo>
                  <a:cubicBezTo>
                    <a:pt x="52" y="18"/>
                    <a:pt x="39" y="14"/>
                    <a:pt x="34" y="12"/>
                  </a:cubicBezTo>
                  <a:cubicBezTo>
                    <a:pt x="8" y="0"/>
                    <a:pt x="8" y="0"/>
                    <a:pt x="8" y="0"/>
                  </a:cubicBezTo>
                  <a:cubicBezTo>
                    <a:pt x="0" y="44"/>
                    <a:pt x="0" y="44"/>
                    <a:pt x="0" y="44"/>
                  </a:cubicBezTo>
                  <a:lnTo>
                    <a:pt x="290" y="64"/>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538" name="Freeform 106"/>
            <p:cNvSpPr/>
            <p:nvPr>
              <p:custDataLst>
                <p:tags r:id="rId96"/>
              </p:custDataLst>
            </p:nvPr>
          </p:nvSpPr>
          <p:spPr bwMode="auto">
            <a:xfrm>
              <a:off x="6888163" y="4760913"/>
              <a:ext cx="1104900" cy="1233488"/>
            </a:xfrm>
            <a:custGeom>
              <a:avLst/>
              <a:gdLst>
                <a:gd name="T0" fmla="*/ 696 w 696"/>
                <a:gd name="T1" fmla="*/ 24 h 777"/>
                <a:gd name="T2" fmla="*/ 636 w 696"/>
                <a:gd name="T3" fmla="*/ 777 h 777"/>
                <a:gd name="T4" fmla="*/ 541 w 696"/>
                <a:gd name="T5" fmla="*/ 777 h 777"/>
                <a:gd name="T6" fmla="*/ 522 w 696"/>
                <a:gd name="T7" fmla="*/ 164 h 777"/>
                <a:gd name="T8" fmla="*/ 374 w 696"/>
                <a:gd name="T9" fmla="*/ 397 h 777"/>
                <a:gd name="T10" fmla="*/ 43 w 696"/>
                <a:gd name="T11" fmla="*/ 571 h 777"/>
                <a:gd name="T12" fmla="*/ 0 w 696"/>
                <a:gd name="T13" fmla="*/ 499 h 777"/>
                <a:gd name="T14" fmla="*/ 306 w 696"/>
                <a:gd name="T15" fmla="*/ 310 h 777"/>
                <a:gd name="T16" fmla="*/ 348 w 696"/>
                <a:gd name="T17" fmla="*/ 0 h 777"/>
                <a:gd name="T18" fmla="*/ 696 w 696"/>
                <a:gd name="T19" fmla="*/ 24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6" h="777">
                  <a:moveTo>
                    <a:pt x="696" y="24"/>
                  </a:moveTo>
                  <a:lnTo>
                    <a:pt x="636" y="777"/>
                  </a:lnTo>
                  <a:lnTo>
                    <a:pt x="541" y="777"/>
                  </a:lnTo>
                  <a:lnTo>
                    <a:pt x="522" y="164"/>
                  </a:lnTo>
                  <a:lnTo>
                    <a:pt x="374" y="397"/>
                  </a:lnTo>
                  <a:lnTo>
                    <a:pt x="43" y="571"/>
                  </a:lnTo>
                  <a:lnTo>
                    <a:pt x="0" y="499"/>
                  </a:lnTo>
                  <a:lnTo>
                    <a:pt x="306" y="310"/>
                  </a:lnTo>
                  <a:lnTo>
                    <a:pt x="348" y="0"/>
                  </a:lnTo>
                  <a:lnTo>
                    <a:pt x="696" y="24"/>
                  </a:ln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539" name="Freeform 107"/>
            <p:cNvSpPr/>
            <p:nvPr>
              <p:custDataLst>
                <p:tags r:id="rId97"/>
              </p:custDataLst>
            </p:nvPr>
          </p:nvSpPr>
          <p:spPr bwMode="auto">
            <a:xfrm>
              <a:off x="6764338" y="5764213"/>
              <a:ext cx="76200" cy="71438"/>
            </a:xfrm>
            <a:custGeom>
              <a:avLst/>
              <a:gdLst>
                <a:gd name="T0" fmla="*/ 38 w 48"/>
                <a:gd name="T1" fmla="*/ 45 h 45"/>
                <a:gd name="T2" fmla="*/ 0 w 48"/>
                <a:gd name="T3" fmla="*/ 33 h 45"/>
                <a:gd name="T4" fmla="*/ 5 w 48"/>
                <a:gd name="T5" fmla="*/ 0 h 45"/>
                <a:gd name="T6" fmla="*/ 48 w 48"/>
                <a:gd name="T7" fmla="*/ 12 h 45"/>
                <a:gd name="T8" fmla="*/ 47 w 48"/>
                <a:gd name="T9" fmla="*/ 15 h 45"/>
                <a:gd name="T10" fmla="*/ 9 w 48"/>
                <a:gd name="T11" fmla="*/ 6 h 45"/>
                <a:gd name="T12" fmla="*/ 5 w 48"/>
                <a:gd name="T13" fmla="*/ 31 h 45"/>
                <a:gd name="T14" fmla="*/ 39 w 48"/>
                <a:gd name="T15" fmla="*/ 42 h 45"/>
                <a:gd name="T16" fmla="*/ 38 w 48"/>
                <a:gd name="T17"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5">
                  <a:moveTo>
                    <a:pt x="38" y="45"/>
                  </a:moveTo>
                  <a:lnTo>
                    <a:pt x="0" y="33"/>
                  </a:lnTo>
                  <a:lnTo>
                    <a:pt x="5" y="0"/>
                  </a:lnTo>
                  <a:lnTo>
                    <a:pt x="48" y="12"/>
                  </a:lnTo>
                  <a:lnTo>
                    <a:pt x="47" y="15"/>
                  </a:lnTo>
                  <a:lnTo>
                    <a:pt x="9" y="6"/>
                  </a:lnTo>
                  <a:lnTo>
                    <a:pt x="5" y="31"/>
                  </a:lnTo>
                  <a:lnTo>
                    <a:pt x="39" y="42"/>
                  </a:lnTo>
                  <a:lnTo>
                    <a:pt x="38" y="45"/>
                  </a:lnTo>
                  <a:close/>
                </a:path>
              </a:pathLst>
            </a:custGeom>
            <a:solidFill>
              <a:srgbClr val="B2B2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1568" name="Freeform 108"/>
            <p:cNvSpPr/>
            <p:nvPr>
              <p:custDataLst>
                <p:tags r:id="rId98"/>
              </p:custDataLst>
            </p:nvPr>
          </p:nvSpPr>
          <p:spPr bwMode="auto">
            <a:xfrm>
              <a:off x="6496050" y="4735513"/>
              <a:ext cx="233363" cy="334963"/>
            </a:xfrm>
            <a:custGeom>
              <a:avLst/>
              <a:gdLst>
                <a:gd name="T0" fmla="*/ 101 w 123"/>
                <a:gd name="T1" fmla="*/ 75 h 176"/>
                <a:gd name="T2" fmla="*/ 53 w 123"/>
                <a:gd name="T3" fmla="*/ 170 h 176"/>
                <a:gd name="T4" fmla="*/ 46 w 123"/>
                <a:gd name="T5" fmla="*/ 153 h 176"/>
                <a:gd name="T6" fmla="*/ 73 w 123"/>
                <a:gd name="T7" fmla="*/ 91 h 176"/>
                <a:gd name="T8" fmla="*/ 25 w 123"/>
                <a:gd name="T9" fmla="*/ 165 h 176"/>
                <a:gd name="T10" fmla="*/ 20 w 123"/>
                <a:gd name="T11" fmla="*/ 151 h 176"/>
                <a:gd name="T12" fmla="*/ 52 w 123"/>
                <a:gd name="T13" fmla="*/ 91 h 176"/>
                <a:gd name="T14" fmla="*/ 13 w 123"/>
                <a:gd name="T15" fmla="*/ 137 h 176"/>
                <a:gd name="T16" fmla="*/ 13 w 123"/>
                <a:gd name="T17" fmla="*/ 121 h 176"/>
                <a:gd name="T18" fmla="*/ 45 w 123"/>
                <a:gd name="T19" fmla="*/ 79 h 176"/>
                <a:gd name="T20" fmla="*/ 6 w 123"/>
                <a:gd name="T21" fmla="*/ 102 h 176"/>
                <a:gd name="T22" fmla="*/ 4 w 123"/>
                <a:gd name="T23" fmla="*/ 94 h 176"/>
                <a:gd name="T24" fmla="*/ 44 w 123"/>
                <a:gd name="T25" fmla="*/ 65 h 176"/>
                <a:gd name="T26" fmla="*/ 86 w 123"/>
                <a:gd name="T27" fmla="*/ 20 h 176"/>
                <a:gd name="T28" fmla="*/ 122 w 123"/>
                <a:gd name="T29" fmla="*/ 31 h 176"/>
                <a:gd name="T30" fmla="*/ 115 w 123"/>
                <a:gd name="T31" fmla="*/ 119 h 176"/>
                <a:gd name="T32" fmla="*/ 99 w 123"/>
                <a:gd name="T33" fmla="*/ 102 h 176"/>
                <a:gd name="T34" fmla="*/ 101 w 123"/>
                <a:gd name="T35" fmla="*/ 7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3" h="176">
                  <a:moveTo>
                    <a:pt x="101" y="75"/>
                  </a:moveTo>
                  <a:cubicBezTo>
                    <a:pt x="101" y="75"/>
                    <a:pt x="60" y="164"/>
                    <a:pt x="53" y="170"/>
                  </a:cubicBezTo>
                  <a:cubicBezTo>
                    <a:pt x="46" y="176"/>
                    <a:pt x="38" y="168"/>
                    <a:pt x="46" y="153"/>
                  </a:cubicBezTo>
                  <a:cubicBezTo>
                    <a:pt x="54" y="138"/>
                    <a:pt x="73" y="91"/>
                    <a:pt x="73" y="91"/>
                  </a:cubicBezTo>
                  <a:cubicBezTo>
                    <a:pt x="73" y="91"/>
                    <a:pt x="31" y="164"/>
                    <a:pt x="25" y="165"/>
                  </a:cubicBezTo>
                  <a:cubicBezTo>
                    <a:pt x="19" y="166"/>
                    <a:pt x="13" y="160"/>
                    <a:pt x="20" y="151"/>
                  </a:cubicBezTo>
                  <a:cubicBezTo>
                    <a:pt x="27" y="141"/>
                    <a:pt x="52" y="91"/>
                    <a:pt x="52" y="91"/>
                  </a:cubicBezTo>
                  <a:cubicBezTo>
                    <a:pt x="52" y="91"/>
                    <a:pt x="22" y="130"/>
                    <a:pt x="13" y="137"/>
                  </a:cubicBezTo>
                  <a:cubicBezTo>
                    <a:pt x="4" y="144"/>
                    <a:pt x="6" y="129"/>
                    <a:pt x="13" y="121"/>
                  </a:cubicBezTo>
                  <a:cubicBezTo>
                    <a:pt x="20" y="112"/>
                    <a:pt x="45" y="79"/>
                    <a:pt x="45" y="79"/>
                  </a:cubicBezTo>
                  <a:cubicBezTo>
                    <a:pt x="45" y="79"/>
                    <a:pt x="13" y="102"/>
                    <a:pt x="6" y="102"/>
                  </a:cubicBezTo>
                  <a:cubicBezTo>
                    <a:pt x="0" y="103"/>
                    <a:pt x="1" y="98"/>
                    <a:pt x="4" y="94"/>
                  </a:cubicBezTo>
                  <a:cubicBezTo>
                    <a:pt x="7" y="91"/>
                    <a:pt x="44" y="65"/>
                    <a:pt x="44" y="65"/>
                  </a:cubicBezTo>
                  <a:cubicBezTo>
                    <a:pt x="44" y="65"/>
                    <a:pt x="53" y="56"/>
                    <a:pt x="86" y="20"/>
                  </a:cubicBezTo>
                  <a:cubicBezTo>
                    <a:pt x="105" y="0"/>
                    <a:pt x="123" y="26"/>
                    <a:pt x="122" y="31"/>
                  </a:cubicBezTo>
                  <a:cubicBezTo>
                    <a:pt x="122" y="35"/>
                    <a:pt x="119" y="109"/>
                    <a:pt x="115" y="119"/>
                  </a:cubicBezTo>
                  <a:cubicBezTo>
                    <a:pt x="110" y="130"/>
                    <a:pt x="96" y="121"/>
                    <a:pt x="99" y="102"/>
                  </a:cubicBezTo>
                  <a:cubicBezTo>
                    <a:pt x="102" y="84"/>
                    <a:pt x="107" y="72"/>
                    <a:pt x="101" y="75"/>
                  </a:cubicBez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28" name="Freeform 109"/>
            <p:cNvSpPr/>
            <p:nvPr>
              <p:custDataLst>
                <p:tags r:id="rId99"/>
              </p:custDataLst>
            </p:nvPr>
          </p:nvSpPr>
          <p:spPr bwMode="auto">
            <a:xfrm>
              <a:off x="10220325" y="5959475"/>
              <a:ext cx="125413" cy="115888"/>
            </a:xfrm>
            <a:custGeom>
              <a:avLst/>
              <a:gdLst>
                <a:gd name="T0" fmla="*/ 79 w 79"/>
                <a:gd name="T1" fmla="*/ 15 h 73"/>
                <a:gd name="T2" fmla="*/ 68 w 79"/>
                <a:gd name="T3" fmla="*/ 73 h 73"/>
                <a:gd name="T4" fmla="*/ 0 w 79"/>
                <a:gd name="T5" fmla="*/ 72 h 73"/>
                <a:gd name="T6" fmla="*/ 13 w 79"/>
                <a:gd name="T7" fmla="*/ 0 h 73"/>
                <a:gd name="T8" fmla="*/ 79 w 79"/>
                <a:gd name="T9" fmla="*/ 15 h 73"/>
              </a:gdLst>
              <a:ahLst/>
              <a:cxnLst>
                <a:cxn ang="0">
                  <a:pos x="T0" y="T1"/>
                </a:cxn>
                <a:cxn ang="0">
                  <a:pos x="T2" y="T3"/>
                </a:cxn>
                <a:cxn ang="0">
                  <a:pos x="T4" y="T5"/>
                </a:cxn>
                <a:cxn ang="0">
                  <a:pos x="T6" y="T7"/>
                </a:cxn>
                <a:cxn ang="0">
                  <a:pos x="T8" y="T9"/>
                </a:cxn>
              </a:cxnLst>
              <a:rect l="0" t="0" r="r" b="b"/>
              <a:pathLst>
                <a:path w="79" h="73">
                  <a:moveTo>
                    <a:pt x="79" y="15"/>
                  </a:moveTo>
                  <a:lnTo>
                    <a:pt x="68" y="73"/>
                  </a:lnTo>
                  <a:lnTo>
                    <a:pt x="0" y="72"/>
                  </a:lnTo>
                  <a:lnTo>
                    <a:pt x="13" y="0"/>
                  </a:lnTo>
                  <a:lnTo>
                    <a:pt x="79" y="15"/>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29" name="Freeform 110"/>
            <p:cNvSpPr/>
            <p:nvPr>
              <p:custDataLst>
                <p:tags r:id="rId100"/>
              </p:custDataLst>
            </p:nvPr>
          </p:nvSpPr>
          <p:spPr bwMode="auto">
            <a:xfrm>
              <a:off x="10210800" y="6018213"/>
              <a:ext cx="144463" cy="58738"/>
            </a:xfrm>
            <a:custGeom>
              <a:avLst/>
              <a:gdLst>
                <a:gd name="T0" fmla="*/ 79 w 91"/>
                <a:gd name="T1" fmla="*/ 37 h 37"/>
                <a:gd name="T2" fmla="*/ 91 w 91"/>
                <a:gd name="T3" fmla="*/ 0 h 37"/>
                <a:gd name="T4" fmla="*/ 6 w 91"/>
                <a:gd name="T5" fmla="*/ 0 h 37"/>
                <a:gd name="T6" fmla="*/ 0 w 91"/>
                <a:gd name="T7" fmla="*/ 35 h 37"/>
                <a:gd name="T8" fmla="*/ 79 w 91"/>
                <a:gd name="T9" fmla="*/ 37 h 37"/>
              </a:gdLst>
              <a:ahLst/>
              <a:cxnLst>
                <a:cxn ang="0">
                  <a:pos x="T0" y="T1"/>
                </a:cxn>
                <a:cxn ang="0">
                  <a:pos x="T2" y="T3"/>
                </a:cxn>
                <a:cxn ang="0">
                  <a:pos x="T4" y="T5"/>
                </a:cxn>
                <a:cxn ang="0">
                  <a:pos x="T6" y="T7"/>
                </a:cxn>
                <a:cxn ang="0">
                  <a:pos x="T8" y="T9"/>
                </a:cxn>
              </a:cxnLst>
              <a:rect l="0" t="0" r="r" b="b"/>
              <a:pathLst>
                <a:path w="91" h="37">
                  <a:moveTo>
                    <a:pt x="79" y="37"/>
                  </a:moveTo>
                  <a:lnTo>
                    <a:pt x="91" y="0"/>
                  </a:lnTo>
                  <a:lnTo>
                    <a:pt x="6" y="0"/>
                  </a:lnTo>
                  <a:lnTo>
                    <a:pt x="0" y="35"/>
                  </a:lnTo>
                  <a:lnTo>
                    <a:pt x="79" y="37"/>
                  </a:lnTo>
                  <a:close/>
                </a:path>
              </a:pathLst>
            </a:custGeom>
            <a:solidFill>
              <a:srgbClr val="F9B2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30" name="Freeform 111"/>
            <p:cNvSpPr/>
            <p:nvPr>
              <p:custDataLst>
                <p:tags r:id="rId101"/>
              </p:custDataLst>
            </p:nvPr>
          </p:nvSpPr>
          <p:spPr bwMode="auto">
            <a:xfrm>
              <a:off x="10125075" y="6069013"/>
              <a:ext cx="428625" cy="233363"/>
            </a:xfrm>
            <a:custGeom>
              <a:avLst/>
              <a:gdLst>
                <a:gd name="T0" fmla="*/ 119 w 225"/>
                <a:gd name="T1" fmla="*/ 5 h 123"/>
                <a:gd name="T2" fmla="*/ 137 w 225"/>
                <a:gd name="T3" fmla="*/ 75 h 123"/>
                <a:gd name="T4" fmla="*/ 212 w 225"/>
                <a:gd name="T5" fmla="*/ 100 h 123"/>
                <a:gd name="T6" fmla="*/ 209 w 225"/>
                <a:gd name="T7" fmla="*/ 121 h 123"/>
                <a:gd name="T8" fmla="*/ 115 w 225"/>
                <a:gd name="T9" fmla="*/ 123 h 123"/>
                <a:gd name="T10" fmla="*/ 60 w 225"/>
                <a:gd name="T11" fmla="*/ 96 h 123"/>
                <a:gd name="T12" fmla="*/ 45 w 225"/>
                <a:gd name="T13" fmla="*/ 107 h 123"/>
                <a:gd name="T14" fmla="*/ 0 w 225"/>
                <a:gd name="T15" fmla="*/ 91 h 123"/>
                <a:gd name="T16" fmla="*/ 40 w 225"/>
                <a:gd name="T17" fmla="*/ 0 h 123"/>
                <a:gd name="T18" fmla="*/ 119 w 225"/>
                <a:gd name="T19" fmla="*/ 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123">
                  <a:moveTo>
                    <a:pt x="119" y="5"/>
                  </a:moveTo>
                  <a:cubicBezTo>
                    <a:pt x="137" y="75"/>
                    <a:pt x="137" y="75"/>
                    <a:pt x="137" y="75"/>
                  </a:cubicBezTo>
                  <a:cubicBezTo>
                    <a:pt x="212" y="100"/>
                    <a:pt x="212" y="100"/>
                    <a:pt x="212" y="100"/>
                  </a:cubicBezTo>
                  <a:cubicBezTo>
                    <a:pt x="225" y="103"/>
                    <a:pt x="223" y="121"/>
                    <a:pt x="209" y="121"/>
                  </a:cubicBezTo>
                  <a:cubicBezTo>
                    <a:pt x="115" y="123"/>
                    <a:pt x="115" y="123"/>
                    <a:pt x="115" y="123"/>
                  </a:cubicBezTo>
                  <a:cubicBezTo>
                    <a:pt x="60" y="96"/>
                    <a:pt x="60" y="96"/>
                    <a:pt x="60" y="96"/>
                  </a:cubicBezTo>
                  <a:cubicBezTo>
                    <a:pt x="45" y="107"/>
                    <a:pt x="45" y="107"/>
                    <a:pt x="45" y="107"/>
                  </a:cubicBezTo>
                  <a:cubicBezTo>
                    <a:pt x="0" y="91"/>
                    <a:pt x="0" y="91"/>
                    <a:pt x="0" y="91"/>
                  </a:cubicBezTo>
                  <a:cubicBezTo>
                    <a:pt x="40" y="0"/>
                    <a:pt x="40" y="0"/>
                    <a:pt x="40" y="0"/>
                  </a:cubicBezTo>
                  <a:lnTo>
                    <a:pt x="119" y="5"/>
                  </a:ln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31" name="Freeform 112"/>
            <p:cNvSpPr/>
            <p:nvPr>
              <p:custDataLst>
                <p:tags r:id="rId102"/>
              </p:custDataLst>
            </p:nvPr>
          </p:nvSpPr>
          <p:spPr bwMode="auto">
            <a:xfrm>
              <a:off x="9829800" y="5967413"/>
              <a:ext cx="117475" cy="115888"/>
            </a:xfrm>
            <a:custGeom>
              <a:avLst/>
              <a:gdLst>
                <a:gd name="T0" fmla="*/ 6 w 74"/>
                <a:gd name="T1" fmla="*/ 0 h 73"/>
                <a:gd name="T2" fmla="*/ 0 w 74"/>
                <a:gd name="T3" fmla="*/ 60 h 73"/>
                <a:gd name="T4" fmla="*/ 67 w 74"/>
                <a:gd name="T5" fmla="*/ 73 h 73"/>
                <a:gd name="T6" fmla="*/ 74 w 74"/>
                <a:gd name="T7" fmla="*/ 1 h 73"/>
                <a:gd name="T8" fmla="*/ 6 w 74"/>
                <a:gd name="T9" fmla="*/ 0 h 73"/>
              </a:gdLst>
              <a:ahLst/>
              <a:cxnLst>
                <a:cxn ang="0">
                  <a:pos x="T0" y="T1"/>
                </a:cxn>
                <a:cxn ang="0">
                  <a:pos x="T2" y="T3"/>
                </a:cxn>
                <a:cxn ang="0">
                  <a:pos x="T4" y="T5"/>
                </a:cxn>
                <a:cxn ang="0">
                  <a:pos x="T6" y="T7"/>
                </a:cxn>
                <a:cxn ang="0">
                  <a:pos x="T8" y="T9"/>
                </a:cxn>
              </a:cxnLst>
              <a:rect l="0" t="0" r="r" b="b"/>
              <a:pathLst>
                <a:path w="74" h="73">
                  <a:moveTo>
                    <a:pt x="6" y="0"/>
                  </a:moveTo>
                  <a:lnTo>
                    <a:pt x="0" y="60"/>
                  </a:lnTo>
                  <a:lnTo>
                    <a:pt x="67" y="73"/>
                  </a:lnTo>
                  <a:lnTo>
                    <a:pt x="74" y="1"/>
                  </a:lnTo>
                  <a:lnTo>
                    <a:pt x="6" y="0"/>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32" name="Freeform 113"/>
            <p:cNvSpPr/>
            <p:nvPr>
              <p:custDataLst>
                <p:tags r:id="rId103"/>
              </p:custDataLst>
            </p:nvPr>
          </p:nvSpPr>
          <p:spPr bwMode="auto">
            <a:xfrm>
              <a:off x="9820275" y="6002338"/>
              <a:ext cx="131763" cy="82550"/>
            </a:xfrm>
            <a:custGeom>
              <a:avLst/>
              <a:gdLst>
                <a:gd name="T0" fmla="*/ 2 w 83"/>
                <a:gd name="T1" fmla="*/ 38 h 52"/>
                <a:gd name="T2" fmla="*/ 0 w 83"/>
                <a:gd name="T3" fmla="*/ 0 h 52"/>
                <a:gd name="T4" fmla="*/ 83 w 83"/>
                <a:gd name="T5" fmla="*/ 19 h 52"/>
                <a:gd name="T6" fmla="*/ 79 w 83"/>
                <a:gd name="T7" fmla="*/ 52 h 52"/>
                <a:gd name="T8" fmla="*/ 2 w 83"/>
                <a:gd name="T9" fmla="*/ 38 h 52"/>
              </a:gdLst>
              <a:ahLst/>
              <a:cxnLst>
                <a:cxn ang="0">
                  <a:pos x="T0" y="T1"/>
                </a:cxn>
                <a:cxn ang="0">
                  <a:pos x="T2" y="T3"/>
                </a:cxn>
                <a:cxn ang="0">
                  <a:pos x="T4" y="T5"/>
                </a:cxn>
                <a:cxn ang="0">
                  <a:pos x="T6" y="T7"/>
                </a:cxn>
                <a:cxn ang="0">
                  <a:pos x="T8" y="T9"/>
                </a:cxn>
              </a:cxnLst>
              <a:rect l="0" t="0" r="r" b="b"/>
              <a:pathLst>
                <a:path w="83" h="52">
                  <a:moveTo>
                    <a:pt x="2" y="38"/>
                  </a:moveTo>
                  <a:lnTo>
                    <a:pt x="0" y="0"/>
                  </a:lnTo>
                  <a:lnTo>
                    <a:pt x="83" y="19"/>
                  </a:lnTo>
                  <a:lnTo>
                    <a:pt x="79" y="52"/>
                  </a:lnTo>
                  <a:lnTo>
                    <a:pt x="2" y="38"/>
                  </a:lnTo>
                  <a:close/>
                </a:path>
              </a:pathLst>
            </a:custGeom>
            <a:solidFill>
              <a:srgbClr val="F9B2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33" name="Freeform 114"/>
            <p:cNvSpPr/>
            <p:nvPr>
              <p:custDataLst>
                <p:tags r:id="rId104"/>
              </p:custDataLst>
            </p:nvPr>
          </p:nvSpPr>
          <p:spPr bwMode="auto">
            <a:xfrm>
              <a:off x="9545638" y="6059488"/>
              <a:ext cx="438150" cy="220663"/>
            </a:xfrm>
            <a:custGeom>
              <a:avLst/>
              <a:gdLst>
                <a:gd name="T0" fmla="*/ 138 w 230"/>
                <a:gd name="T1" fmla="*/ 0 h 116"/>
                <a:gd name="T2" fmla="*/ 117 w 230"/>
                <a:gd name="T3" fmla="*/ 58 h 116"/>
                <a:gd name="T4" fmla="*/ 17 w 230"/>
                <a:gd name="T5" fmla="*/ 94 h 116"/>
                <a:gd name="T6" fmla="*/ 14 w 230"/>
                <a:gd name="T7" fmla="*/ 116 h 116"/>
                <a:gd name="T8" fmla="*/ 110 w 230"/>
                <a:gd name="T9" fmla="*/ 116 h 116"/>
                <a:gd name="T10" fmla="*/ 171 w 230"/>
                <a:gd name="T11" fmla="*/ 102 h 116"/>
                <a:gd name="T12" fmla="*/ 182 w 230"/>
                <a:gd name="T13" fmla="*/ 116 h 116"/>
                <a:gd name="T14" fmla="*/ 230 w 230"/>
                <a:gd name="T15" fmla="*/ 110 h 116"/>
                <a:gd name="T16" fmla="*/ 215 w 230"/>
                <a:gd name="T17" fmla="*/ 13 h 116"/>
                <a:gd name="T18" fmla="*/ 138 w 230"/>
                <a:gd name="T19"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116">
                  <a:moveTo>
                    <a:pt x="138" y="0"/>
                  </a:moveTo>
                  <a:cubicBezTo>
                    <a:pt x="117" y="58"/>
                    <a:pt x="117" y="58"/>
                    <a:pt x="117" y="58"/>
                  </a:cubicBezTo>
                  <a:cubicBezTo>
                    <a:pt x="17" y="94"/>
                    <a:pt x="17" y="94"/>
                    <a:pt x="17" y="94"/>
                  </a:cubicBezTo>
                  <a:cubicBezTo>
                    <a:pt x="2" y="94"/>
                    <a:pt x="0" y="113"/>
                    <a:pt x="14" y="116"/>
                  </a:cubicBezTo>
                  <a:cubicBezTo>
                    <a:pt x="110" y="116"/>
                    <a:pt x="110" y="116"/>
                    <a:pt x="110" y="116"/>
                  </a:cubicBezTo>
                  <a:cubicBezTo>
                    <a:pt x="171" y="102"/>
                    <a:pt x="171" y="102"/>
                    <a:pt x="171" y="102"/>
                  </a:cubicBezTo>
                  <a:cubicBezTo>
                    <a:pt x="182" y="116"/>
                    <a:pt x="182" y="116"/>
                    <a:pt x="182" y="116"/>
                  </a:cubicBezTo>
                  <a:cubicBezTo>
                    <a:pt x="230" y="110"/>
                    <a:pt x="230" y="110"/>
                    <a:pt x="230" y="110"/>
                  </a:cubicBezTo>
                  <a:cubicBezTo>
                    <a:pt x="215" y="13"/>
                    <a:pt x="215" y="13"/>
                    <a:pt x="215" y="13"/>
                  </a:cubicBezTo>
                  <a:lnTo>
                    <a:pt x="138" y="0"/>
                  </a:ln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34" name="Freeform 115"/>
            <p:cNvSpPr/>
            <p:nvPr>
              <p:custDataLst>
                <p:tags r:id="rId105"/>
              </p:custDataLst>
            </p:nvPr>
          </p:nvSpPr>
          <p:spPr bwMode="auto">
            <a:xfrm>
              <a:off x="10088563" y="3511550"/>
              <a:ext cx="377825" cy="169863"/>
            </a:xfrm>
            <a:custGeom>
              <a:avLst/>
              <a:gdLst>
                <a:gd name="T0" fmla="*/ 58 w 198"/>
                <a:gd name="T1" fmla="*/ 11 h 89"/>
                <a:gd name="T2" fmla="*/ 56 w 198"/>
                <a:gd name="T3" fmla="*/ 35 h 89"/>
                <a:gd name="T4" fmla="*/ 11 w 198"/>
                <a:gd name="T5" fmla="*/ 86 h 89"/>
                <a:gd name="T6" fmla="*/ 0 w 198"/>
                <a:gd name="T7" fmla="*/ 89 h 89"/>
                <a:gd name="T8" fmla="*/ 198 w 198"/>
                <a:gd name="T9" fmla="*/ 89 h 89"/>
                <a:gd name="T10" fmla="*/ 172 w 198"/>
                <a:gd name="T11" fmla="*/ 88 h 89"/>
                <a:gd name="T12" fmla="*/ 132 w 198"/>
                <a:gd name="T13" fmla="*/ 29 h 89"/>
                <a:gd name="T14" fmla="*/ 135 w 198"/>
                <a:gd name="T15" fmla="*/ 0 h 89"/>
                <a:gd name="T16" fmla="*/ 58 w 198"/>
                <a:gd name="T17" fmla="*/ 1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89">
                  <a:moveTo>
                    <a:pt x="58" y="11"/>
                  </a:moveTo>
                  <a:cubicBezTo>
                    <a:pt x="56" y="35"/>
                    <a:pt x="56" y="35"/>
                    <a:pt x="56" y="35"/>
                  </a:cubicBezTo>
                  <a:cubicBezTo>
                    <a:pt x="53" y="59"/>
                    <a:pt x="36" y="79"/>
                    <a:pt x="11" y="86"/>
                  </a:cubicBezTo>
                  <a:cubicBezTo>
                    <a:pt x="0" y="89"/>
                    <a:pt x="0" y="89"/>
                    <a:pt x="0" y="89"/>
                  </a:cubicBezTo>
                  <a:cubicBezTo>
                    <a:pt x="198" y="89"/>
                    <a:pt x="198" y="89"/>
                    <a:pt x="198" y="89"/>
                  </a:cubicBezTo>
                  <a:cubicBezTo>
                    <a:pt x="172" y="88"/>
                    <a:pt x="172" y="88"/>
                    <a:pt x="172" y="88"/>
                  </a:cubicBezTo>
                  <a:cubicBezTo>
                    <a:pt x="146" y="79"/>
                    <a:pt x="130" y="55"/>
                    <a:pt x="132" y="29"/>
                  </a:cubicBezTo>
                  <a:cubicBezTo>
                    <a:pt x="135" y="0"/>
                    <a:pt x="135" y="0"/>
                    <a:pt x="135" y="0"/>
                  </a:cubicBezTo>
                  <a:lnTo>
                    <a:pt x="58" y="11"/>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35" name="Freeform 116"/>
            <p:cNvSpPr/>
            <p:nvPr>
              <p:custDataLst>
                <p:tags r:id="rId106"/>
              </p:custDataLst>
            </p:nvPr>
          </p:nvSpPr>
          <p:spPr bwMode="auto">
            <a:xfrm>
              <a:off x="9785350" y="4703763"/>
              <a:ext cx="693738" cy="1276350"/>
            </a:xfrm>
            <a:custGeom>
              <a:avLst/>
              <a:gdLst>
                <a:gd name="T0" fmla="*/ 364 w 364"/>
                <a:gd name="T1" fmla="*/ 42 h 671"/>
                <a:gd name="T2" fmla="*/ 314 w 364"/>
                <a:gd name="T3" fmla="*/ 671 h 671"/>
                <a:gd name="T4" fmla="*/ 235 w 364"/>
                <a:gd name="T5" fmla="*/ 671 h 671"/>
                <a:gd name="T6" fmla="*/ 219 w 364"/>
                <a:gd name="T7" fmla="*/ 159 h 671"/>
                <a:gd name="T8" fmla="*/ 145 w 364"/>
                <a:gd name="T9" fmla="*/ 372 h 671"/>
                <a:gd name="T10" fmla="*/ 88 w 364"/>
                <a:gd name="T11" fmla="*/ 671 h 671"/>
                <a:gd name="T12" fmla="*/ 0 w 364"/>
                <a:gd name="T13" fmla="*/ 671 h 671"/>
                <a:gd name="T14" fmla="*/ 48 w 364"/>
                <a:gd name="T15" fmla="*/ 329 h 671"/>
                <a:gd name="T16" fmla="*/ 75 w 364"/>
                <a:gd name="T17" fmla="*/ 25 h 671"/>
                <a:gd name="T18" fmla="*/ 344 w 364"/>
                <a:gd name="T19" fmla="*/ 34 h 671"/>
                <a:gd name="T20" fmla="*/ 364 w 364"/>
                <a:gd name="T21" fmla="*/ 42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4" h="671">
                  <a:moveTo>
                    <a:pt x="364" y="42"/>
                  </a:moveTo>
                  <a:cubicBezTo>
                    <a:pt x="314" y="671"/>
                    <a:pt x="314" y="671"/>
                    <a:pt x="314" y="671"/>
                  </a:cubicBezTo>
                  <a:cubicBezTo>
                    <a:pt x="235" y="671"/>
                    <a:pt x="235" y="671"/>
                    <a:pt x="235" y="671"/>
                  </a:cubicBezTo>
                  <a:cubicBezTo>
                    <a:pt x="219" y="159"/>
                    <a:pt x="219" y="159"/>
                    <a:pt x="219" y="159"/>
                  </a:cubicBezTo>
                  <a:cubicBezTo>
                    <a:pt x="145" y="372"/>
                    <a:pt x="145" y="372"/>
                    <a:pt x="145" y="372"/>
                  </a:cubicBezTo>
                  <a:cubicBezTo>
                    <a:pt x="88" y="671"/>
                    <a:pt x="88" y="671"/>
                    <a:pt x="88" y="671"/>
                  </a:cubicBezTo>
                  <a:cubicBezTo>
                    <a:pt x="0" y="671"/>
                    <a:pt x="0" y="671"/>
                    <a:pt x="0" y="671"/>
                  </a:cubicBezTo>
                  <a:cubicBezTo>
                    <a:pt x="48" y="329"/>
                    <a:pt x="48" y="329"/>
                    <a:pt x="48" y="329"/>
                  </a:cubicBezTo>
                  <a:cubicBezTo>
                    <a:pt x="75" y="25"/>
                    <a:pt x="75" y="25"/>
                    <a:pt x="75" y="25"/>
                  </a:cubicBezTo>
                  <a:cubicBezTo>
                    <a:pt x="163" y="0"/>
                    <a:pt x="258" y="3"/>
                    <a:pt x="344" y="34"/>
                  </a:cubicBezTo>
                  <a:lnTo>
                    <a:pt x="364" y="42"/>
                  </a:ln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36" name="Freeform 117"/>
            <p:cNvSpPr/>
            <p:nvPr>
              <p:custDataLst>
                <p:tags r:id="rId107"/>
              </p:custDataLst>
            </p:nvPr>
          </p:nvSpPr>
          <p:spPr bwMode="auto">
            <a:xfrm>
              <a:off x="9958388" y="3051175"/>
              <a:ext cx="509588" cy="549275"/>
            </a:xfrm>
            <a:custGeom>
              <a:avLst/>
              <a:gdLst>
                <a:gd name="T0" fmla="*/ 0 w 267"/>
                <a:gd name="T1" fmla="*/ 21 h 288"/>
                <a:gd name="T2" fmla="*/ 86 w 267"/>
                <a:gd name="T3" fmla="*/ 239 h 288"/>
                <a:gd name="T4" fmla="*/ 257 w 267"/>
                <a:gd name="T5" fmla="*/ 204 h 288"/>
                <a:gd name="T6" fmla="*/ 236 w 267"/>
                <a:gd name="T7" fmla="*/ 0 h 288"/>
                <a:gd name="T8" fmla="*/ 0 w 267"/>
                <a:gd name="T9" fmla="*/ 21 h 288"/>
              </a:gdLst>
              <a:ahLst/>
              <a:cxnLst>
                <a:cxn ang="0">
                  <a:pos x="T0" y="T1"/>
                </a:cxn>
                <a:cxn ang="0">
                  <a:pos x="T2" y="T3"/>
                </a:cxn>
                <a:cxn ang="0">
                  <a:pos x="T4" y="T5"/>
                </a:cxn>
                <a:cxn ang="0">
                  <a:pos x="T6" y="T7"/>
                </a:cxn>
                <a:cxn ang="0">
                  <a:pos x="T8" y="T9"/>
                </a:cxn>
              </a:cxnLst>
              <a:rect l="0" t="0" r="r" b="b"/>
              <a:pathLst>
                <a:path w="267" h="288">
                  <a:moveTo>
                    <a:pt x="0" y="21"/>
                  </a:moveTo>
                  <a:cubicBezTo>
                    <a:pt x="0" y="21"/>
                    <a:pt x="26" y="190"/>
                    <a:pt x="86" y="239"/>
                  </a:cubicBezTo>
                  <a:cubicBezTo>
                    <a:pt x="147" y="288"/>
                    <a:pt x="248" y="240"/>
                    <a:pt x="257" y="204"/>
                  </a:cubicBezTo>
                  <a:cubicBezTo>
                    <a:pt x="267" y="168"/>
                    <a:pt x="236" y="0"/>
                    <a:pt x="236" y="0"/>
                  </a:cubicBezTo>
                  <a:lnTo>
                    <a:pt x="0" y="2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37" name="Freeform 118"/>
            <p:cNvSpPr/>
            <p:nvPr>
              <p:custDataLst>
                <p:tags r:id="rId108"/>
              </p:custDataLst>
            </p:nvPr>
          </p:nvSpPr>
          <p:spPr bwMode="auto">
            <a:xfrm>
              <a:off x="10431463" y="3195638"/>
              <a:ext cx="80963" cy="169863"/>
            </a:xfrm>
            <a:custGeom>
              <a:avLst/>
              <a:gdLst>
                <a:gd name="T0" fmla="*/ 11 w 42"/>
                <a:gd name="T1" fmla="*/ 89 h 89"/>
                <a:gd name="T2" fmla="*/ 18 w 42"/>
                <a:gd name="T3" fmla="*/ 87 h 89"/>
                <a:gd name="T4" fmla="*/ 25 w 42"/>
                <a:gd name="T5" fmla="*/ 32 h 89"/>
                <a:gd name="T6" fmla="*/ 0 w 42"/>
                <a:gd name="T7" fmla="*/ 0 h 89"/>
                <a:gd name="T8" fmla="*/ 11 w 42"/>
                <a:gd name="T9" fmla="*/ 89 h 89"/>
              </a:gdLst>
              <a:ahLst/>
              <a:cxnLst>
                <a:cxn ang="0">
                  <a:pos x="T0" y="T1"/>
                </a:cxn>
                <a:cxn ang="0">
                  <a:pos x="T2" y="T3"/>
                </a:cxn>
                <a:cxn ang="0">
                  <a:pos x="T4" y="T5"/>
                </a:cxn>
                <a:cxn ang="0">
                  <a:pos x="T6" y="T7"/>
                </a:cxn>
                <a:cxn ang="0">
                  <a:pos x="T8" y="T9"/>
                </a:cxn>
              </a:cxnLst>
              <a:rect l="0" t="0" r="r" b="b"/>
              <a:pathLst>
                <a:path w="42" h="89">
                  <a:moveTo>
                    <a:pt x="11" y="89"/>
                  </a:moveTo>
                  <a:cubicBezTo>
                    <a:pt x="13" y="89"/>
                    <a:pt x="15" y="88"/>
                    <a:pt x="18" y="87"/>
                  </a:cubicBezTo>
                  <a:cubicBezTo>
                    <a:pt x="42" y="76"/>
                    <a:pt x="37" y="54"/>
                    <a:pt x="25" y="32"/>
                  </a:cubicBezTo>
                  <a:cubicBezTo>
                    <a:pt x="17" y="17"/>
                    <a:pt x="17" y="2"/>
                    <a:pt x="0" y="0"/>
                  </a:cubicBezTo>
                  <a:lnTo>
                    <a:pt x="11" y="89"/>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38" name="Freeform 119"/>
            <p:cNvSpPr/>
            <p:nvPr>
              <p:custDataLst>
                <p:tags r:id="rId109"/>
              </p:custDataLst>
            </p:nvPr>
          </p:nvSpPr>
          <p:spPr bwMode="auto">
            <a:xfrm>
              <a:off x="9947275" y="2828925"/>
              <a:ext cx="631825" cy="403225"/>
            </a:xfrm>
            <a:custGeom>
              <a:avLst/>
              <a:gdLst>
                <a:gd name="T0" fmla="*/ 47 w 331"/>
                <a:gd name="T1" fmla="*/ 191 h 212"/>
                <a:gd name="T2" fmla="*/ 6 w 331"/>
                <a:gd name="T3" fmla="*/ 128 h 212"/>
                <a:gd name="T4" fmla="*/ 60 w 331"/>
                <a:gd name="T5" fmla="*/ 50 h 212"/>
                <a:gd name="T6" fmla="*/ 189 w 331"/>
                <a:gd name="T7" fmla="*/ 36 h 212"/>
                <a:gd name="T8" fmla="*/ 241 w 331"/>
                <a:gd name="T9" fmla="*/ 16 h 212"/>
                <a:gd name="T10" fmla="*/ 314 w 331"/>
                <a:gd name="T11" fmla="*/ 41 h 212"/>
                <a:gd name="T12" fmla="*/ 290 w 331"/>
                <a:gd name="T13" fmla="*/ 151 h 212"/>
                <a:gd name="T14" fmla="*/ 98 w 331"/>
                <a:gd name="T15" fmla="*/ 201 h 212"/>
                <a:gd name="T16" fmla="*/ 47 w 331"/>
                <a:gd name="T17" fmla="*/ 19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212">
                  <a:moveTo>
                    <a:pt x="47" y="191"/>
                  </a:moveTo>
                  <a:cubicBezTo>
                    <a:pt x="18" y="183"/>
                    <a:pt x="0" y="155"/>
                    <a:pt x="6" y="128"/>
                  </a:cubicBezTo>
                  <a:cubicBezTo>
                    <a:pt x="12" y="105"/>
                    <a:pt x="20" y="67"/>
                    <a:pt x="60" y="50"/>
                  </a:cubicBezTo>
                  <a:cubicBezTo>
                    <a:pt x="136" y="18"/>
                    <a:pt x="164" y="36"/>
                    <a:pt x="189" y="36"/>
                  </a:cubicBezTo>
                  <a:cubicBezTo>
                    <a:pt x="214" y="36"/>
                    <a:pt x="227" y="22"/>
                    <a:pt x="241" y="16"/>
                  </a:cubicBezTo>
                  <a:cubicBezTo>
                    <a:pt x="274" y="0"/>
                    <a:pt x="304" y="27"/>
                    <a:pt x="314" y="41"/>
                  </a:cubicBezTo>
                  <a:cubicBezTo>
                    <a:pt x="324" y="55"/>
                    <a:pt x="331" y="123"/>
                    <a:pt x="290" y="151"/>
                  </a:cubicBezTo>
                  <a:cubicBezTo>
                    <a:pt x="249" y="179"/>
                    <a:pt x="171" y="212"/>
                    <a:pt x="98" y="201"/>
                  </a:cubicBezTo>
                  <a:cubicBezTo>
                    <a:pt x="76" y="198"/>
                    <a:pt x="59" y="195"/>
                    <a:pt x="47" y="19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39" name="Freeform 120"/>
            <p:cNvSpPr/>
            <p:nvPr>
              <p:custDataLst>
                <p:tags r:id="rId110"/>
              </p:custDataLst>
            </p:nvPr>
          </p:nvSpPr>
          <p:spPr bwMode="auto">
            <a:xfrm>
              <a:off x="9967913" y="3265488"/>
              <a:ext cx="98425" cy="173038"/>
            </a:xfrm>
            <a:custGeom>
              <a:avLst/>
              <a:gdLst>
                <a:gd name="T0" fmla="*/ 51 w 51"/>
                <a:gd name="T1" fmla="*/ 91 h 91"/>
                <a:gd name="T2" fmla="*/ 43 w 51"/>
                <a:gd name="T3" fmla="*/ 91 h 91"/>
                <a:gd name="T4" fmla="*/ 11 w 51"/>
                <a:gd name="T5" fmla="*/ 46 h 91"/>
                <a:gd name="T6" fmla="*/ 15 w 51"/>
                <a:gd name="T7" fmla="*/ 0 h 91"/>
                <a:gd name="T8" fmla="*/ 51 w 51"/>
                <a:gd name="T9" fmla="*/ 91 h 91"/>
              </a:gdLst>
              <a:ahLst/>
              <a:cxnLst>
                <a:cxn ang="0">
                  <a:pos x="T0" y="T1"/>
                </a:cxn>
                <a:cxn ang="0">
                  <a:pos x="T2" y="T3"/>
                </a:cxn>
                <a:cxn ang="0">
                  <a:pos x="T4" y="T5"/>
                </a:cxn>
                <a:cxn ang="0">
                  <a:pos x="T6" y="T7"/>
                </a:cxn>
                <a:cxn ang="0">
                  <a:pos x="T8" y="T9"/>
                </a:cxn>
              </a:cxnLst>
              <a:rect l="0" t="0" r="r" b="b"/>
              <a:pathLst>
                <a:path w="51" h="91">
                  <a:moveTo>
                    <a:pt x="51" y="91"/>
                  </a:moveTo>
                  <a:cubicBezTo>
                    <a:pt x="48" y="91"/>
                    <a:pt x="46" y="91"/>
                    <a:pt x="43" y="91"/>
                  </a:cubicBezTo>
                  <a:cubicBezTo>
                    <a:pt x="14" y="91"/>
                    <a:pt x="11" y="73"/>
                    <a:pt x="11" y="46"/>
                  </a:cubicBezTo>
                  <a:cubicBezTo>
                    <a:pt x="11" y="28"/>
                    <a:pt x="0" y="9"/>
                    <a:pt x="15" y="0"/>
                  </a:cubicBezTo>
                  <a:lnTo>
                    <a:pt x="51" y="91"/>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40" name="Freeform 121"/>
            <p:cNvSpPr/>
            <p:nvPr>
              <p:custDataLst>
                <p:tags r:id="rId111"/>
              </p:custDataLst>
            </p:nvPr>
          </p:nvSpPr>
          <p:spPr bwMode="auto">
            <a:xfrm>
              <a:off x="10571163" y="2892425"/>
              <a:ext cx="228600" cy="712788"/>
            </a:xfrm>
            <a:custGeom>
              <a:avLst/>
              <a:gdLst>
                <a:gd name="T0" fmla="*/ 0 w 144"/>
                <a:gd name="T1" fmla="*/ 384 h 449"/>
                <a:gd name="T2" fmla="*/ 72 w 144"/>
                <a:gd name="T3" fmla="*/ 281 h 449"/>
                <a:gd name="T4" fmla="*/ 63 w 144"/>
                <a:gd name="T5" fmla="*/ 7 h 449"/>
                <a:gd name="T6" fmla="*/ 110 w 144"/>
                <a:gd name="T7" fmla="*/ 0 h 449"/>
                <a:gd name="T8" fmla="*/ 144 w 144"/>
                <a:gd name="T9" fmla="*/ 284 h 449"/>
                <a:gd name="T10" fmla="*/ 86 w 144"/>
                <a:gd name="T11" fmla="*/ 449 h 449"/>
                <a:gd name="T12" fmla="*/ 0 w 144"/>
                <a:gd name="T13" fmla="*/ 384 h 449"/>
              </a:gdLst>
              <a:ahLst/>
              <a:cxnLst>
                <a:cxn ang="0">
                  <a:pos x="T0" y="T1"/>
                </a:cxn>
                <a:cxn ang="0">
                  <a:pos x="T2" y="T3"/>
                </a:cxn>
                <a:cxn ang="0">
                  <a:pos x="T4" y="T5"/>
                </a:cxn>
                <a:cxn ang="0">
                  <a:pos x="T6" y="T7"/>
                </a:cxn>
                <a:cxn ang="0">
                  <a:pos x="T8" y="T9"/>
                </a:cxn>
                <a:cxn ang="0">
                  <a:pos x="T10" y="T11"/>
                </a:cxn>
                <a:cxn ang="0">
                  <a:pos x="T12" y="T13"/>
                </a:cxn>
              </a:cxnLst>
              <a:rect l="0" t="0" r="r" b="b"/>
              <a:pathLst>
                <a:path w="144" h="449">
                  <a:moveTo>
                    <a:pt x="0" y="384"/>
                  </a:moveTo>
                  <a:lnTo>
                    <a:pt x="72" y="281"/>
                  </a:lnTo>
                  <a:lnTo>
                    <a:pt x="63" y="7"/>
                  </a:lnTo>
                  <a:lnTo>
                    <a:pt x="110" y="0"/>
                  </a:lnTo>
                  <a:lnTo>
                    <a:pt x="144" y="284"/>
                  </a:lnTo>
                  <a:lnTo>
                    <a:pt x="86" y="449"/>
                  </a:lnTo>
                  <a:lnTo>
                    <a:pt x="0" y="384"/>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41" name="Freeform 122"/>
            <p:cNvSpPr/>
            <p:nvPr>
              <p:custDataLst>
                <p:tags r:id="rId112"/>
              </p:custDataLst>
            </p:nvPr>
          </p:nvSpPr>
          <p:spPr bwMode="auto">
            <a:xfrm>
              <a:off x="9659938" y="2908300"/>
              <a:ext cx="228600" cy="714375"/>
            </a:xfrm>
            <a:custGeom>
              <a:avLst/>
              <a:gdLst>
                <a:gd name="T0" fmla="*/ 144 w 144"/>
                <a:gd name="T1" fmla="*/ 385 h 450"/>
                <a:gd name="T2" fmla="*/ 72 w 144"/>
                <a:gd name="T3" fmla="*/ 282 h 450"/>
                <a:gd name="T4" fmla="*/ 80 w 144"/>
                <a:gd name="T5" fmla="*/ 8 h 450"/>
                <a:gd name="T6" fmla="*/ 34 w 144"/>
                <a:gd name="T7" fmla="*/ 0 h 450"/>
                <a:gd name="T8" fmla="*/ 0 w 144"/>
                <a:gd name="T9" fmla="*/ 285 h 450"/>
                <a:gd name="T10" fmla="*/ 58 w 144"/>
                <a:gd name="T11" fmla="*/ 450 h 450"/>
                <a:gd name="T12" fmla="*/ 144 w 144"/>
                <a:gd name="T13" fmla="*/ 385 h 450"/>
              </a:gdLst>
              <a:ahLst/>
              <a:cxnLst>
                <a:cxn ang="0">
                  <a:pos x="T0" y="T1"/>
                </a:cxn>
                <a:cxn ang="0">
                  <a:pos x="T2" y="T3"/>
                </a:cxn>
                <a:cxn ang="0">
                  <a:pos x="T4" y="T5"/>
                </a:cxn>
                <a:cxn ang="0">
                  <a:pos x="T6" y="T7"/>
                </a:cxn>
                <a:cxn ang="0">
                  <a:pos x="T8" y="T9"/>
                </a:cxn>
                <a:cxn ang="0">
                  <a:pos x="T10" y="T11"/>
                </a:cxn>
                <a:cxn ang="0">
                  <a:pos x="T12" y="T13"/>
                </a:cxn>
              </a:cxnLst>
              <a:rect l="0" t="0" r="r" b="b"/>
              <a:pathLst>
                <a:path w="144" h="450">
                  <a:moveTo>
                    <a:pt x="144" y="385"/>
                  </a:moveTo>
                  <a:lnTo>
                    <a:pt x="72" y="282"/>
                  </a:lnTo>
                  <a:lnTo>
                    <a:pt x="80" y="8"/>
                  </a:lnTo>
                  <a:lnTo>
                    <a:pt x="34" y="0"/>
                  </a:lnTo>
                  <a:lnTo>
                    <a:pt x="0" y="285"/>
                  </a:lnTo>
                  <a:lnTo>
                    <a:pt x="58" y="450"/>
                  </a:lnTo>
                  <a:lnTo>
                    <a:pt x="144" y="385"/>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42" name="Freeform 123"/>
            <p:cNvSpPr/>
            <p:nvPr>
              <p:custDataLst>
                <p:tags r:id="rId113"/>
              </p:custDataLst>
            </p:nvPr>
          </p:nvSpPr>
          <p:spPr bwMode="auto">
            <a:xfrm>
              <a:off x="9894888" y="3951288"/>
              <a:ext cx="727075" cy="890588"/>
            </a:xfrm>
            <a:custGeom>
              <a:avLst/>
              <a:gdLst>
                <a:gd name="T0" fmla="*/ 350 w 382"/>
                <a:gd name="T1" fmla="*/ 34 h 468"/>
                <a:gd name="T2" fmla="*/ 55 w 382"/>
                <a:gd name="T3" fmla="*/ 0 h 468"/>
                <a:gd name="T4" fmla="*/ 0 w 382"/>
                <a:gd name="T5" fmla="*/ 445 h 468"/>
                <a:gd name="T6" fmla="*/ 10 w 382"/>
                <a:gd name="T7" fmla="*/ 446 h 468"/>
                <a:gd name="T8" fmla="*/ 48 w 382"/>
                <a:gd name="T9" fmla="*/ 421 h 468"/>
                <a:gd name="T10" fmla="*/ 76 w 382"/>
                <a:gd name="T11" fmla="*/ 414 h 468"/>
                <a:gd name="T12" fmla="*/ 119 w 382"/>
                <a:gd name="T13" fmla="*/ 404 h 468"/>
                <a:gd name="T14" fmla="*/ 163 w 382"/>
                <a:gd name="T15" fmla="*/ 405 h 468"/>
                <a:gd name="T16" fmla="*/ 259 w 382"/>
                <a:gd name="T17" fmla="*/ 422 h 468"/>
                <a:gd name="T18" fmla="*/ 271 w 382"/>
                <a:gd name="T19" fmla="*/ 427 h 468"/>
                <a:gd name="T20" fmla="*/ 274 w 382"/>
                <a:gd name="T21" fmla="*/ 427 h 468"/>
                <a:gd name="T22" fmla="*/ 320 w 382"/>
                <a:gd name="T23" fmla="*/ 464 h 468"/>
                <a:gd name="T24" fmla="*/ 382 w 382"/>
                <a:gd name="T25" fmla="*/ 468 h 468"/>
                <a:gd name="T26" fmla="*/ 350 w 382"/>
                <a:gd name="T27" fmla="*/ 3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2" h="468">
                  <a:moveTo>
                    <a:pt x="350" y="34"/>
                  </a:moveTo>
                  <a:cubicBezTo>
                    <a:pt x="55" y="0"/>
                    <a:pt x="55" y="0"/>
                    <a:pt x="55" y="0"/>
                  </a:cubicBezTo>
                  <a:cubicBezTo>
                    <a:pt x="0" y="445"/>
                    <a:pt x="0" y="445"/>
                    <a:pt x="0" y="445"/>
                  </a:cubicBezTo>
                  <a:cubicBezTo>
                    <a:pt x="10" y="446"/>
                    <a:pt x="10" y="446"/>
                    <a:pt x="10" y="446"/>
                  </a:cubicBezTo>
                  <a:cubicBezTo>
                    <a:pt x="16" y="433"/>
                    <a:pt x="29" y="422"/>
                    <a:pt x="48" y="421"/>
                  </a:cubicBezTo>
                  <a:cubicBezTo>
                    <a:pt x="55" y="416"/>
                    <a:pt x="64" y="413"/>
                    <a:pt x="76" y="414"/>
                  </a:cubicBezTo>
                  <a:cubicBezTo>
                    <a:pt x="91" y="414"/>
                    <a:pt x="103" y="404"/>
                    <a:pt x="119" y="404"/>
                  </a:cubicBezTo>
                  <a:cubicBezTo>
                    <a:pt x="134" y="404"/>
                    <a:pt x="149" y="405"/>
                    <a:pt x="163" y="405"/>
                  </a:cubicBezTo>
                  <a:cubicBezTo>
                    <a:pt x="195" y="406"/>
                    <a:pt x="228" y="413"/>
                    <a:pt x="259" y="422"/>
                  </a:cubicBezTo>
                  <a:cubicBezTo>
                    <a:pt x="263" y="423"/>
                    <a:pt x="268" y="425"/>
                    <a:pt x="271" y="427"/>
                  </a:cubicBezTo>
                  <a:cubicBezTo>
                    <a:pt x="272" y="427"/>
                    <a:pt x="273" y="427"/>
                    <a:pt x="274" y="427"/>
                  </a:cubicBezTo>
                  <a:cubicBezTo>
                    <a:pt x="304" y="425"/>
                    <a:pt x="319" y="443"/>
                    <a:pt x="320" y="464"/>
                  </a:cubicBezTo>
                  <a:cubicBezTo>
                    <a:pt x="382" y="468"/>
                    <a:pt x="382" y="468"/>
                    <a:pt x="382" y="468"/>
                  </a:cubicBezTo>
                  <a:lnTo>
                    <a:pt x="350" y="34"/>
                  </a:lnTo>
                  <a:close/>
                </a:path>
              </a:pathLst>
            </a:custGeom>
            <a:solidFill>
              <a:schemeClr val="tx2"/>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143" name="Freeform 124"/>
            <p:cNvSpPr/>
            <p:nvPr>
              <p:custDataLst>
                <p:tags r:id="rId114"/>
              </p:custDataLst>
            </p:nvPr>
          </p:nvSpPr>
          <p:spPr bwMode="auto">
            <a:xfrm>
              <a:off x="9739313" y="3460750"/>
              <a:ext cx="995363" cy="669925"/>
            </a:xfrm>
            <a:custGeom>
              <a:avLst/>
              <a:gdLst>
                <a:gd name="T0" fmla="*/ 0 w 522"/>
                <a:gd name="T1" fmla="*/ 85 h 352"/>
                <a:gd name="T2" fmla="*/ 127 w 522"/>
                <a:gd name="T3" fmla="*/ 331 h 352"/>
                <a:gd name="T4" fmla="*/ 435 w 522"/>
                <a:gd name="T5" fmla="*/ 352 h 352"/>
                <a:gd name="T6" fmla="*/ 522 w 522"/>
                <a:gd name="T7" fmla="*/ 67 h 352"/>
                <a:gd name="T8" fmla="*/ 431 w 522"/>
                <a:gd name="T9" fmla="*/ 0 h 352"/>
                <a:gd name="T10" fmla="*/ 380 w 522"/>
                <a:gd name="T11" fmla="*/ 75 h 352"/>
                <a:gd name="T12" fmla="*/ 309 w 522"/>
                <a:gd name="T13" fmla="*/ 112 h 352"/>
                <a:gd name="T14" fmla="*/ 221 w 522"/>
                <a:gd name="T15" fmla="*/ 112 h 352"/>
                <a:gd name="T16" fmla="*/ 168 w 522"/>
                <a:gd name="T17" fmla="*/ 95 h 352"/>
                <a:gd name="T18" fmla="*/ 81 w 522"/>
                <a:gd name="T19" fmla="*/ 19 h 352"/>
                <a:gd name="T20" fmla="*/ 0 w 522"/>
                <a:gd name="T21" fmla="*/ 85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2" h="352">
                  <a:moveTo>
                    <a:pt x="0" y="85"/>
                  </a:moveTo>
                  <a:cubicBezTo>
                    <a:pt x="127" y="331"/>
                    <a:pt x="127" y="331"/>
                    <a:pt x="127" y="331"/>
                  </a:cubicBezTo>
                  <a:cubicBezTo>
                    <a:pt x="435" y="352"/>
                    <a:pt x="435" y="352"/>
                    <a:pt x="435" y="352"/>
                  </a:cubicBezTo>
                  <a:cubicBezTo>
                    <a:pt x="522" y="67"/>
                    <a:pt x="522" y="67"/>
                    <a:pt x="522" y="67"/>
                  </a:cubicBezTo>
                  <a:cubicBezTo>
                    <a:pt x="431" y="0"/>
                    <a:pt x="431" y="0"/>
                    <a:pt x="431" y="0"/>
                  </a:cubicBezTo>
                  <a:cubicBezTo>
                    <a:pt x="380" y="75"/>
                    <a:pt x="380" y="75"/>
                    <a:pt x="380" y="75"/>
                  </a:cubicBezTo>
                  <a:cubicBezTo>
                    <a:pt x="365" y="98"/>
                    <a:pt x="338" y="112"/>
                    <a:pt x="309" y="112"/>
                  </a:cubicBezTo>
                  <a:cubicBezTo>
                    <a:pt x="221" y="112"/>
                    <a:pt x="221" y="112"/>
                    <a:pt x="221" y="112"/>
                  </a:cubicBezTo>
                  <a:cubicBezTo>
                    <a:pt x="202" y="112"/>
                    <a:pt x="183" y="106"/>
                    <a:pt x="168" y="95"/>
                  </a:cubicBezTo>
                  <a:cubicBezTo>
                    <a:pt x="81" y="19"/>
                    <a:pt x="81" y="19"/>
                    <a:pt x="81" y="19"/>
                  </a:cubicBezTo>
                  <a:lnTo>
                    <a:pt x="0" y="85"/>
                  </a:lnTo>
                  <a:close/>
                </a:path>
              </a:pathLst>
            </a:custGeom>
            <a:solidFill>
              <a:schemeClr val="tx2"/>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144" name="Freeform 125"/>
            <p:cNvSpPr/>
            <p:nvPr>
              <p:custDataLst>
                <p:tags r:id="rId115"/>
              </p:custDataLst>
            </p:nvPr>
          </p:nvSpPr>
          <p:spPr bwMode="auto">
            <a:xfrm>
              <a:off x="9894888" y="4681538"/>
              <a:ext cx="736600" cy="203200"/>
            </a:xfrm>
            <a:custGeom>
              <a:avLst/>
              <a:gdLst>
                <a:gd name="T0" fmla="*/ 0 w 387"/>
                <a:gd name="T1" fmla="*/ 62 h 107"/>
                <a:gd name="T2" fmla="*/ 200 w 387"/>
                <a:gd name="T3" fmla="*/ 27 h 107"/>
                <a:gd name="T4" fmla="*/ 382 w 387"/>
                <a:gd name="T5" fmla="*/ 85 h 107"/>
                <a:gd name="T6" fmla="*/ 303 w 387"/>
                <a:gd name="T7" fmla="*/ 107 h 107"/>
                <a:gd name="T8" fmla="*/ 307 w 387"/>
                <a:gd name="T9" fmla="*/ 61 h 107"/>
                <a:gd name="T10" fmla="*/ 27 w 387"/>
                <a:gd name="T11" fmla="*/ 47 h 107"/>
                <a:gd name="T12" fmla="*/ 18 w 387"/>
                <a:gd name="T13" fmla="*/ 51 h 107"/>
                <a:gd name="T14" fmla="*/ 14 w 387"/>
                <a:gd name="T15" fmla="*/ 78 h 107"/>
                <a:gd name="T16" fmla="*/ 0 w 387"/>
                <a:gd name="T1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7" h="107">
                  <a:moveTo>
                    <a:pt x="0" y="62"/>
                  </a:moveTo>
                  <a:cubicBezTo>
                    <a:pt x="0" y="62"/>
                    <a:pt x="38" y="0"/>
                    <a:pt x="200" y="27"/>
                  </a:cubicBezTo>
                  <a:cubicBezTo>
                    <a:pt x="363" y="55"/>
                    <a:pt x="387" y="67"/>
                    <a:pt x="382" y="85"/>
                  </a:cubicBezTo>
                  <a:cubicBezTo>
                    <a:pt x="378" y="103"/>
                    <a:pt x="303" y="107"/>
                    <a:pt x="303" y="107"/>
                  </a:cubicBezTo>
                  <a:cubicBezTo>
                    <a:pt x="307" y="61"/>
                    <a:pt x="307" y="61"/>
                    <a:pt x="307" y="61"/>
                  </a:cubicBezTo>
                  <a:cubicBezTo>
                    <a:pt x="221" y="14"/>
                    <a:pt x="117" y="9"/>
                    <a:pt x="27" y="47"/>
                  </a:cubicBezTo>
                  <a:cubicBezTo>
                    <a:pt x="18" y="51"/>
                    <a:pt x="18" y="51"/>
                    <a:pt x="18" y="51"/>
                  </a:cubicBezTo>
                  <a:cubicBezTo>
                    <a:pt x="14" y="78"/>
                    <a:pt x="14" y="78"/>
                    <a:pt x="14" y="78"/>
                  </a:cubicBezTo>
                  <a:cubicBezTo>
                    <a:pt x="14" y="78"/>
                    <a:pt x="2" y="74"/>
                    <a:pt x="0" y="62"/>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145" name="Freeform 126"/>
            <p:cNvSpPr/>
            <p:nvPr>
              <p:custDataLst>
                <p:tags r:id="rId116"/>
              </p:custDataLst>
            </p:nvPr>
          </p:nvSpPr>
          <p:spPr bwMode="auto">
            <a:xfrm>
              <a:off x="9529763" y="2322513"/>
              <a:ext cx="1355725" cy="525463"/>
            </a:xfrm>
            <a:custGeom>
              <a:avLst/>
              <a:gdLst>
                <a:gd name="T0" fmla="*/ 698 w 711"/>
                <a:gd name="T1" fmla="*/ 236 h 276"/>
                <a:gd name="T2" fmla="*/ 29 w 711"/>
                <a:gd name="T3" fmla="*/ 276 h 276"/>
                <a:gd name="T4" fmla="*/ 15 w 711"/>
                <a:gd name="T5" fmla="*/ 264 h 276"/>
                <a:gd name="T6" fmla="*/ 0 w 711"/>
                <a:gd name="T7" fmla="*/ 54 h 276"/>
                <a:gd name="T8" fmla="*/ 13 w 711"/>
                <a:gd name="T9" fmla="*/ 41 h 276"/>
                <a:gd name="T10" fmla="*/ 681 w 711"/>
                <a:gd name="T11" fmla="*/ 1 h 276"/>
                <a:gd name="T12" fmla="*/ 696 w 711"/>
                <a:gd name="T13" fmla="*/ 12 h 276"/>
                <a:gd name="T14" fmla="*/ 711 w 711"/>
                <a:gd name="T15" fmla="*/ 222 h 276"/>
                <a:gd name="T16" fmla="*/ 698 w 711"/>
                <a:gd name="T17" fmla="*/ 23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1" h="276">
                  <a:moveTo>
                    <a:pt x="698" y="236"/>
                  </a:moveTo>
                  <a:cubicBezTo>
                    <a:pt x="29" y="276"/>
                    <a:pt x="29" y="276"/>
                    <a:pt x="29" y="276"/>
                  </a:cubicBezTo>
                  <a:cubicBezTo>
                    <a:pt x="22" y="276"/>
                    <a:pt x="16" y="271"/>
                    <a:pt x="15" y="264"/>
                  </a:cubicBezTo>
                  <a:cubicBezTo>
                    <a:pt x="0" y="54"/>
                    <a:pt x="0" y="54"/>
                    <a:pt x="0" y="54"/>
                  </a:cubicBezTo>
                  <a:cubicBezTo>
                    <a:pt x="0" y="48"/>
                    <a:pt x="5" y="42"/>
                    <a:pt x="13" y="41"/>
                  </a:cubicBezTo>
                  <a:cubicBezTo>
                    <a:pt x="681" y="1"/>
                    <a:pt x="681" y="1"/>
                    <a:pt x="681" y="1"/>
                  </a:cubicBezTo>
                  <a:cubicBezTo>
                    <a:pt x="689" y="0"/>
                    <a:pt x="695" y="6"/>
                    <a:pt x="696" y="12"/>
                  </a:cubicBezTo>
                  <a:cubicBezTo>
                    <a:pt x="711" y="222"/>
                    <a:pt x="711" y="222"/>
                    <a:pt x="711" y="222"/>
                  </a:cubicBezTo>
                  <a:cubicBezTo>
                    <a:pt x="711" y="229"/>
                    <a:pt x="706" y="235"/>
                    <a:pt x="698" y="236"/>
                  </a:cubicBezTo>
                  <a:close/>
                </a:path>
              </a:pathLst>
            </a:custGeom>
            <a:solidFill>
              <a:srgbClr val="00DD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46" name="Freeform 127"/>
            <p:cNvSpPr/>
            <p:nvPr>
              <p:custDataLst>
                <p:tags r:id="rId117"/>
              </p:custDataLst>
            </p:nvPr>
          </p:nvSpPr>
          <p:spPr bwMode="auto">
            <a:xfrm>
              <a:off x="9671050" y="2422525"/>
              <a:ext cx="1060450" cy="146050"/>
            </a:xfrm>
            <a:custGeom>
              <a:avLst/>
              <a:gdLst>
                <a:gd name="T0" fmla="*/ 668 w 668"/>
                <a:gd name="T1" fmla="*/ 52 h 92"/>
                <a:gd name="T2" fmla="*/ 4 w 668"/>
                <a:gd name="T3" fmla="*/ 92 h 92"/>
                <a:gd name="T4" fmla="*/ 0 w 668"/>
                <a:gd name="T5" fmla="*/ 39 h 92"/>
                <a:gd name="T6" fmla="*/ 664 w 668"/>
                <a:gd name="T7" fmla="*/ 0 h 92"/>
                <a:gd name="T8" fmla="*/ 668 w 668"/>
                <a:gd name="T9" fmla="*/ 52 h 92"/>
              </a:gdLst>
              <a:ahLst/>
              <a:cxnLst>
                <a:cxn ang="0">
                  <a:pos x="T0" y="T1"/>
                </a:cxn>
                <a:cxn ang="0">
                  <a:pos x="T2" y="T3"/>
                </a:cxn>
                <a:cxn ang="0">
                  <a:pos x="T4" y="T5"/>
                </a:cxn>
                <a:cxn ang="0">
                  <a:pos x="T6" y="T7"/>
                </a:cxn>
                <a:cxn ang="0">
                  <a:pos x="T8" y="T9"/>
                </a:cxn>
              </a:cxnLst>
              <a:rect l="0" t="0" r="r" b="b"/>
              <a:pathLst>
                <a:path w="668" h="92">
                  <a:moveTo>
                    <a:pt x="668" y="52"/>
                  </a:moveTo>
                  <a:lnTo>
                    <a:pt x="4" y="92"/>
                  </a:lnTo>
                  <a:lnTo>
                    <a:pt x="0" y="39"/>
                  </a:lnTo>
                  <a:lnTo>
                    <a:pt x="664" y="0"/>
                  </a:lnTo>
                  <a:lnTo>
                    <a:pt x="668" y="5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47" name="Freeform 128"/>
            <p:cNvSpPr/>
            <p:nvPr>
              <p:custDataLst>
                <p:tags r:id="rId118"/>
              </p:custDataLst>
            </p:nvPr>
          </p:nvSpPr>
          <p:spPr bwMode="auto">
            <a:xfrm>
              <a:off x="9682163" y="2598738"/>
              <a:ext cx="671513" cy="123825"/>
            </a:xfrm>
            <a:custGeom>
              <a:avLst/>
              <a:gdLst>
                <a:gd name="T0" fmla="*/ 423 w 423"/>
                <a:gd name="T1" fmla="*/ 53 h 78"/>
                <a:gd name="T2" fmla="*/ 4 w 423"/>
                <a:gd name="T3" fmla="*/ 78 h 78"/>
                <a:gd name="T4" fmla="*/ 0 w 423"/>
                <a:gd name="T5" fmla="*/ 25 h 78"/>
                <a:gd name="T6" fmla="*/ 419 w 423"/>
                <a:gd name="T7" fmla="*/ 0 h 78"/>
                <a:gd name="T8" fmla="*/ 423 w 423"/>
                <a:gd name="T9" fmla="*/ 53 h 78"/>
              </a:gdLst>
              <a:ahLst/>
              <a:cxnLst>
                <a:cxn ang="0">
                  <a:pos x="T0" y="T1"/>
                </a:cxn>
                <a:cxn ang="0">
                  <a:pos x="T2" y="T3"/>
                </a:cxn>
                <a:cxn ang="0">
                  <a:pos x="T4" y="T5"/>
                </a:cxn>
                <a:cxn ang="0">
                  <a:pos x="T6" y="T7"/>
                </a:cxn>
                <a:cxn ang="0">
                  <a:pos x="T8" y="T9"/>
                </a:cxn>
              </a:cxnLst>
              <a:rect l="0" t="0" r="r" b="b"/>
              <a:pathLst>
                <a:path w="423" h="78">
                  <a:moveTo>
                    <a:pt x="423" y="53"/>
                  </a:moveTo>
                  <a:lnTo>
                    <a:pt x="4" y="78"/>
                  </a:lnTo>
                  <a:lnTo>
                    <a:pt x="0" y="25"/>
                  </a:lnTo>
                  <a:lnTo>
                    <a:pt x="419" y="0"/>
                  </a:lnTo>
                  <a:lnTo>
                    <a:pt x="423" y="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48" name="Freeform 129"/>
            <p:cNvSpPr/>
            <p:nvPr>
              <p:custDataLst>
                <p:tags r:id="rId119"/>
              </p:custDataLst>
            </p:nvPr>
          </p:nvSpPr>
          <p:spPr bwMode="auto">
            <a:xfrm>
              <a:off x="10574338" y="2608263"/>
              <a:ext cx="195263" cy="338138"/>
            </a:xfrm>
            <a:custGeom>
              <a:avLst/>
              <a:gdLst>
                <a:gd name="T0" fmla="*/ 33 w 102"/>
                <a:gd name="T1" fmla="*/ 101 h 178"/>
                <a:gd name="T2" fmla="*/ 12 w 102"/>
                <a:gd name="T3" fmla="*/ 16 h 178"/>
                <a:gd name="T4" fmla="*/ 29 w 102"/>
                <a:gd name="T5" fmla="*/ 25 h 178"/>
                <a:gd name="T6" fmla="*/ 50 w 102"/>
                <a:gd name="T7" fmla="*/ 90 h 178"/>
                <a:gd name="T8" fmla="*/ 37 w 102"/>
                <a:gd name="T9" fmla="*/ 4 h 178"/>
                <a:gd name="T10" fmla="*/ 51 w 102"/>
                <a:gd name="T11" fmla="*/ 12 h 178"/>
                <a:gd name="T12" fmla="*/ 67 w 102"/>
                <a:gd name="T13" fmla="*/ 77 h 178"/>
                <a:gd name="T14" fmla="*/ 65 w 102"/>
                <a:gd name="T15" fmla="*/ 19 h 178"/>
                <a:gd name="T16" fmla="*/ 77 w 102"/>
                <a:gd name="T17" fmla="*/ 31 h 178"/>
                <a:gd name="T18" fmla="*/ 81 w 102"/>
                <a:gd name="T19" fmla="*/ 82 h 178"/>
                <a:gd name="T20" fmla="*/ 94 w 102"/>
                <a:gd name="T21" fmla="*/ 42 h 178"/>
                <a:gd name="T22" fmla="*/ 102 w 102"/>
                <a:gd name="T23" fmla="*/ 47 h 178"/>
                <a:gd name="T24" fmla="*/ 91 w 102"/>
                <a:gd name="T25" fmla="*/ 93 h 178"/>
                <a:gd name="T26" fmla="*/ 89 w 102"/>
                <a:gd name="T27" fmla="*/ 152 h 178"/>
                <a:gd name="T28" fmla="*/ 54 w 102"/>
                <a:gd name="T29" fmla="*/ 165 h 178"/>
                <a:gd name="T30" fmla="*/ 0 w 102"/>
                <a:gd name="T31" fmla="*/ 95 h 178"/>
                <a:gd name="T32" fmla="*/ 23 w 102"/>
                <a:gd name="T33" fmla="*/ 93 h 178"/>
                <a:gd name="T34" fmla="*/ 33 w 102"/>
                <a:gd name="T35" fmla="*/ 10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178">
                  <a:moveTo>
                    <a:pt x="33" y="101"/>
                  </a:moveTo>
                  <a:cubicBezTo>
                    <a:pt x="33" y="101"/>
                    <a:pt x="10" y="25"/>
                    <a:pt x="12" y="16"/>
                  </a:cubicBezTo>
                  <a:cubicBezTo>
                    <a:pt x="13" y="7"/>
                    <a:pt x="24" y="9"/>
                    <a:pt x="29" y="25"/>
                  </a:cubicBezTo>
                  <a:cubicBezTo>
                    <a:pt x="33" y="41"/>
                    <a:pt x="50" y="90"/>
                    <a:pt x="50" y="90"/>
                  </a:cubicBezTo>
                  <a:cubicBezTo>
                    <a:pt x="50" y="90"/>
                    <a:pt x="33" y="9"/>
                    <a:pt x="37" y="4"/>
                  </a:cubicBezTo>
                  <a:cubicBezTo>
                    <a:pt x="41" y="0"/>
                    <a:pt x="50" y="1"/>
                    <a:pt x="51" y="12"/>
                  </a:cubicBezTo>
                  <a:cubicBezTo>
                    <a:pt x="52" y="24"/>
                    <a:pt x="67" y="77"/>
                    <a:pt x="67" y="77"/>
                  </a:cubicBezTo>
                  <a:cubicBezTo>
                    <a:pt x="67" y="77"/>
                    <a:pt x="63" y="29"/>
                    <a:pt x="65" y="19"/>
                  </a:cubicBezTo>
                  <a:cubicBezTo>
                    <a:pt x="67" y="8"/>
                    <a:pt x="77" y="21"/>
                    <a:pt x="77" y="31"/>
                  </a:cubicBezTo>
                  <a:cubicBezTo>
                    <a:pt x="77" y="42"/>
                    <a:pt x="81" y="82"/>
                    <a:pt x="81" y="82"/>
                  </a:cubicBezTo>
                  <a:cubicBezTo>
                    <a:pt x="81" y="82"/>
                    <a:pt x="90" y="46"/>
                    <a:pt x="94" y="42"/>
                  </a:cubicBezTo>
                  <a:cubicBezTo>
                    <a:pt x="99" y="38"/>
                    <a:pt x="102" y="42"/>
                    <a:pt x="102" y="47"/>
                  </a:cubicBezTo>
                  <a:cubicBezTo>
                    <a:pt x="102" y="51"/>
                    <a:pt x="91" y="93"/>
                    <a:pt x="91" y="93"/>
                  </a:cubicBezTo>
                  <a:cubicBezTo>
                    <a:pt x="91" y="93"/>
                    <a:pt x="90" y="105"/>
                    <a:pt x="89" y="152"/>
                  </a:cubicBezTo>
                  <a:cubicBezTo>
                    <a:pt x="89" y="178"/>
                    <a:pt x="57" y="168"/>
                    <a:pt x="54" y="165"/>
                  </a:cubicBezTo>
                  <a:cubicBezTo>
                    <a:pt x="51" y="161"/>
                    <a:pt x="4" y="105"/>
                    <a:pt x="0" y="95"/>
                  </a:cubicBezTo>
                  <a:cubicBezTo>
                    <a:pt x="23" y="93"/>
                    <a:pt x="23" y="93"/>
                    <a:pt x="23" y="93"/>
                  </a:cubicBezTo>
                  <a:cubicBezTo>
                    <a:pt x="33" y="109"/>
                    <a:pt x="34" y="105"/>
                    <a:pt x="33" y="101"/>
                  </a:cubicBez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49" name="Freeform 130"/>
            <p:cNvSpPr/>
            <p:nvPr>
              <p:custDataLst>
                <p:tags r:id="rId120"/>
              </p:custDataLst>
            </p:nvPr>
          </p:nvSpPr>
          <p:spPr bwMode="auto">
            <a:xfrm>
              <a:off x="9688513" y="2636838"/>
              <a:ext cx="187325" cy="341313"/>
            </a:xfrm>
            <a:custGeom>
              <a:avLst/>
              <a:gdLst>
                <a:gd name="T0" fmla="*/ 69 w 98"/>
                <a:gd name="T1" fmla="*/ 101 h 179"/>
                <a:gd name="T2" fmla="*/ 91 w 98"/>
                <a:gd name="T3" fmla="*/ 17 h 179"/>
                <a:gd name="T4" fmla="*/ 74 w 98"/>
                <a:gd name="T5" fmla="*/ 26 h 179"/>
                <a:gd name="T6" fmla="*/ 52 w 98"/>
                <a:gd name="T7" fmla="*/ 90 h 179"/>
                <a:gd name="T8" fmla="*/ 66 w 98"/>
                <a:gd name="T9" fmla="*/ 5 h 179"/>
                <a:gd name="T10" fmla="*/ 52 w 98"/>
                <a:gd name="T11" fmla="*/ 13 h 179"/>
                <a:gd name="T12" fmla="*/ 35 w 98"/>
                <a:gd name="T13" fmla="*/ 77 h 179"/>
                <a:gd name="T14" fmla="*/ 37 w 98"/>
                <a:gd name="T15" fmla="*/ 19 h 179"/>
                <a:gd name="T16" fmla="*/ 26 w 98"/>
                <a:gd name="T17" fmla="*/ 32 h 179"/>
                <a:gd name="T18" fmla="*/ 21 w 98"/>
                <a:gd name="T19" fmla="*/ 83 h 179"/>
                <a:gd name="T20" fmla="*/ 8 w 98"/>
                <a:gd name="T21" fmla="*/ 43 h 179"/>
                <a:gd name="T22" fmla="*/ 0 w 98"/>
                <a:gd name="T23" fmla="*/ 47 h 179"/>
                <a:gd name="T24" fmla="*/ 11 w 98"/>
                <a:gd name="T25" fmla="*/ 93 h 179"/>
                <a:gd name="T26" fmla="*/ 13 w 98"/>
                <a:gd name="T27" fmla="*/ 152 h 179"/>
                <a:gd name="T28" fmla="*/ 48 w 98"/>
                <a:gd name="T29" fmla="*/ 165 h 179"/>
                <a:gd name="T30" fmla="*/ 98 w 98"/>
                <a:gd name="T31" fmla="*/ 102 h 179"/>
                <a:gd name="T32" fmla="*/ 72 w 98"/>
                <a:gd name="T33" fmla="*/ 103 h 179"/>
                <a:gd name="T34" fmla="*/ 69 w 98"/>
                <a:gd name="T35" fmla="*/ 10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179">
                  <a:moveTo>
                    <a:pt x="69" y="101"/>
                  </a:moveTo>
                  <a:cubicBezTo>
                    <a:pt x="69" y="101"/>
                    <a:pt x="92" y="26"/>
                    <a:pt x="91" y="17"/>
                  </a:cubicBezTo>
                  <a:cubicBezTo>
                    <a:pt x="90" y="8"/>
                    <a:pt x="78" y="9"/>
                    <a:pt x="74" y="26"/>
                  </a:cubicBezTo>
                  <a:cubicBezTo>
                    <a:pt x="69" y="42"/>
                    <a:pt x="52" y="90"/>
                    <a:pt x="52" y="90"/>
                  </a:cubicBezTo>
                  <a:cubicBezTo>
                    <a:pt x="52" y="90"/>
                    <a:pt x="70" y="10"/>
                    <a:pt x="66" y="5"/>
                  </a:cubicBezTo>
                  <a:cubicBezTo>
                    <a:pt x="62" y="0"/>
                    <a:pt x="53" y="2"/>
                    <a:pt x="52" y="13"/>
                  </a:cubicBezTo>
                  <a:cubicBezTo>
                    <a:pt x="50" y="24"/>
                    <a:pt x="35" y="77"/>
                    <a:pt x="35" y="77"/>
                  </a:cubicBezTo>
                  <a:cubicBezTo>
                    <a:pt x="35" y="77"/>
                    <a:pt x="39" y="30"/>
                    <a:pt x="37" y="19"/>
                  </a:cubicBezTo>
                  <a:cubicBezTo>
                    <a:pt x="35" y="9"/>
                    <a:pt x="26" y="22"/>
                    <a:pt x="26" y="32"/>
                  </a:cubicBezTo>
                  <a:cubicBezTo>
                    <a:pt x="25" y="43"/>
                    <a:pt x="21" y="83"/>
                    <a:pt x="21" y="83"/>
                  </a:cubicBezTo>
                  <a:cubicBezTo>
                    <a:pt x="21" y="83"/>
                    <a:pt x="13" y="47"/>
                    <a:pt x="8" y="43"/>
                  </a:cubicBezTo>
                  <a:cubicBezTo>
                    <a:pt x="3" y="39"/>
                    <a:pt x="0" y="43"/>
                    <a:pt x="0" y="47"/>
                  </a:cubicBezTo>
                  <a:cubicBezTo>
                    <a:pt x="1" y="52"/>
                    <a:pt x="11" y="93"/>
                    <a:pt x="11" y="93"/>
                  </a:cubicBezTo>
                  <a:cubicBezTo>
                    <a:pt x="11" y="93"/>
                    <a:pt x="12" y="106"/>
                    <a:pt x="13" y="152"/>
                  </a:cubicBezTo>
                  <a:cubicBezTo>
                    <a:pt x="14" y="179"/>
                    <a:pt x="46" y="169"/>
                    <a:pt x="48" y="165"/>
                  </a:cubicBezTo>
                  <a:cubicBezTo>
                    <a:pt x="51" y="162"/>
                    <a:pt x="94" y="113"/>
                    <a:pt x="98" y="102"/>
                  </a:cubicBezTo>
                  <a:cubicBezTo>
                    <a:pt x="72" y="103"/>
                    <a:pt x="72" y="103"/>
                    <a:pt x="72" y="103"/>
                  </a:cubicBezTo>
                  <a:cubicBezTo>
                    <a:pt x="71" y="106"/>
                    <a:pt x="69" y="105"/>
                    <a:pt x="69" y="101"/>
                  </a:cubicBez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50" name="Freeform 131"/>
            <p:cNvSpPr/>
            <p:nvPr>
              <p:custDataLst>
                <p:tags r:id="rId121"/>
              </p:custDataLst>
            </p:nvPr>
          </p:nvSpPr>
          <p:spPr bwMode="auto">
            <a:xfrm>
              <a:off x="6178550" y="1490663"/>
              <a:ext cx="1473200" cy="1192213"/>
            </a:xfrm>
            <a:custGeom>
              <a:avLst/>
              <a:gdLst>
                <a:gd name="T0" fmla="*/ 646 w 773"/>
                <a:gd name="T1" fmla="*/ 624 h 626"/>
                <a:gd name="T2" fmla="*/ 12 w 773"/>
                <a:gd name="T3" fmla="*/ 502 h 626"/>
                <a:gd name="T4" fmla="*/ 2 w 773"/>
                <a:gd name="T5" fmla="*/ 487 h 626"/>
                <a:gd name="T6" fmla="*/ 112 w 773"/>
                <a:gd name="T7" fmla="*/ 11 h 626"/>
                <a:gd name="T8" fmla="*/ 128 w 773"/>
                <a:gd name="T9" fmla="*/ 1 h 626"/>
                <a:gd name="T10" fmla="*/ 761 w 773"/>
                <a:gd name="T11" fmla="*/ 124 h 626"/>
                <a:gd name="T12" fmla="*/ 772 w 773"/>
                <a:gd name="T13" fmla="*/ 138 h 626"/>
                <a:gd name="T14" fmla="*/ 662 w 773"/>
                <a:gd name="T15" fmla="*/ 615 h 626"/>
                <a:gd name="T16" fmla="*/ 646 w 773"/>
                <a:gd name="T17" fmla="*/ 624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3" h="626">
                  <a:moveTo>
                    <a:pt x="646" y="624"/>
                  </a:moveTo>
                  <a:cubicBezTo>
                    <a:pt x="12" y="502"/>
                    <a:pt x="12" y="502"/>
                    <a:pt x="12" y="502"/>
                  </a:cubicBezTo>
                  <a:cubicBezTo>
                    <a:pt x="5" y="500"/>
                    <a:pt x="0" y="494"/>
                    <a:pt x="2" y="487"/>
                  </a:cubicBezTo>
                  <a:cubicBezTo>
                    <a:pt x="112" y="11"/>
                    <a:pt x="112" y="11"/>
                    <a:pt x="112" y="11"/>
                  </a:cubicBezTo>
                  <a:cubicBezTo>
                    <a:pt x="113" y="4"/>
                    <a:pt x="120" y="0"/>
                    <a:pt x="128" y="1"/>
                  </a:cubicBezTo>
                  <a:cubicBezTo>
                    <a:pt x="761" y="124"/>
                    <a:pt x="761" y="124"/>
                    <a:pt x="761" y="124"/>
                  </a:cubicBezTo>
                  <a:cubicBezTo>
                    <a:pt x="768" y="125"/>
                    <a:pt x="773" y="132"/>
                    <a:pt x="772" y="138"/>
                  </a:cubicBezTo>
                  <a:cubicBezTo>
                    <a:pt x="662" y="615"/>
                    <a:pt x="662" y="615"/>
                    <a:pt x="662" y="615"/>
                  </a:cubicBezTo>
                  <a:cubicBezTo>
                    <a:pt x="660" y="622"/>
                    <a:pt x="653" y="626"/>
                    <a:pt x="646" y="624"/>
                  </a:cubicBezTo>
                  <a:close/>
                </a:path>
              </a:pathLst>
            </a:custGeom>
            <a:solidFill>
              <a:srgbClr val="FADD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51" name="Freeform 132"/>
            <p:cNvSpPr/>
            <p:nvPr>
              <p:custDataLst>
                <p:tags r:id="rId122"/>
              </p:custDataLst>
            </p:nvPr>
          </p:nvSpPr>
          <p:spPr bwMode="auto">
            <a:xfrm>
              <a:off x="6442075" y="1639888"/>
              <a:ext cx="1050925" cy="280988"/>
            </a:xfrm>
            <a:custGeom>
              <a:avLst/>
              <a:gdLst>
                <a:gd name="T0" fmla="*/ 650 w 662"/>
                <a:gd name="T1" fmla="*/ 177 h 177"/>
                <a:gd name="T2" fmla="*/ 0 w 662"/>
                <a:gd name="T3" fmla="*/ 51 h 177"/>
                <a:gd name="T4" fmla="*/ 12 w 662"/>
                <a:gd name="T5" fmla="*/ 0 h 177"/>
                <a:gd name="T6" fmla="*/ 662 w 662"/>
                <a:gd name="T7" fmla="*/ 126 h 177"/>
                <a:gd name="T8" fmla="*/ 650 w 662"/>
                <a:gd name="T9" fmla="*/ 177 h 177"/>
              </a:gdLst>
              <a:ahLst/>
              <a:cxnLst>
                <a:cxn ang="0">
                  <a:pos x="T0" y="T1"/>
                </a:cxn>
                <a:cxn ang="0">
                  <a:pos x="T2" y="T3"/>
                </a:cxn>
                <a:cxn ang="0">
                  <a:pos x="T4" y="T5"/>
                </a:cxn>
                <a:cxn ang="0">
                  <a:pos x="T6" y="T7"/>
                </a:cxn>
                <a:cxn ang="0">
                  <a:pos x="T8" y="T9"/>
                </a:cxn>
              </a:cxnLst>
              <a:rect l="0" t="0" r="r" b="b"/>
              <a:pathLst>
                <a:path w="662" h="177">
                  <a:moveTo>
                    <a:pt x="650" y="177"/>
                  </a:moveTo>
                  <a:lnTo>
                    <a:pt x="0" y="51"/>
                  </a:lnTo>
                  <a:lnTo>
                    <a:pt x="12" y="0"/>
                  </a:lnTo>
                  <a:lnTo>
                    <a:pt x="662" y="126"/>
                  </a:lnTo>
                  <a:lnTo>
                    <a:pt x="650" y="177"/>
                  </a:lnTo>
                  <a:close/>
                </a:path>
              </a:pathLst>
            </a:custGeom>
            <a:solidFill>
              <a:srgbClr val="F9B2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52" name="Freeform 133"/>
            <p:cNvSpPr/>
            <p:nvPr>
              <p:custDataLst>
                <p:tags r:id="rId123"/>
              </p:custDataLst>
            </p:nvPr>
          </p:nvSpPr>
          <p:spPr bwMode="auto">
            <a:xfrm>
              <a:off x="6407150" y="1792288"/>
              <a:ext cx="1050925" cy="280988"/>
            </a:xfrm>
            <a:custGeom>
              <a:avLst/>
              <a:gdLst>
                <a:gd name="T0" fmla="*/ 650 w 662"/>
                <a:gd name="T1" fmla="*/ 177 h 177"/>
                <a:gd name="T2" fmla="*/ 0 w 662"/>
                <a:gd name="T3" fmla="*/ 51 h 177"/>
                <a:gd name="T4" fmla="*/ 12 w 662"/>
                <a:gd name="T5" fmla="*/ 0 h 177"/>
                <a:gd name="T6" fmla="*/ 662 w 662"/>
                <a:gd name="T7" fmla="*/ 126 h 177"/>
                <a:gd name="T8" fmla="*/ 650 w 662"/>
                <a:gd name="T9" fmla="*/ 177 h 177"/>
              </a:gdLst>
              <a:ahLst/>
              <a:cxnLst>
                <a:cxn ang="0">
                  <a:pos x="T0" y="T1"/>
                </a:cxn>
                <a:cxn ang="0">
                  <a:pos x="T2" y="T3"/>
                </a:cxn>
                <a:cxn ang="0">
                  <a:pos x="T4" y="T5"/>
                </a:cxn>
                <a:cxn ang="0">
                  <a:pos x="T6" y="T7"/>
                </a:cxn>
                <a:cxn ang="0">
                  <a:pos x="T8" y="T9"/>
                </a:cxn>
              </a:cxnLst>
              <a:rect l="0" t="0" r="r" b="b"/>
              <a:pathLst>
                <a:path w="662" h="177">
                  <a:moveTo>
                    <a:pt x="650" y="177"/>
                  </a:moveTo>
                  <a:lnTo>
                    <a:pt x="0" y="51"/>
                  </a:lnTo>
                  <a:lnTo>
                    <a:pt x="12" y="0"/>
                  </a:lnTo>
                  <a:lnTo>
                    <a:pt x="662" y="126"/>
                  </a:lnTo>
                  <a:lnTo>
                    <a:pt x="650" y="17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53" name="Freeform 134"/>
            <p:cNvSpPr/>
            <p:nvPr>
              <p:custDataLst>
                <p:tags r:id="rId124"/>
              </p:custDataLst>
            </p:nvPr>
          </p:nvSpPr>
          <p:spPr bwMode="auto">
            <a:xfrm>
              <a:off x="6372225" y="1941513"/>
              <a:ext cx="457200" cy="168275"/>
            </a:xfrm>
            <a:custGeom>
              <a:avLst/>
              <a:gdLst>
                <a:gd name="T0" fmla="*/ 276 w 288"/>
                <a:gd name="T1" fmla="*/ 106 h 106"/>
                <a:gd name="T2" fmla="*/ 0 w 288"/>
                <a:gd name="T3" fmla="*/ 52 h 106"/>
                <a:gd name="T4" fmla="*/ 12 w 288"/>
                <a:gd name="T5" fmla="*/ 0 h 106"/>
                <a:gd name="T6" fmla="*/ 288 w 288"/>
                <a:gd name="T7" fmla="*/ 54 h 106"/>
                <a:gd name="T8" fmla="*/ 276 w 288"/>
                <a:gd name="T9" fmla="*/ 106 h 106"/>
              </a:gdLst>
              <a:ahLst/>
              <a:cxnLst>
                <a:cxn ang="0">
                  <a:pos x="T0" y="T1"/>
                </a:cxn>
                <a:cxn ang="0">
                  <a:pos x="T2" y="T3"/>
                </a:cxn>
                <a:cxn ang="0">
                  <a:pos x="T4" y="T5"/>
                </a:cxn>
                <a:cxn ang="0">
                  <a:pos x="T6" y="T7"/>
                </a:cxn>
                <a:cxn ang="0">
                  <a:pos x="T8" y="T9"/>
                </a:cxn>
              </a:cxnLst>
              <a:rect l="0" t="0" r="r" b="b"/>
              <a:pathLst>
                <a:path w="288" h="106">
                  <a:moveTo>
                    <a:pt x="276" y="106"/>
                  </a:moveTo>
                  <a:lnTo>
                    <a:pt x="0" y="52"/>
                  </a:lnTo>
                  <a:lnTo>
                    <a:pt x="12" y="0"/>
                  </a:lnTo>
                  <a:lnTo>
                    <a:pt x="288" y="54"/>
                  </a:lnTo>
                  <a:lnTo>
                    <a:pt x="276" y="10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54" name="Freeform 135"/>
            <p:cNvSpPr/>
            <p:nvPr>
              <p:custDataLst>
                <p:tags r:id="rId125"/>
              </p:custDataLst>
            </p:nvPr>
          </p:nvSpPr>
          <p:spPr bwMode="auto">
            <a:xfrm>
              <a:off x="6337300" y="2093913"/>
              <a:ext cx="1050925" cy="282575"/>
            </a:xfrm>
            <a:custGeom>
              <a:avLst/>
              <a:gdLst>
                <a:gd name="T0" fmla="*/ 650 w 662"/>
                <a:gd name="T1" fmla="*/ 178 h 178"/>
                <a:gd name="T2" fmla="*/ 0 w 662"/>
                <a:gd name="T3" fmla="*/ 52 h 178"/>
                <a:gd name="T4" fmla="*/ 12 w 662"/>
                <a:gd name="T5" fmla="*/ 0 h 178"/>
                <a:gd name="T6" fmla="*/ 662 w 662"/>
                <a:gd name="T7" fmla="*/ 126 h 178"/>
                <a:gd name="T8" fmla="*/ 650 w 662"/>
                <a:gd name="T9" fmla="*/ 178 h 178"/>
              </a:gdLst>
              <a:ahLst/>
              <a:cxnLst>
                <a:cxn ang="0">
                  <a:pos x="T0" y="T1"/>
                </a:cxn>
                <a:cxn ang="0">
                  <a:pos x="T2" y="T3"/>
                </a:cxn>
                <a:cxn ang="0">
                  <a:pos x="T4" y="T5"/>
                </a:cxn>
                <a:cxn ang="0">
                  <a:pos x="T6" y="T7"/>
                </a:cxn>
                <a:cxn ang="0">
                  <a:pos x="T8" y="T9"/>
                </a:cxn>
              </a:cxnLst>
              <a:rect l="0" t="0" r="r" b="b"/>
              <a:pathLst>
                <a:path w="662" h="178">
                  <a:moveTo>
                    <a:pt x="650" y="178"/>
                  </a:moveTo>
                  <a:lnTo>
                    <a:pt x="0" y="52"/>
                  </a:lnTo>
                  <a:lnTo>
                    <a:pt x="12" y="0"/>
                  </a:lnTo>
                  <a:lnTo>
                    <a:pt x="662" y="126"/>
                  </a:lnTo>
                  <a:lnTo>
                    <a:pt x="650" y="17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55" name="Freeform 136"/>
            <p:cNvSpPr/>
            <p:nvPr>
              <p:custDataLst>
                <p:tags r:id="rId126"/>
              </p:custDataLst>
            </p:nvPr>
          </p:nvSpPr>
          <p:spPr bwMode="auto">
            <a:xfrm>
              <a:off x="6302375" y="2246313"/>
              <a:ext cx="1050925" cy="279400"/>
            </a:xfrm>
            <a:custGeom>
              <a:avLst/>
              <a:gdLst>
                <a:gd name="T0" fmla="*/ 650 w 662"/>
                <a:gd name="T1" fmla="*/ 176 h 176"/>
                <a:gd name="T2" fmla="*/ 0 w 662"/>
                <a:gd name="T3" fmla="*/ 51 h 176"/>
                <a:gd name="T4" fmla="*/ 12 w 662"/>
                <a:gd name="T5" fmla="*/ 0 h 176"/>
                <a:gd name="T6" fmla="*/ 662 w 662"/>
                <a:gd name="T7" fmla="*/ 126 h 176"/>
                <a:gd name="T8" fmla="*/ 650 w 662"/>
                <a:gd name="T9" fmla="*/ 176 h 176"/>
              </a:gdLst>
              <a:ahLst/>
              <a:cxnLst>
                <a:cxn ang="0">
                  <a:pos x="T0" y="T1"/>
                </a:cxn>
                <a:cxn ang="0">
                  <a:pos x="T2" y="T3"/>
                </a:cxn>
                <a:cxn ang="0">
                  <a:pos x="T4" y="T5"/>
                </a:cxn>
                <a:cxn ang="0">
                  <a:pos x="T6" y="T7"/>
                </a:cxn>
                <a:cxn ang="0">
                  <a:pos x="T8" y="T9"/>
                </a:cxn>
              </a:cxnLst>
              <a:rect l="0" t="0" r="r" b="b"/>
              <a:pathLst>
                <a:path w="662" h="176">
                  <a:moveTo>
                    <a:pt x="650" y="176"/>
                  </a:moveTo>
                  <a:lnTo>
                    <a:pt x="0" y="51"/>
                  </a:lnTo>
                  <a:lnTo>
                    <a:pt x="12" y="0"/>
                  </a:lnTo>
                  <a:lnTo>
                    <a:pt x="662" y="126"/>
                  </a:lnTo>
                  <a:lnTo>
                    <a:pt x="650" y="17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grpSp>
      <p:sp>
        <p:nvSpPr>
          <p:cNvPr id="157" name="Freeform 137"/>
          <p:cNvSpPr/>
          <p:nvPr>
            <p:custDataLst>
              <p:tags r:id="rId127"/>
            </p:custDataLst>
          </p:nvPr>
        </p:nvSpPr>
        <p:spPr bwMode="auto">
          <a:xfrm>
            <a:off x="827459" y="5735638"/>
            <a:ext cx="134938" cy="144463"/>
          </a:xfrm>
          <a:custGeom>
            <a:avLst/>
            <a:gdLst>
              <a:gd name="T0" fmla="*/ 84 w 85"/>
              <a:gd name="T1" fmla="*/ 90 h 91"/>
              <a:gd name="T2" fmla="*/ 0 w 85"/>
              <a:gd name="T3" fmla="*/ 91 h 91"/>
              <a:gd name="T4" fmla="*/ 1 w 85"/>
              <a:gd name="T5" fmla="*/ 1 h 91"/>
              <a:gd name="T6" fmla="*/ 85 w 85"/>
              <a:gd name="T7" fmla="*/ 0 h 91"/>
              <a:gd name="T8" fmla="*/ 84 w 85"/>
              <a:gd name="T9" fmla="*/ 90 h 91"/>
            </a:gdLst>
            <a:ahLst/>
            <a:cxnLst>
              <a:cxn ang="0">
                <a:pos x="T0" y="T1"/>
              </a:cxn>
              <a:cxn ang="0">
                <a:pos x="T2" y="T3"/>
              </a:cxn>
              <a:cxn ang="0">
                <a:pos x="T4" y="T5"/>
              </a:cxn>
              <a:cxn ang="0">
                <a:pos x="T6" y="T7"/>
              </a:cxn>
              <a:cxn ang="0">
                <a:pos x="T8" y="T9"/>
              </a:cxn>
            </a:cxnLst>
            <a:rect l="0" t="0" r="r" b="b"/>
            <a:pathLst>
              <a:path w="85" h="91">
                <a:moveTo>
                  <a:pt x="84" y="90"/>
                </a:moveTo>
                <a:lnTo>
                  <a:pt x="0" y="91"/>
                </a:lnTo>
                <a:lnTo>
                  <a:pt x="1" y="1"/>
                </a:lnTo>
                <a:lnTo>
                  <a:pt x="85" y="0"/>
                </a:lnTo>
                <a:lnTo>
                  <a:pt x="84" y="9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58" name="Freeform 138"/>
          <p:cNvSpPr/>
          <p:nvPr>
            <p:custDataLst>
              <p:tags r:id="rId128"/>
            </p:custDataLst>
          </p:nvPr>
        </p:nvSpPr>
        <p:spPr bwMode="auto">
          <a:xfrm>
            <a:off x="1022722" y="5614988"/>
            <a:ext cx="136525" cy="263525"/>
          </a:xfrm>
          <a:custGeom>
            <a:avLst/>
            <a:gdLst>
              <a:gd name="T0" fmla="*/ 84 w 86"/>
              <a:gd name="T1" fmla="*/ 164 h 166"/>
              <a:gd name="T2" fmla="*/ 0 w 86"/>
              <a:gd name="T3" fmla="*/ 166 h 166"/>
              <a:gd name="T4" fmla="*/ 2 w 86"/>
              <a:gd name="T5" fmla="*/ 1 h 166"/>
              <a:gd name="T6" fmla="*/ 86 w 86"/>
              <a:gd name="T7" fmla="*/ 0 h 166"/>
              <a:gd name="T8" fmla="*/ 84 w 86"/>
              <a:gd name="T9" fmla="*/ 164 h 166"/>
            </a:gdLst>
            <a:ahLst/>
            <a:cxnLst>
              <a:cxn ang="0">
                <a:pos x="T0" y="T1"/>
              </a:cxn>
              <a:cxn ang="0">
                <a:pos x="T2" y="T3"/>
              </a:cxn>
              <a:cxn ang="0">
                <a:pos x="T4" y="T5"/>
              </a:cxn>
              <a:cxn ang="0">
                <a:pos x="T6" y="T7"/>
              </a:cxn>
              <a:cxn ang="0">
                <a:pos x="T8" y="T9"/>
              </a:cxn>
            </a:cxnLst>
            <a:rect l="0" t="0" r="r" b="b"/>
            <a:pathLst>
              <a:path w="86" h="166">
                <a:moveTo>
                  <a:pt x="84" y="164"/>
                </a:moveTo>
                <a:lnTo>
                  <a:pt x="0" y="166"/>
                </a:lnTo>
                <a:lnTo>
                  <a:pt x="2" y="1"/>
                </a:lnTo>
                <a:lnTo>
                  <a:pt x="86" y="0"/>
                </a:lnTo>
                <a:lnTo>
                  <a:pt x="84" y="16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59" name="Freeform 139"/>
          <p:cNvSpPr/>
          <p:nvPr>
            <p:custDataLst>
              <p:tags r:id="rId129"/>
            </p:custDataLst>
          </p:nvPr>
        </p:nvSpPr>
        <p:spPr bwMode="auto">
          <a:xfrm>
            <a:off x="1217984" y="5435600"/>
            <a:ext cx="138113" cy="438150"/>
          </a:xfrm>
          <a:custGeom>
            <a:avLst/>
            <a:gdLst>
              <a:gd name="T0" fmla="*/ 84 w 87"/>
              <a:gd name="T1" fmla="*/ 276 h 276"/>
              <a:gd name="T2" fmla="*/ 0 w 87"/>
              <a:gd name="T3" fmla="*/ 276 h 276"/>
              <a:gd name="T4" fmla="*/ 3 w 87"/>
              <a:gd name="T5" fmla="*/ 2 h 276"/>
              <a:gd name="T6" fmla="*/ 87 w 87"/>
              <a:gd name="T7" fmla="*/ 0 h 276"/>
              <a:gd name="T8" fmla="*/ 84 w 87"/>
              <a:gd name="T9" fmla="*/ 276 h 276"/>
            </a:gdLst>
            <a:ahLst/>
            <a:cxnLst>
              <a:cxn ang="0">
                <a:pos x="T0" y="T1"/>
              </a:cxn>
              <a:cxn ang="0">
                <a:pos x="T2" y="T3"/>
              </a:cxn>
              <a:cxn ang="0">
                <a:pos x="T4" y="T5"/>
              </a:cxn>
              <a:cxn ang="0">
                <a:pos x="T6" y="T7"/>
              </a:cxn>
              <a:cxn ang="0">
                <a:pos x="T8" y="T9"/>
              </a:cxn>
            </a:cxnLst>
            <a:rect l="0" t="0" r="r" b="b"/>
            <a:pathLst>
              <a:path w="87" h="276">
                <a:moveTo>
                  <a:pt x="84" y="276"/>
                </a:moveTo>
                <a:lnTo>
                  <a:pt x="0" y="276"/>
                </a:lnTo>
                <a:lnTo>
                  <a:pt x="3" y="2"/>
                </a:lnTo>
                <a:lnTo>
                  <a:pt x="87" y="0"/>
                </a:lnTo>
                <a:lnTo>
                  <a:pt x="84" y="27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9801" name="副标题 2"/>
          <p:cNvSpPr>
            <a:spLocks noGrp="1"/>
          </p:cNvSpPr>
          <p:nvPr>
            <p:ph type="subTitle" idx="1" hasCustomPrompt="1"/>
            <p:custDataLst>
              <p:tags r:id="rId130"/>
            </p:custDataLst>
          </p:nvPr>
        </p:nvSpPr>
        <p:spPr>
          <a:xfrm>
            <a:off x="594361" y="2670040"/>
            <a:ext cx="6022340" cy="558799"/>
          </a:xfrm>
        </p:spPr>
        <p:txBody>
          <a:bodyPr bIns="46800" anchor="t">
            <a:normAutofit/>
          </a:bodyPr>
          <a:lstStyle>
            <a:lvl1pPr marL="0" indent="0" algn="l">
              <a:buNone/>
              <a:defRPr sz="2000" baseline="0">
                <a:solidFill>
                  <a:schemeClr val="tx1">
                    <a:lumMod val="85000"/>
                    <a:lumOff val="15000"/>
                  </a:schemeClr>
                </a:solidFill>
                <a:latin typeface="Inter" panose="02000503000000020004" charset="0"/>
                <a:ea typeface="Inter" panose="0200050300000002000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en-US" dirty="0"/>
          </a:p>
        </p:txBody>
      </p:sp>
      <p:sp>
        <p:nvSpPr>
          <p:cNvPr id="9802" name="标题 1"/>
          <p:cNvSpPr>
            <a:spLocks noGrp="1"/>
          </p:cNvSpPr>
          <p:nvPr>
            <p:ph type="ctrTitle" hasCustomPrompt="1"/>
            <p:custDataLst>
              <p:tags r:id="rId131"/>
            </p:custDataLst>
          </p:nvPr>
        </p:nvSpPr>
        <p:spPr>
          <a:xfrm>
            <a:off x="588355" y="1221810"/>
            <a:ext cx="6022340" cy="1363434"/>
          </a:xfrm>
        </p:spPr>
        <p:txBody>
          <a:bodyPr bIns="46800" anchor="b">
            <a:normAutofit/>
          </a:bodyPr>
          <a:lstStyle>
            <a:lvl1pPr algn="l">
              <a:defRPr sz="5400" baseline="0">
                <a:solidFill>
                  <a:schemeClr val="tx1">
                    <a:lumMod val="85000"/>
                    <a:lumOff val="15000"/>
                  </a:schemeClr>
                </a:solidFill>
                <a:latin typeface="Inter" panose="02000503000000020004" charset="0"/>
                <a:ea typeface="Inter" panose="02000503000000020004" charset="0"/>
                <a:cs typeface="Arial" panose="020B0604020202020204" pitchFamily="34" charset="0"/>
              </a:defRPr>
            </a:lvl1pPr>
          </a:lstStyle>
          <a:p>
            <a:r>
              <a:rPr lang="zh-CN" altLang="en-US" dirty="0"/>
              <a:t>单击此处编辑标题</a:t>
            </a:r>
            <a:endParaRPr lang="zh-CN" altLang="en-US" dirty="0"/>
          </a:p>
        </p:txBody>
      </p:sp>
      <p:sp>
        <p:nvSpPr>
          <p:cNvPr id="12" name="文本占位符 13"/>
          <p:cNvSpPr>
            <a:spLocks noGrp="1"/>
          </p:cNvSpPr>
          <p:nvPr>
            <p:ph type="body" sz="quarter" idx="10" hasCustomPrompt="1"/>
            <p:custDataLst>
              <p:tags r:id="rId132"/>
            </p:custDataLst>
          </p:nvPr>
        </p:nvSpPr>
        <p:spPr>
          <a:xfrm>
            <a:off x="588926" y="3992718"/>
            <a:ext cx="2340000" cy="414000"/>
          </a:xfrm>
          <a:prstGeom prst="roundRect">
            <a:avLst>
              <a:gd name="adj" fmla="val 50000"/>
            </a:avLst>
          </a:prstGeom>
          <a:solidFill>
            <a:schemeClr val="accent1"/>
          </a:solidFill>
        </p:spPr>
        <p:txBody>
          <a:bodyPr vert="horz" bIns="46800" anchor="ctr">
            <a:normAutofit/>
          </a:bodyPr>
          <a:lstStyle>
            <a:lvl1pPr marL="0" indent="0" algn="l">
              <a:buNone/>
              <a:defRPr sz="1500" b="0" baseline="0">
                <a:solidFill>
                  <a:schemeClr val="bg1"/>
                </a:solidFill>
                <a:latin typeface="Inter" panose="02000503000000020004" charset="0"/>
                <a:ea typeface="Inter" panose="0200050300000002000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en-US" altLang="zh-CN" dirty="0"/>
          </a:p>
        </p:txBody>
      </p:sp>
      <p:sp>
        <p:nvSpPr>
          <p:cNvPr id="13" name="文本占位符 13"/>
          <p:cNvSpPr>
            <a:spLocks noGrp="1"/>
          </p:cNvSpPr>
          <p:nvPr>
            <p:ph type="body" sz="quarter" idx="11" hasCustomPrompt="1"/>
            <p:custDataLst>
              <p:tags r:id="rId133"/>
            </p:custDataLst>
          </p:nvPr>
        </p:nvSpPr>
        <p:spPr>
          <a:xfrm>
            <a:off x="588926" y="4429467"/>
            <a:ext cx="2340000" cy="414000"/>
          </a:xfrm>
          <a:prstGeom prst="roundRect">
            <a:avLst>
              <a:gd name="adj" fmla="val 50000"/>
            </a:avLst>
          </a:prstGeom>
          <a:ln w="19050">
            <a:solidFill>
              <a:schemeClr val="tx2"/>
            </a:solidFill>
          </a:ln>
        </p:spPr>
        <p:txBody>
          <a:bodyPr vert="horz" bIns="46800" anchor="ctr">
            <a:normAutofit/>
          </a:bodyPr>
          <a:lstStyle>
            <a:lvl1pPr marL="0" indent="0" algn="l">
              <a:buNone/>
              <a:defRPr sz="1500" b="0" baseline="0">
                <a:solidFill>
                  <a:schemeClr val="accent1"/>
                </a:solidFill>
                <a:latin typeface="Inter" panose="02000503000000020004" charset="0"/>
                <a:ea typeface="Inter" panose="0200050300000002000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2" name="日期占位符 1"/>
          <p:cNvSpPr>
            <a:spLocks noGrp="1"/>
          </p:cNvSpPr>
          <p:nvPr>
            <p:ph type="dt" sz="half" idx="12"/>
            <p:custDataLst>
              <p:tags r:id="rId134"/>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3"/>
            <p:custDataLst>
              <p:tags r:id="rId135"/>
            </p:custDataLst>
          </p:nvPr>
        </p:nvSpPr>
        <p:spPr/>
        <p:txBody>
          <a:bodyPr/>
          <a:lstStyle/>
          <a:p>
            <a:endParaRPr lang="zh-CN" altLang="en-US" dirty="0"/>
          </a:p>
        </p:txBody>
      </p:sp>
      <p:sp>
        <p:nvSpPr>
          <p:cNvPr id="4" name="灯片编号占位符 3"/>
          <p:cNvSpPr>
            <a:spLocks noGrp="1"/>
          </p:cNvSpPr>
          <p:nvPr>
            <p:ph type="sldNum" sz="quarter" idx="14"/>
            <p:custDataLst>
              <p:tags r:id="rId136"/>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66" name="组合 65"/>
          <p:cNvGrpSpPr/>
          <p:nvPr userDrawn="1">
            <p:custDataLst>
              <p:tags r:id="rId2"/>
            </p:custDataLst>
          </p:nvPr>
        </p:nvGrpSpPr>
        <p:grpSpPr>
          <a:xfrm>
            <a:off x="0" y="304200"/>
            <a:ext cx="12192000" cy="6553800"/>
            <a:chOff x="0" y="304200"/>
            <a:chExt cx="12192000" cy="6553800"/>
          </a:xfrm>
        </p:grpSpPr>
        <p:grpSp>
          <p:nvGrpSpPr>
            <p:cNvPr id="67" name="组合 66"/>
            <p:cNvGrpSpPr/>
            <p:nvPr userDrawn="1"/>
          </p:nvGrpSpPr>
          <p:grpSpPr>
            <a:xfrm>
              <a:off x="0" y="304200"/>
              <a:ext cx="12192000" cy="6249600"/>
              <a:chOff x="0" y="304200"/>
              <a:chExt cx="12192000" cy="6249600"/>
            </a:xfrm>
          </p:grpSpPr>
          <p:sp>
            <p:nvSpPr>
              <p:cNvPr id="69" name="矩形 68"/>
              <p:cNvSpPr/>
              <p:nvPr userDrawn="1">
                <p:custDataLst>
                  <p:tags r:id="rId3"/>
                </p:custDataLst>
              </p:nvPr>
            </p:nvSpPr>
            <p:spPr>
              <a:xfrm>
                <a:off x="0" y="2123388"/>
                <a:ext cx="12192000" cy="2611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sp>
            <p:nvSpPr>
              <p:cNvPr id="70" name="矩形 69"/>
              <p:cNvSpPr/>
              <p:nvPr userDrawn="1">
                <p:custDataLst>
                  <p:tags r:id="rId4"/>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ter" panose="02000503000000020004" charset="0"/>
                  <a:ea typeface="Inter" panose="02000503000000020004" charset="0"/>
                  <a:cs typeface="Inter" panose="02000503000000020004" charset="0"/>
                </a:endParaRPr>
              </a:p>
            </p:txBody>
          </p:sp>
        </p:grpSp>
        <p:pic>
          <p:nvPicPr>
            <p:cNvPr id="68" name="图片 67"/>
            <p:cNvPicPr>
              <a:picLocks noChangeAspect="1"/>
            </p:cNvPicPr>
            <p:nvPr userDrawn="1">
              <p:custDataLst>
                <p:tags r:id="rId5"/>
              </p:custDataLst>
            </p:nvPr>
          </p:nvPicPr>
          <p:blipFill>
            <a:blip r:embed="rId6"/>
            <a:stretch>
              <a:fillRect/>
            </a:stretch>
          </p:blipFill>
          <p:spPr>
            <a:xfrm>
              <a:off x="10575968" y="5272903"/>
              <a:ext cx="1469263" cy="1585097"/>
            </a:xfrm>
            <a:prstGeom prst="rect">
              <a:avLst/>
            </a:prstGeom>
          </p:spPr>
        </p:pic>
      </p:grpSp>
      <p:sp>
        <p:nvSpPr>
          <p:cNvPr id="7" name="内容占位符 6"/>
          <p:cNvSpPr>
            <a:spLocks noGrp="1"/>
          </p:cNvSpPr>
          <p:nvPr>
            <p:ph sz="quarter" idx="13"/>
            <p:custDataLst>
              <p:tags r:id="rId7"/>
            </p:custDataLst>
          </p:nvPr>
        </p:nvSpPr>
        <p:spPr>
          <a:xfrm>
            <a:off x="669930" y="952508"/>
            <a:ext cx="10852237" cy="5388907"/>
          </a:xfrm>
        </p:spPr>
        <p:txBody>
          <a:bodyPr/>
          <a:lstStyle>
            <a:lvl1pPr>
              <a:defRPr baseline="0">
                <a:solidFill>
                  <a:schemeClr val="tx1">
                    <a:lumMod val="85000"/>
                    <a:lumOff val="15000"/>
                  </a:schemeClr>
                </a:solidFill>
                <a:latin typeface="Inter" panose="02000503000000020004" charset="0"/>
                <a:ea typeface="Inter" panose="02000503000000020004" charset="0"/>
              </a:defRPr>
            </a:lvl1pPr>
            <a:lvl2pPr>
              <a:defRPr baseline="0">
                <a:solidFill>
                  <a:schemeClr val="tx1">
                    <a:lumMod val="85000"/>
                    <a:lumOff val="15000"/>
                  </a:schemeClr>
                </a:solidFill>
                <a:latin typeface="Inter" panose="02000503000000020004" charset="0"/>
                <a:ea typeface="Inter" panose="02000503000000020004" charset="0"/>
              </a:defRPr>
            </a:lvl2pPr>
            <a:lvl3pPr>
              <a:defRPr baseline="0">
                <a:solidFill>
                  <a:schemeClr val="tx1">
                    <a:lumMod val="85000"/>
                    <a:lumOff val="15000"/>
                  </a:schemeClr>
                </a:solidFill>
                <a:latin typeface="Inter" panose="02000503000000020004" charset="0"/>
                <a:ea typeface="Inter" panose="02000503000000020004" charset="0"/>
              </a:defRPr>
            </a:lvl3pPr>
            <a:lvl4pPr>
              <a:defRPr baseline="0">
                <a:solidFill>
                  <a:schemeClr val="tx1">
                    <a:lumMod val="85000"/>
                    <a:lumOff val="15000"/>
                  </a:schemeClr>
                </a:solidFill>
                <a:latin typeface="Inter" panose="02000503000000020004" charset="0"/>
                <a:ea typeface="Inter" panose="02000503000000020004" charset="0"/>
              </a:defRPr>
            </a:lvl4pPr>
            <a:lvl5pPr>
              <a:defRPr baseline="0">
                <a:solidFill>
                  <a:schemeClr val="tx1">
                    <a:lumMod val="85000"/>
                    <a:lumOff val="15000"/>
                  </a:schemeClr>
                </a:solidFill>
                <a:latin typeface="Inter" panose="02000503000000020004" charset="0"/>
                <a:ea typeface="Inter" panose="0200050300000002000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Inter" panose="02000503000000020004" charset="0"/>
                <a:ea typeface="Inter" panose="0200050300000002000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Inter" panose="02000503000000020004" charset="0"/>
                <a:ea typeface="Inter" panose="02000503000000020004" charset="0"/>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latin typeface="Inter" panose="02000503000000020004" charset="0"/>
                <a:ea typeface="Inter" panose="0200050300000002000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277" name="Freeform 137"/>
          <p:cNvSpPr/>
          <p:nvPr>
            <p:custDataLst>
              <p:tags r:id="rId2"/>
            </p:custDataLst>
          </p:nvPr>
        </p:nvSpPr>
        <p:spPr bwMode="auto">
          <a:xfrm flipH="1">
            <a:off x="11220451" y="5823019"/>
            <a:ext cx="134938" cy="144463"/>
          </a:xfrm>
          <a:custGeom>
            <a:avLst/>
            <a:gdLst>
              <a:gd name="T0" fmla="*/ 84 w 85"/>
              <a:gd name="T1" fmla="*/ 90 h 91"/>
              <a:gd name="T2" fmla="*/ 0 w 85"/>
              <a:gd name="T3" fmla="*/ 91 h 91"/>
              <a:gd name="T4" fmla="*/ 1 w 85"/>
              <a:gd name="T5" fmla="*/ 1 h 91"/>
              <a:gd name="T6" fmla="*/ 85 w 85"/>
              <a:gd name="T7" fmla="*/ 0 h 91"/>
              <a:gd name="T8" fmla="*/ 84 w 85"/>
              <a:gd name="T9" fmla="*/ 90 h 91"/>
            </a:gdLst>
            <a:ahLst/>
            <a:cxnLst>
              <a:cxn ang="0">
                <a:pos x="T0" y="T1"/>
              </a:cxn>
              <a:cxn ang="0">
                <a:pos x="T2" y="T3"/>
              </a:cxn>
              <a:cxn ang="0">
                <a:pos x="T4" y="T5"/>
              </a:cxn>
              <a:cxn ang="0">
                <a:pos x="T6" y="T7"/>
              </a:cxn>
              <a:cxn ang="0">
                <a:pos x="T8" y="T9"/>
              </a:cxn>
            </a:cxnLst>
            <a:rect l="0" t="0" r="r" b="b"/>
            <a:pathLst>
              <a:path w="85" h="91">
                <a:moveTo>
                  <a:pt x="84" y="90"/>
                </a:moveTo>
                <a:lnTo>
                  <a:pt x="0" y="91"/>
                </a:lnTo>
                <a:lnTo>
                  <a:pt x="1" y="1"/>
                </a:lnTo>
                <a:lnTo>
                  <a:pt x="85" y="0"/>
                </a:lnTo>
                <a:lnTo>
                  <a:pt x="84" y="9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78" name="Freeform 138"/>
          <p:cNvSpPr/>
          <p:nvPr>
            <p:custDataLst>
              <p:tags r:id="rId3"/>
            </p:custDataLst>
          </p:nvPr>
        </p:nvSpPr>
        <p:spPr bwMode="auto">
          <a:xfrm flipH="1">
            <a:off x="11023601" y="5702369"/>
            <a:ext cx="136525" cy="263525"/>
          </a:xfrm>
          <a:custGeom>
            <a:avLst/>
            <a:gdLst>
              <a:gd name="T0" fmla="*/ 84 w 86"/>
              <a:gd name="T1" fmla="*/ 164 h 166"/>
              <a:gd name="T2" fmla="*/ 0 w 86"/>
              <a:gd name="T3" fmla="*/ 166 h 166"/>
              <a:gd name="T4" fmla="*/ 2 w 86"/>
              <a:gd name="T5" fmla="*/ 1 h 166"/>
              <a:gd name="T6" fmla="*/ 86 w 86"/>
              <a:gd name="T7" fmla="*/ 0 h 166"/>
              <a:gd name="T8" fmla="*/ 84 w 86"/>
              <a:gd name="T9" fmla="*/ 164 h 166"/>
            </a:gdLst>
            <a:ahLst/>
            <a:cxnLst>
              <a:cxn ang="0">
                <a:pos x="T0" y="T1"/>
              </a:cxn>
              <a:cxn ang="0">
                <a:pos x="T2" y="T3"/>
              </a:cxn>
              <a:cxn ang="0">
                <a:pos x="T4" y="T5"/>
              </a:cxn>
              <a:cxn ang="0">
                <a:pos x="T6" y="T7"/>
              </a:cxn>
              <a:cxn ang="0">
                <a:pos x="T8" y="T9"/>
              </a:cxn>
            </a:cxnLst>
            <a:rect l="0" t="0" r="r" b="b"/>
            <a:pathLst>
              <a:path w="86" h="166">
                <a:moveTo>
                  <a:pt x="84" y="164"/>
                </a:moveTo>
                <a:lnTo>
                  <a:pt x="0" y="166"/>
                </a:lnTo>
                <a:lnTo>
                  <a:pt x="2" y="1"/>
                </a:lnTo>
                <a:lnTo>
                  <a:pt x="86" y="0"/>
                </a:lnTo>
                <a:lnTo>
                  <a:pt x="84" y="16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79" name="Freeform 139"/>
          <p:cNvSpPr/>
          <p:nvPr>
            <p:custDataLst>
              <p:tags r:id="rId4"/>
            </p:custDataLst>
          </p:nvPr>
        </p:nvSpPr>
        <p:spPr bwMode="auto">
          <a:xfrm flipH="1">
            <a:off x="10826751" y="5522981"/>
            <a:ext cx="138113" cy="438150"/>
          </a:xfrm>
          <a:custGeom>
            <a:avLst/>
            <a:gdLst>
              <a:gd name="T0" fmla="*/ 84 w 87"/>
              <a:gd name="T1" fmla="*/ 276 h 276"/>
              <a:gd name="T2" fmla="*/ 0 w 87"/>
              <a:gd name="T3" fmla="*/ 276 h 276"/>
              <a:gd name="T4" fmla="*/ 3 w 87"/>
              <a:gd name="T5" fmla="*/ 2 h 276"/>
              <a:gd name="T6" fmla="*/ 87 w 87"/>
              <a:gd name="T7" fmla="*/ 0 h 276"/>
              <a:gd name="T8" fmla="*/ 84 w 87"/>
              <a:gd name="T9" fmla="*/ 276 h 276"/>
            </a:gdLst>
            <a:ahLst/>
            <a:cxnLst>
              <a:cxn ang="0">
                <a:pos x="T0" y="T1"/>
              </a:cxn>
              <a:cxn ang="0">
                <a:pos x="T2" y="T3"/>
              </a:cxn>
              <a:cxn ang="0">
                <a:pos x="T4" y="T5"/>
              </a:cxn>
              <a:cxn ang="0">
                <a:pos x="T6" y="T7"/>
              </a:cxn>
              <a:cxn ang="0">
                <a:pos x="T8" y="T9"/>
              </a:cxn>
            </a:cxnLst>
            <a:rect l="0" t="0" r="r" b="b"/>
            <a:pathLst>
              <a:path w="87" h="276">
                <a:moveTo>
                  <a:pt x="84" y="276"/>
                </a:moveTo>
                <a:lnTo>
                  <a:pt x="0" y="276"/>
                </a:lnTo>
                <a:lnTo>
                  <a:pt x="3" y="2"/>
                </a:lnTo>
                <a:lnTo>
                  <a:pt x="87" y="0"/>
                </a:lnTo>
                <a:lnTo>
                  <a:pt x="84" y="27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55" name="Rectangle 13"/>
          <p:cNvSpPr>
            <a:spLocks noChangeArrowheads="1"/>
          </p:cNvSpPr>
          <p:nvPr>
            <p:custDataLst>
              <p:tags r:id="rId5"/>
            </p:custDataLst>
          </p:nvPr>
        </p:nvSpPr>
        <p:spPr bwMode="auto">
          <a:xfrm flipH="1">
            <a:off x="0" y="5010150"/>
            <a:ext cx="12193588" cy="1847850"/>
          </a:xfrm>
          <a:prstGeom prst="rect">
            <a:avLst/>
          </a:prstGeom>
          <a:solidFill>
            <a:schemeClr val="accent1"/>
          </a:solidFill>
          <a:ln>
            <a:noFill/>
          </a:ln>
        </p:spPr>
        <p:txBody>
          <a:bodyPr vert="horz" wrap="square" lIns="91440" tIns="45720" rIns="91440" bIns="45720" numCol="1" anchor="t" anchorCtr="0" compatLnSpc="1"/>
          <a:lstStyle/>
          <a:p>
            <a:endParaRPr lang="zh-CN" altLang="en-US">
              <a:cs typeface="Inter" panose="02000503000000020004" charset="0"/>
            </a:endParaRPr>
          </a:p>
        </p:txBody>
      </p:sp>
      <p:grpSp>
        <p:nvGrpSpPr>
          <p:cNvPr id="5" name="组合 4"/>
          <p:cNvGrpSpPr/>
          <p:nvPr userDrawn="1">
            <p:custDataLst>
              <p:tags r:id="rId6"/>
            </p:custDataLst>
          </p:nvPr>
        </p:nvGrpSpPr>
        <p:grpSpPr>
          <a:xfrm>
            <a:off x="935037" y="1136650"/>
            <a:ext cx="5160963" cy="5434013"/>
            <a:chOff x="935037" y="1136650"/>
            <a:chExt cx="5160963" cy="5434013"/>
          </a:xfrm>
        </p:grpSpPr>
        <p:sp>
          <p:nvSpPr>
            <p:cNvPr id="168" name="Oval 28"/>
            <p:cNvSpPr>
              <a:spLocks noChangeArrowheads="1"/>
            </p:cNvSpPr>
            <p:nvPr>
              <p:custDataLst>
                <p:tags r:id="rId7"/>
              </p:custDataLst>
            </p:nvPr>
          </p:nvSpPr>
          <p:spPr bwMode="auto">
            <a:xfrm flipH="1">
              <a:off x="2617788" y="4206875"/>
              <a:ext cx="79375" cy="84138"/>
            </a:xfrm>
            <a:prstGeom prst="ellipse">
              <a:avLst/>
            </a:prstGeom>
            <a:solidFill>
              <a:schemeClr val="accent2">
                <a:lumMod val="60000"/>
                <a:lumOff val="40000"/>
              </a:schemeClr>
            </a:solidFill>
            <a:ln>
              <a:noFill/>
            </a:ln>
          </p:spPr>
          <p:txBody>
            <a:bodyPr vert="horz" wrap="square" lIns="91440" tIns="45720" rIns="91440" bIns="45720" numCol="1" anchor="t" anchorCtr="0" compatLnSpc="1"/>
            <a:lstStyle/>
            <a:p>
              <a:endParaRPr lang="zh-CN" altLang="en-US">
                <a:cs typeface="Inter" panose="02000503000000020004" charset="0"/>
              </a:endParaRPr>
            </a:p>
          </p:txBody>
        </p:sp>
        <p:grpSp>
          <p:nvGrpSpPr>
            <p:cNvPr id="9" name="组合 8"/>
            <p:cNvGrpSpPr/>
            <p:nvPr>
              <p:custDataLst>
                <p:tags r:id="rId8"/>
              </p:custDataLst>
            </p:nvPr>
          </p:nvGrpSpPr>
          <p:grpSpPr>
            <a:xfrm flipH="1">
              <a:off x="935037" y="1136650"/>
              <a:ext cx="5160963" cy="5434013"/>
              <a:chOff x="1157287" y="1136650"/>
              <a:chExt cx="5160963" cy="5434013"/>
            </a:xfrm>
          </p:grpSpPr>
          <p:sp>
            <p:nvSpPr>
              <p:cNvPr id="174" name="Freeform 34"/>
              <p:cNvSpPr/>
              <p:nvPr>
                <p:custDataLst>
                  <p:tags r:id="rId9"/>
                </p:custDataLst>
              </p:nvPr>
            </p:nvSpPr>
            <p:spPr bwMode="auto">
              <a:xfrm flipH="1">
                <a:off x="6226175" y="6007100"/>
                <a:ext cx="92075" cy="146050"/>
              </a:xfrm>
              <a:custGeom>
                <a:avLst/>
                <a:gdLst>
                  <a:gd name="T0" fmla="*/ 44 w 48"/>
                  <a:gd name="T1" fmla="*/ 77 h 77"/>
                  <a:gd name="T2" fmla="*/ 7 w 48"/>
                  <a:gd name="T3" fmla="*/ 0 h 77"/>
                  <a:gd name="T4" fmla="*/ 44 w 48"/>
                  <a:gd name="T5" fmla="*/ 77 h 77"/>
                </a:gdLst>
                <a:ahLst/>
                <a:cxnLst>
                  <a:cxn ang="0">
                    <a:pos x="T0" y="T1"/>
                  </a:cxn>
                  <a:cxn ang="0">
                    <a:pos x="T2" y="T3"/>
                  </a:cxn>
                  <a:cxn ang="0">
                    <a:pos x="T4" y="T5"/>
                  </a:cxn>
                </a:cxnLst>
                <a:rect l="0" t="0" r="r" b="b"/>
                <a:pathLst>
                  <a:path w="48" h="77">
                    <a:moveTo>
                      <a:pt x="44" y="77"/>
                    </a:moveTo>
                    <a:cubicBezTo>
                      <a:pt x="44" y="77"/>
                      <a:pt x="0" y="64"/>
                      <a:pt x="7" y="0"/>
                    </a:cubicBezTo>
                    <a:cubicBezTo>
                      <a:pt x="7" y="0"/>
                      <a:pt x="48" y="21"/>
                      <a:pt x="44" y="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grpSp>
            <p:nvGrpSpPr>
              <p:cNvPr id="8" name="组合 7"/>
              <p:cNvGrpSpPr/>
              <p:nvPr/>
            </p:nvGrpSpPr>
            <p:grpSpPr>
              <a:xfrm>
                <a:off x="1157287" y="1136650"/>
                <a:ext cx="5132388" cy="5434013"/>
                <a:chOff x="1157287" y="1136650"/>
                <a:chExt cx="5132388" cy="5434013"/>
              </a:xfrm>
            </p:grpSpPr>
            <p:sp>
              <p:nvSpPr>
                <p:cNvPr id="175" name="Freeform 35"/>
                <p:cNvSpPr/>
                <p:nvPr>
                  <p:custDataLst>
                    <p:tags r:id="rId10"/>
                  </p:custDataLst>
                </p:nvPr>
              </p:nvSpPr>
              <p:spPr bwMode="auto">
                <a:xfrm flipH="1">
                  <a:off x="6149975" y="6008688"/>
                  <a:ext cx="92075" cy="144463"/>
                </a:xfrm>
                <a:custGeom>
                  <a:avLst/>
                  <a:gdLst>
                    <a:gd name="T0" fmla="*/ 4 w 48"/>
                    <a:gd name="T1" fmla="*/ 76 h 76"/>
                    <a:gd name="T2" fmla="*/ 42 w 48"/>
                    <a:gd name="T3" fmla="*/ 0 h 76"/>
                    <a:gd name="T4" fmla="*/ 4 w 48"/>
                    <a:gd name="T5" fmla="*/ 76 h 76"/>
                  </a:gdLst>
                  <a:ahLst/>
                  <a:cxnLst>
                    <a:cxn ang="0">
                      <a:pos x="T0" y="T1"/>
                    </a:cxn>
                    <a:cxn ang="0">
                      <a:pos x="T2" y="T3"/>
                    </a:cxn>
                    <a:cxn ang="0">
                      <a:pos x="T4" y="T5"/>
                    </a:cxn>
                  </a:cxnLst>
                  <a:rect l="0" t="0" r="r" b="b"/>
                  <a:pathLst>
                    <a:path w="48" h="76">
                      <a:moveTo>
                        <a:pt x="4" y="76"/>
                      </a:moveTo>
                      <a:cubicBezTo>
                        <a:pt x="4" y="76"/>
                        <a:pt x="48" y="64"/>
                        <a:pt x="42" y="0"/>
                      </a:cubicBezTo>
                      <a:cubicBezTo>
                        <a:pt x="42" y="0"/>
                        <a:pt x="0" y="20"/>
                        <a:pt x="4" y="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76" name="Freeform 36"/>
                <p:cNvSpPr/>
                <p:nvPr>
                  <p:custDataLst>
                    <p:tags r:id="rId11"/>
                  </p:custDataLst>
                </p:nvPr>
              </p:nvSpPr>
              <p:spPr bwMode="auto">
                <a:xfrm flipH="1">
                  <a:off x="6172200" y="5932488"/>
                  <a:ext cx="117475" cy="163513"/>
                </a:xfrm>
                <a:custGeom>
                  <a:avLst/>
                  <a:gdLst>
                    <a:gd name="T0" fmla="*/ 28 w 61"/>
                    <a:gd name="T1" fmla="*/ 86 h 86"/>
                    <a:gd name="T2" fmla="*/ 27 w 61"/>
                    <a:gd name="T3" fmla="*/ 0 h 86"/>
                    <a:gd name="T4" fmla="*/ 28 w 61"/>
                    <a:gd name="T5" fmla="*/ 86 h 86"/>
                  </a:gdLst>
                  <a:ahLst/>
                  <a:cxnLst>
                    <a:cxn ang="0">
                      <a:pos x="T0" y="T1"/>
                    </a:cxn>
                    <a:cxn ang="0">
                      <a:pos x="T2" y="T3"/>
                    </a:cxn>
                    <a:cxn ang="0">
                      <a:pos x="T4" y="T5"/>
                    </a:cxn>
                  </a:cxnLst>
                  <a:rect l="0" t="0" r="r" b="b"/>
                  <a:pathLst>
                    <a:path w="61" h="86">
                      <a:moveTo>
                        <a:pt x="28" y="86"/>
                      </a:moveTo>
                      <a:cubicBezTo>
                        <a:pt x="28" y="86"/>
                        <a:pt x="61" y="54"/>
                        <a:pt x="27" y="0"/>
                      </a:cubicBezTo>
                      <a:cubicBezTo>
                        <a:pt x="27" y="0"/>
                        <a:pt x="0" y="40"/>
                        <a:pt x="28" y="8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77" name="Freeform 37"/>
                <p:cNvSpPr/>
                <p:nvPr>
                  <p:custDataLst>
                    <p:tags r:id="rId12"/>
                  </p:custDataLst>
                </p:nvPr>
              </p:nvSpPr>
              <p:spPr bwMode="auto">
                <a:xfrm flipH="1">
                  <a:off x="5467350" y="6453188"/>
                  <a:ext cx="74613" cy="117475"/>
                </a:xfrm>
                <a:custGeom>
                  <a:avLst/>
                  <a:gdLst>
                    <a:gd name="T0" fmla="*/ 35 w 39"/>
                    <a:gd name="T1" fmla="*/ 62 h 62"/>
                    <a:gd name="T2" fmla="*/ 5 w 39"/>
                    <a:gd name="T3" fmla="*/ 0 h 62"/>
                    <a:gd name="T4" fmla="*/ 35 w 39"/>
                    <a:gd name="T5" fmla="*/ 62 h 62"/>
                  </a:gdLst>
                  <a:ahLst/>
                  <a:cxnLst>
                    <a:cxn ang="0">
                      <a:pos x="T0" y="T1"/>
                    </a:cxn>
                    <a:cxn ang="0">
                      <a:pos x="T2" y="T3"/>
                    </a:cxn>
                    <a:cxn ang="0">
                      <a:pos x="T4" y="T5"/>
                    </a:cxn>
                  </a:cxnLst>
                  <a:rect l="0" t="0" r="r" b="b"/>
                  <a:pathLst>
                    <a:path w="39" h="62">
                      <a:moveTo>
                        <a:pt x="35" y="62"/>
                      </a:moveTo>
                      <a:cubicBezTo>
                        <a:pt x="35" y="62"/>
                        <a:pt x="0" y="52"/>
                        <a:pt x="5" y="0"/>
                      </a:cubicBezTo>
                      <a:cubicBezTo>
                        <a:pt x="5" y="0"/>
                        <a:pt x="39" y="17"/>
                        <a:pt x="35" y="6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78" name="Freeform 38"/>
                <p:cNvSpPr/>
                <p:nvPr>
                  <p:custDataLst>
                    <p:tags r:id="rId13"/>
                  </p:custDataLst>
                </p:nvPr>
              </p:nvSpPr>
              <p:spPr bwMode="auto">
                <a:xfrm flipH="1">
                  <a:off x="5408613" y="6454775"/>
                  <a:ext cx="73025" cy="115888"/>
                </a:xfrm>
                <a:custGeom>
                  <a:avLst/>
                  <a:gdLst>
                    <a:gd name="T0" fmla="*/ 3 w 38"/>
                    <a:gd name="T1" fmla="*/ 61 h 61"/>
                    <a:gd name="T2" fmla="*/ 34 w 38"/>
                    <a:gd name="T3" fmla="*/ 0 h 61"/>
                    <a:gd name="T4" fmla="*/ 3 w 38"/>
                    <a:gd name="T5" fmla="*/ 61 h 61"/>
                  </a:gdLst>
                  <a:ahLst/>
                  <a:cxnLst>
                    <a:cxn ang="0">
                      <a:pos x="T0" y="T1"/>
                    </a:cxn>
                    <a:cxn ang="0">
                      <a:pos x="T2" y="T3"/>
                    </a:cxn>
                    <a:cxn ang="0">
                      <a:pos x="T4" y="T5"/>
                    </a:cxn>
                  </a:cxnLst>
                  <a:rect l="0" t="0" r="r" b="b"/>
                  <a:pathLst>
                    <a:path w="38" h="61">
                      <a:moveTo>
                        <a:pt x="3" y="61"/>
                      </a:moveTo>
                      <a:cubicBezTo>
                        <a:pt x="3" y="61"/>
                        <a:pt x="38" y="52"/>
                        <a:pt x="34" y="0"/>
                      </a:cubicBezTo>
                      <a:cubicBezTo>
                        <a:pt x="34" y="0"/>
                        <a:pt x="0" y="16"/>
                        <a:pt x="3" y="6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79" name="Freeform 39"/>
                <p:cNvSpPr/>
                <p:nvPr>
                  <p:custDataLst>
                    <p:tags r:id="rId14"/>
                  </p:custDataLst>
                </p:nvPr>
              </p:nvSpPr>
              <p:spPr bwMode="auto">
                <a:xfrm flipH="1">
                  <a:off x="5426075" y="6394450"/>
                  <a:ext cx="95250" cy="130175"/>
                </a:xfrm>
                <a:custGeom>
                  <a:avLst/>
                  <a:gdLst>
                    <a:gd name="T0" fmla="*/ 24 w 50"/>
                    <a:gd name="T1" fmla="*/ 69 h 69"/>
                    <a:gd name="T2" fmla="*/ 22 w 50"/>
                    <a:gd name="T3" fmla="*/ 0 h 69"/>
                    <a:gd name="T4" fmla="*/ 24 w 50"/>
                    <a:gd name="T5" fmla="*/ 69 h 69"/>
                  </a:gdLst>
                  <a:ahLst/>
                  <a:cxnLst>
                    <a:cxn ang="0">
                      <a:pos x="T0" y="T1"/>
                    </a:cxn>
                    <a:cxn ang="0">
                      <a:pos x="T2" y="T3"/>
                    </a:cxn>
                    <a:cxn ang="0">
                      <a:pos x="T4" y="T5"/>
                    </a:cxn>
                  </a:cxnLst>
                  <a:rect l="0" t="0" r="r" b="b"/>
                  <a:pathLst>
                    <a:path w="50" h="69">
                      <a:moveTo>
                        <a:pt x="24" y="69"/>
                      </a:moveTo>
                      <a:cubicBezTo>
                        <a:pt x="24" y="69"/>
                        <a:pt x="50" y="43"/>
                        <a:pt x="22" y="0"/>
                      </a:cubicBezTo>
                      <a:cubicBezTo>
                        <a:pt x="22" y="0"/>
                        <a:pt x="0" y="32"/>
                        <a:pt x="24" y="6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80" name="Freeform 40"/>
                <p:cNvSpPr/>
                <p:nvPr>
                  <p:custDataLst>
                    <p:tags r:id="rId15"/>
                  </p:custDataLst>
                </p:nvPr>
              </p:nvSpPr>
              <p:spPr bwMode="auto">
                <a:xfrm flipH="1">
                  <a:off x="2339975" y="6389688"/>
                  <a:ext cx="73025" cy="117475"/>
                </a:xfrm>
                <a:custGeom>
                  <a:avLst/>
                  <a:gdLst>
                    <a:gd name="T0" fmla="*/ 35 w 39"/>
                    <a:gd name="T1" fmla="*/ 62 h 62"/>
                    <a:gd name="T2" fmla="*/ 5 w 39"/>
                    <a:gd name="T3" fmla="*/ 0 h 62"/>
                    <a:gd name="T4" fmla="*/ 35 w 39"/>
                    <a:gd name="T5" fmla="*/ 62 h 62"/>
                  </a:gdLst>
                  <a:ahLst/>
                  <a:cxnLst>
                    <a:cxn ang="0">
                      <a:pos x="T0" y="T1"/>
                    </a:cxn>
                    <a:cxn ang="0">
                      <a:pos x="T2" y="T3"/>
                    </a:cxn>
                    <a:cxn ang="0">
                      <a:pos x="T4" y="T5"/>
                    </a:cxn>
                  </a:cxnLst>
                  <a:rect l="0" t="0" r="r" b="b"/>
                  <a:pathLst>
                    <a:path w="39" h="62">
                      <a:moveTo>
                        <a:pt x="35" y="62"/>
                      </a:moveTo>
                      <a:cubicBezTo>
                        <a:pt x="35" y="62"/>
                        <a:pt x="0" y="52"/>
                        <a:pt x="5" y="0"/>
                      </a:cubicBezTo>
                      <a:cubicBezTo>
                        <a:pt x="5" y="0"/>
                        <a:pt x="39" y="17"/>
                        <a:pt x="35" y="6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81" name="Freeform 41"/>
                <p:cNvSpPr/>
                <p:nvPr>
                  <p:custDataLst>
                    <p:tags r:id="rId16"/>
                  </p:custDataLst>
                </p:nvPr>
              </p:nvSpPr>
              <p:spPr bwMode="auto">
                <a:xfrm flipH="1">
                  <a:off x="2278062" y="6389688"/>
                  <a:ext cx="74613" cy="117475"/>
                </a:xfrm>
                <a:custGeom>
                  <a:avLst/>
                  <a:gdLst>
                    <a:gd name="T0" fmla="*/ 3 w 39"/>
                    <a:gd name="T1" fmla="*/ 62 h 62"/>
                    <a:gd name="T2" fmla="*/ 34 w 39"/>
                    <a:gd name="T3" fmla="*/ 0 h 62"/>
                    <a:gd name="T4" fmla="*/ 3 w 39"/>
                    <a:gd name="T5" fmla="*/ 62 h 62"/>
                  </a:gdLst>
                  <a:ahLst/>
                  <a:cxnLst>
                    <a:cxn ang="0">
                      <a:pos x="T0" y="T1"/>
                    </a:cxn>
                    <a:cxn ang="0">
                      <a:pos x="T2" y="T3"/>
                    </a:cxn>
                    <a:cxn ang="0">
                      <a:pos x="T4" y="T5"/>
                    </a:cxn>
                  </a:cxnLst>
                  <a:rect l="0" t="0" r="r" b="b"/>
                  <a:pathLst>
                    <a:path w="39" h="62">
                      <a:moveTo>
                        <a:pt x="3" y="62"/>
                      </a:moveTo>
                      <a:cubicBezTo>
                        <a:pt x="3" y="62"/>
                        <a:pt x="39" y="52"/>
                        <a:pt x="34" y="0"/>
                      </a:cubicBezTo>
                      <a:cubicBezTo>
                        <a:pt x="34" y="0"/>
                        <a:pt x="0" y="17"/>
                        <a:pt x="3" y="6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82" name="Freeform 42"/>
                <p:cNvSpPr/>
                <p:nvPr>
                  <p:custDataLst>
                    <p:tags r:id="rId17"/>
                  </p:custDataLst>
                </p:nvPr>
              </p:nvSpPr>
              <p:spPr bwMode="auto">
                <a:xfrm flipH="1">
                  <a:off x="2295525" y="6330950"/>
                  <a:ext cx="95250" cy="131763"/>
                </a:xfrm>
                <a:custGeom>
                  <a:avLst/>
                  <a:gdLst>
                    <a:gd name="T0" fmla="*/ 23 w 50"/>
                    <a:gd name="T1" fmla="*/ 69 h 69"/>
                    <a:gd name="T2" fmla="*/ 22 w 50"/>
                    <a:gd name="T3" fmla="*/ 0 h 69"/>
                    <a:gd name="T4" fmla="*/ 23 w 50"/>
                    <a:gd name="T5" fmla="*/ 69 h 69"/>
                  </a:gdLst>
                  <a:ahLst/>
                  <a:cxnLst>
                    <a:cxn ang="0">
                      <a:pos x="T0" y="T1"/>
                    </a:cxn>
                    <a:cxn ang="0">
                      <a:pos x="T2" y="T3"/>
                    </a:cxn>
                    <a:cxn ang="0">
                      <a:pos x="T4" y="T5"/>
                    </a:cxn>
                  </a:cxnLst>
                  <a:rect l="0" t="0" r="r" b="b"/>
                  <a:pathLst>
                    <a:path w="50" h="69">
                      <a:moveTo>
                        <a:pt x="23" y="69"/>
                      </a:moveTo>
                      <a:cubicBezTo>
                        <a:pt x="23" y="69"/>
                        <a:pt x="50" y="43"/>
                        <a:pt x="22" y="0"/>
                      </a:cubicBezTo>
                      <a:cubicBezTo>
                        <a:pt x="22" y="0"/>
                        <a:pt x="0" y="32"/>
                        <a:pt x="23" y="6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89" name="Freeform 49"/>
                <p:cNvSpPr/>
                <p:nvPr>
                  <p:custDataLst>
                    <p:tags r:id="rId18"/>
                  </p:custDataLst>
                </p:nvPr>
              </p:nvSpPr>
              <p:spPr bwMode="auto">
                <a:xfrm flipH="1">
                  <a:off x="1162050" y="1143000"/>
                  <a:ext cx="4940300" cy="2841625"/>
                </a:xfrm>
                <a:custGeom>
                  <a:avLst/>
                  <a:gdLst>
                    <a:gd name="T0" fmla="*/ 2551 w 2593"/>
                    <a:gd name="T1" fmla="*/ 1493 h 1493"/>
                    <a:gd name="T2" fmla="*/ 41 w 2593"/>
                    <a:gd name="T3" fmla="*/ 1493 h 1493"/>
                    <a:gd name="T4" fmla="*/ 0 w 2593"/>
                    <a:gd name="T5" fmla="*/ 1451 h 1493"/>
                    <a:gd name="T6" fmla="*/ 0 w 2593"/>
                    <a:gd name="T7" fmla="*/ 41 h 1493"/>
                    <a:gd name="T8" fmla="*/ 41 w 2593"/>
                    <a:gd name="T9" fmla="*/ 0 h 1493"/>
                    <a:gd name="T10" fmla="*/ 2551 w 2593"/>
                    <a:gd name="T11" fmla="*/ 0 h 1493"/>
                    <a:gd name="T12" fmla="*/ 2593 w 2593"/>
                    <a:gd name="T13" fmla="*/ 41 h 1493"/>
                    <a:gd name="T14" fmla="*/ 2593 w 2593"/>
                    <a:gd name="T15" fmla="*/ 1451 h 1493"/>
                    <a:gd name="T16" fmla="*/ 2551 w 2593"/>
                    <a:gd name="T17" fmla="*/ 1493 h 1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93" h="1493">
                      <a:moveTo>
                        <a:pt x="2551" y="1493"/>
                      </a:moveTo>
                      <a:cubicBezTo>
                        <a:pt x="41" y="1493"/>
                        <a:pt x="41" y="1493"/>
                        <a:pt x="41" y="1493"/>
                      </a:cubicBezTo>
                      <a:cubicBezTo>
                        <a:pt x="19" y="1493"/>
                        <a:pt x="0" y="1474"/>
                        <a:pt x="0" y="1451"/>
                      </a:cubicBezTo>
                      <a:cubicBezTo>
                        <a:pt x="0" y="41"/>
                        <a:pt x="0" y="41"/>
                        <a:pt x="0" y="41"/>
                      </a:cubicBezTo>
                      <a:cubicBezTo>
                        <a:pt x="0" y="18"/>
                        <a:pt x="19" y="0"/>
                        <a:pt x="41" y="0"/>
                      </a:cubicBezTo>
                      <a:cubicBezTo>
                        <a:pt x="2551" y="0"/>
                        <a:pt x="2551" y="0"/>
                        <a:pt x="2551" y="0"/>
                      </a:cubicBezTo>
                      <a:cubicBezTo>
                        <a:pt x="2574" y="0"/>
                        <a:pt x="2593" y="18"/>
                        <a:pt x="2593" y="41"/>
                      </a:cubicBezTo>
                      <a:cubicBezTo>
                        <a:pt x="2593" y="1451"/>
                        <a:pt x="2593" y="1451"/>
                        <a:pt x="2593" y="1451"/>
                      </a:cubicBezTo>
                      <a:cubicBezTo>
                        <a:pt x="2593" y="1474"/>
                        <a:pt x="2574" y="1493"/>
                        <a:pt x="2551" y="1493"/>
                      </a:cubicBezTo>
                      <a:close/>
                    </a:path>
                  </a:pathLst>
                </a:custGeom>
                <a:solidFill>
                  <a:srgbClr val="FADD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90" name="Freeform 50"/>
                <p:cNvSpPr/>
                <p:nvPr>
                  <p:custDataLst>
                    <p:tags r:id="rId19"/>
                  </p:custDataLst>
                </p:nvPr>
              </p:nvSpPr>
              <p:spPr bwMode="auto">
                <a:xfrm flipH="1">
                  <a:off x="4456112" y="1409700"/>
                  <a:ext cx="1646238" cy="2574925"/>
                </a:xfrm>
                <a:custGeom>
                  <a:avLst/>
                  <a:gdLst>
                    <a:gd name="T0" fmla="*/ 864 w 864"/>
                    <a:gd name="T1" fmla="*/ 1353 h 1353"/>
                    <a:gd name="T2" fmla="*/ 24 w 864"/>
                    <a:gd name="T3" fmla="*/ 1353 h 1353"/>
                    <a:gd name="T4" fmla="*/ 0 w 864"/>
                    <a:gd name="T5" fmla="*/ 1329 h 1353"/>
                    <a:gd name="T6" fmla="*/ 0 w 864"/>
                    <a:gd name="T7" fmla="*/ 0 h 1353"/>
                    <a:gd name="T8" fmla="*/ 864 w 864"/>
                    <a:gd name="T9" fmla="*/ 0 h 1353"/>
                    <a:gd name="T10" fmla="*/ 864 w 864"/>
                    <a:gd name="T11" fmla="*/ 1353 h 1353"/>
                  </a:gdLst>
                  <a:ahLst/>
                  <a:cxnLst>
                    <a:cxn ang="0">
                      <a:pos x="T0" y="T1"/>
                    </a:cxn>
                    <a:cxn ang="0">
                      <a:pos x="T2" y="T3"/>
                    </a:cxn>
                    <a:cxn ang="0">
                      <a:pos x="T4" y="T5"/>
                    </a:cxn>
                    <a:cxn ang="0">
                      <a:pos x="T6" y="T7"/>
                    </a:cxn>
                    <a:cxn ang="0">
                      <a:pos x="T8" y="T9"/>
                    </a:cxn>
                    <a:cxn ang="0">
                      <a:pos x="T10" y="T11"/>
                    </a:cxn>
                  </a:cxnLst>
                  <a:rect l="0" t="0" r="r" b="b"/>
                  <a:pathLst>
                    <a:path w="864" h="1353">
                      <a:moveTo>
                        <a:pt x="864" y="1353"/>
                      </a:moveTo>
                      <a:cubicBezTo>
                        <a:pt x="24" y="1353"/>
                        <a:pt x="24" y="1353"/>
                        <a:pt x="24" y="1353"/>
                      </a:cubicBezTo>
                      <a:cubicBezTo>
                        <a:pt x="11" y="1353"/>
                        <a:pt x="0" y="1342"/>
                        <a:pt x="0" y="1329"/>
                      </a:cubicBezTo>
                      <a:cubicBezTo>
                        <a:pt x="0" y="0"/>
                        <a:pt x="0" y="0"/>
                        <a:pt x="0" y="0"/>
                      </a:cubicBezTo>
                      <a:cubicBezTo>
                        <a:pt x="864" y="0"/>
                        <a:pt x="864" y="0"/>
                        <a:pt x="864" y="0"/>
                      </a:cubicBezTo>
                      <a:lnTo>
                        <a:pt x="864" y="13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92" name="Freeform 52"/>
                <p:cNvSpPr/>
                <p:nvPr>
                  <p:custDataLst>
                    <p:tags r:id="rId20"/>
                  </p:custDataLst>
                </p:nvPr>
              </p:nvSpPr>
              <p:spPr bwMode="auto">
                <a:xfrm flipH="1">
                  <a:off x="1157287" y="1136650"/>
                  <a:ext cx="4954588" cy="273050"/>
                </a:xfrm>
                <a:custGeom>
                  <a:avLst/>
                  <a:gdLst>
                    <a:gd name="T0" fmla="*/ 5 w 2600"/>
                    <a:gd name="T1" fmla="*/ 143 h 143"/>
                    <a:gd name="T2" fmla="*/ 2598 w 2600"/>
                    <a:gd name="T3" fmla="*/ 143 h 143"/>
                    <a:gd name="T4" fmla="*/ 2598 w 2600"/>
                    <a:gd name="T5" fmla="*/ 93 h 143"/>
                    <a:gd name="T6" fmla="*/ 2569 w 2600"/>
                    <a:gd name="T7" fmla="*/ 27 h 143"/>
                    <a:gd name="T8" fmla="*/ 2504 w 2600"/>
                    <a:gd name="T9" fmla="*/ 3 h 143"/>
                    <a:gd name="T10" fmla="*/ 103 w 2600"/>
                    <a:gd name="T11" fmla="*/ 3 h 143"/>
                    <a:gd name="T12" fmla="*/ 34 w 2600"/>
                    <a:gd name="T13" fmla="*/ 29 h 143"/>
                    <a:gd name="T14" fmla="*/ 5 w 2600"/>
                    <a:gd name="T15" fmla="*/ 104 h 143"/>
                    <a:gd name="T16" fmla="*/ 5 w 2600"/>
                    <a:gd name="T17"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0" h="143">
                      <a:moveTo>
                        <a:pt x="5" y="143"/>
                      </a:moveTo>
                      <a:cubicBezTo>
                        <a:pt x="2598" y="143"/>
                        <a:pt x="2598" y="143"/>
                        <a:pt x="2598" y="143"/>
                      </a:cubicBezTo>
                      <a:cubicBezTo>
                        <a:pt x="2598" y="93"/>
                        <a:pt x="2598" y="93"/>
                        <a:pt x="2598" y="93"/>
                      </a:cubicBezTo>
                      <a:cubicBezTo>
                        <a:pt x="2598" y="93"/>
                        <a:pt x="2600" y="52"/>
                        <a:pt x="2569" y="27"/>
                      </a:cubicBezTo>
                      <a:cubicBezTo>
                        <a:pt x="2538" y="3"/>
                        <a:pt x="2511" y="3"/>
                        <a:pt x="2504" y="3"/>
                      </a:cubicBezTo>
                      <a:cubicBezTo>
                        <a:pt x="2498" y="3"/>
                        <a:pt x="103" y="3"/>
                        <a:pt x="103" y="3"/>
                      </a:cubicBezTo>
                      <a:cubicBezTo>
                        <a:pt x="103" y="3"/>
                        <a:pt x="68" y="0"/>
                        <a:pt x="34" y="29"/>
                      </a:cubicBezTo>
                      <a:cubicBezTo>
                        <a:pt x="0" y="58"/>
                        <a:pt x="5" y="104"/>
                        <a:pt x="5" y="104"/>
                      </a:cubicBezTo>
                      <a:lnTo>
                        <a:pt x="5" y="143"/>
                      </a:lnTo>
                      <a:close/>
                    </a:path>
                  </a:pathLst>
                </a:custGeom>
                <a:solidFill>
                  <a:srgbClr val="3452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71" name="Freeform 131"/>
                <p:cNvSpPr/>
                <p:nvPr>
                  <p:custDataLst>
                    <p:tags r:id="rId21"/>
                  </p:custDataLst>
                </p:nvPr>
              </p:nvSpPr>
              <p:spPr bwMode="auto">
                <a:xfrm flipH="1">
                  <a:off x="4541838" y="1490663"/>
                  <a:ext cx="1473200" cy="1192213"/>
                </a:xfrm>
                <a:custGeom>
                  <a:avLst/>
                  <a:gdLst>
                    <a:gd name="T0" fmla="*/ 646 w 773"/>
                    <a:gd name="T1" fmla="*/ 624 h 626"/>
                    <a:gd name="T2" fmla="*/ 12 w 773"/>
                    <a:gd name="T3" fmla="*/ 502 h 626"/>
                    <a:gd name="T4" fmla="*/ 2 w 773"/>
                    <a:gd name="T5" fmla="*/ 487 h 626"/>
                    <a:gd name="T6" fmla="*/ 112 w 773"/>
                    <a:gd name="T7" fmla="*/ 11 h 626"/>
                    <a:gd name="T8" fmla="*/ 128 w 773"/>
                    <a:gd name="T9" fmla="*/ 1 h 626"/>
                    <a:gd name="T10" fmla="*/ 761 w 773"/>
                    <a:gd name="T11" fmla="*/ 124 h 626"/>
                    <a:gd name="T12" fmla="*/ 772 w 773"/>
                    <a:gd name="T13" fmla="*/ 138 h 626"/>
                    <a:gd name="T14" fmla="*/ 662 w 773"/>
                    <a:gd name="T15" fmla="*/ 615 h 626"/>
                    <a:gd name="T16" fmla="*/ 646 w 773"/>
                    <a:gd name="T17" fmla="*/ 624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3" h="626">
                      <a:moveTo>
                        <a:pt x="646" y="624"/>
                      </a:moveTo>
                      <a:cubicBezTo>
                        <a:pt x="12" y="502"/>
                        <a:pt x="12" y="502"/>
                        <a:pt x="12" y="502"/>
                      </a:cubicBezTo>
                      <a:cubicBezTo>
                        <a:pt x="5" y="500"/>
                        <a:pt x="0" y="494"/>
                        <a:pt x="2" y="487"/>
                      </a:cubicBezTo>
                      <a:cubicBezTo>
                        <a:pt x="112" y="11"/>
                        <a:pt x="112" y="11"/>
                        <a:pt x="112" y="11"/>
                      </a:cubicBezTo>
                      <a:cubicBezTo>
                        <a:pt x="113" y="4"/>
                        <a:pt x="120" y="0"/>
                        <a:pt x="128" y="1"/>
                      </a:cubicBezTo>
                      <a:cubicBezTo>
                        <a:pt x="761" y="124"/>
                        <a:pt x="761" y="124"/>
                        <a:pt x="761" y="124"/>
                      </a:cubicBezTo>
                      <a:cubicBezTo>
                        <a:pt x="768" y="125"/>
                        <a:pt x="773" y="132"/>
                        <a:pt x="772" y="138"/>
                      </a:cubicBezTo>
                      <a:cubicBezTo>
                        <a:pt x="662" y="615"/>
                        <a:pt x="662" y="615"/>
                        <a:pt x="662" y="615"/>
                      </a:cubicBezTo>
                      <a:cubicBezTo>
                        <a:pt x="660" y="622"/>
                        <a:pt x="653" y="626"/>
                        <a:pt x="646" y="624"/>
                      </a:cubicBezTo>
                      <a:close/>
                    </a:path>
                  </a:pathLst>
                </a:custGeom>
                <a:solidFill>
                  <a:srgbClr val="FADD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83" name="Freeform 43"/>
                <p:cNvSpPr/>
                <p:nvPr>
                  <p:custDataLst>
                    <p:tags r:id="rId22"/>
                  </p:custDataLst>
                </p:nvPr>
              </p:nvSpPr>
              <p:spPr bwMode="auto">
                <a:xfrm flipH="1">
                  <a:off x="3741737" y="6008688"/>
                  <a:ext cx="87313" cy="138113"/>
                </a:xfrm>
                <a:custGeom>
                  <a:avLst/>
                  <a:gdLst>
                    <a:gd name="T0" fmla="*/ 41 w 46"/>
                    <a:gd name="T1" fmla="*/ 72 h 72"/>
                    <a:gd name="T2" fmla="*/ 6 w 46"/>
                    <a:gd name="T3" fmla="*/ 0 h 72"/>
                    <a:gd name="T4" fmla="*/ 41 w 46"/>
                    <a:gd name="T5" fmla="*/ 72 h 72"/>
                  </a:gdLst>
                  <a:ahLst/>
                  <a:cxnLst>
                    <a:cxn ang="0">
                      <a:pos x="T0" y="T1"/>
                    </a:cxn>
                    <a:cxn ang="0">
                      <a:pos x="T2" y="T3"/>
                    </a:cxn>
                    <a:cxn ang="0">
                      <a:pos x="T4" y="T5"/>
                    </a:cxn>
                  </a:cxnLst>
                  <a:rect l="0" t="0" r="r" b="b"/>
                  <a:pathLst>
                    <a:path w="46" h="72">
                      <a:moveTo>
                        <a:pt x="41" y="72"/>
                      </a:moveTo>
                      <a:cubicBezTo>
                        <a:pt x="41" y="72"/>
                        <a:pt x="0" y="61"/>
                        <a:pt x="6" y="0"/>
                      </a:cubicBezTo>
                      <a:cubicBezTo>
                        <a:pt x="6" y="0"/>
                        <a:pt x="46" y="20"/>
                        <a:pt x="41" y="7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84" name="Freeform 44"/>
                <p:cNvSpPr/>
                <p:nvPr>
                  <p:custDataLst>
                    <p:tags r:id="rId23"/>
                  </p:custDataLst>
                </p:nvPr>
              </p:nvSpPr>
              <p:spPr bwMode="auto">
                <a:xfrm flipH="1">
                  <a:off x="3670300" y="6011863"/>
                  <a:ext cx="88900" cy="134938"/>
                </a:xfrm>
                <a:custGeom>
                  <a:avLst/>
                  <a:gdLst>
                    <a:gd name="T0" fmla="*/ 4 w 46"/>
                    <a:gd name="T1" fmla="*/ 71 h 71"/>
                    <a:gd name="T2" fmla="*/ 40 w 46"/>
                    <a:gd name="T3" fmla="*/ 0 h 71"/>
                    <a:gd name="T4" fmla="*/ 4 w 46"/>
                    <a:gd name="T5" fmla="*/ 71 h 71"/>
                  </a:gdLst>
                  <a:ahLst/>
                  <a:cxnLst>
                    <a:cxn ang="0">
                      <a:pos x="T0" y="T1"/>
                    </a:cxn>
                    <a:cxn ang="0">
                      <a:pos x="T2" y="T3"/>
                    </a:cxn>
                    <a:cxn ang="0">
                      <a:pos x="T4" y="T5"/>
                    </a:cxn>
                  </a:cxnLst>
                  <a:rect l="0" t="0" r="r" b="b"/>
                  <a:pathLst>
                    <a:path w="46" h="71">
                      <a:moveTo>
                        <a:pt x="4" y="71"/>
                      </a:moveTo>
                      <a:cubicBezTo>
                        <a:pt x="4" y="71"/>
                        <a:pt x="46" y="60"/>
                        <a:pt x="40" y="0"/>
                      </a:cubicBezTo>
                      <a:cubicBezTo>
                        <a:pt x="40" y="0"/>
                        <a:pt x="0" y="19"/>
                        <a:pt x="4" y="7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85" name="Freeform 45"/>
                <p:cNvSpPr/>
                <p:nvPr>
                  <p:custDataLst>
                    <p:tags r:id="rId24"/>
                  </p:custDataLst>
                </p:nvPr>
              </p:nvSpPr>
              <p:spPr bwMode="auto">
                <a:xfrm flipH="1">
                  <a:off x="3692525" y="5940425"/>
                  <a:ext cx="109538" cy="153988"/>
                </a:xfrm>
                <a:custGeom>
                  <a:avLst/>
                  <a:gdLst>
                    <a:gd name="T0" fmla="*/ 27 w 58"/>
                    <a:gd name="T1" fmla="*/ 81 h 81"/>
                    <a:gd name="T2" fmla="*/ 26 w 58"/>
                    <a:gd name="T3" fmla="*/ 0 h 81"/>
                    <a:gd name="T4" fmla="*/ 27 w 58"/>
                    <a:gd name="T5" fmla="*/ 81 h 81"/>
                  </a:gdLst>
                  <a:ahLst/>
                  <a:cxnLst>
                    <a:cxn ang="0">
                      <a:pos x="T0" y="T1"/>
                    </a:cxn>
                    <a:cxn ang="0">
                      <a:pos x="T2" y="T3"/>
                    </a:cxn>
                    <a:cxn ang="0">
                      <a:pos x="T4" y="T5"/>
                    </a:cxn>
                  </a:cxnLst>
                  <a:rect l="0" t="0" r="r" b="b"/>
                  <a:pathLst>
                    <a:path w="58" h="81">
                      <a:moveTo>
                        <a:pt x="27" y="81"/>
                      </a:moveTo>
                      <a:cubicBezTo>
                        <a:pt x="27" y="81"/>
                        <a:pt x="58" y="50"/>
                        <a:pt x="26" y="0"/>
                      </a:cubicBezTo>
                      <a:cubicBezTo>
                        <a:pt x="26" y="0"/>
                        <a:pt x="0" y="37"/>
                        <a:pt x="27" y="8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86" name="Freeform 46"/>
                <p:cNvSpPr/>
                <p:nvPr>
                  <p:custDataLst>
                    <p:tags r:id="rId25"/>
                  </p:custDataLst>
                </p:nvPr>
              </p:nvSpPr>
              <p:spPr bwMode="auto">
                <a:xfrm flipH="1">
                  <a:off x="1462088" y="6045200"/>
                  <a:ext cx="88900" cy="139700"/>
                </a:xfrm>
                <a:custGeom>
                  <a:avLst/>
                  <a:gdLst>
                    <a:gd name="T0" fmla="*/ 41 w 46"/>
                    <a:gd name="T1" fmla="*/ 73 h 73"/>
                    <a:gd name="T2" fmla="*/ 6 w 46"/>
                    <a:gd name="T3" fmla="*/ 0 h 73"/>
                    <a:gd name="T4" fmla="*/ 41 w 46"/>
                    <a:gd name="T5" fmla="*/ 73 h 73"/>
                  </a:gdLst>
                  <a:ahLst/>
                  <a:cxnLst>
                    <a:cxn ang="0">
                      <a:pos x="T0" y="T1"/>
                    </a:cxn>
                    <a:cxn ang="0">
                      <a:pos x="T2" y="T3"/>
                    </a:cxn>
                    <a:cxn ang="0">
                      <a:pos x="T4" y="T5"/>
                    </a:cxn>
                  </a:cxnLst>
                  <a:rect l="0" t="0" r="r" b="b"/>
                  <a:pathLst>
                    <a:path w="46" h="73">
                      <a:moveTo>
                        <a:pt x="41" y="73"/>
                      </a:moveTo>
                      <a:cubicBezTo>
                        <a:pt x="41" y="73"/>
                        <a:pt x="0" y="61"/>
                        <a:pt x="6" y="0"/>
                      </a:cubicBezTo>
                      <a:cubicBezTo>
                        <a:pt x="6" y="0"/>
                        <a:pt x="46" y="20"/>
                        <a:pt x="41" y="7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87" name="Freeform 47"/>
                <p:cNvSpPr/>
                <p:nvPr>
                  <p:custDataLst>
                    <p:tags r:id="rId26"/>
                  </p:custDataLst>
                </p:nvPr>
              </p:nvSpPr>
              <p:spPr bwMode="auto">
                <a:xfrm flipH="1">
                  <a:off x="1392237" y="6045200"/>
                  <a:ext cx="87313" cy="139700"/>
                </a:xfrm>
                <a:custGeom>
                  <a:avLst/>
                  <a:gdLst>
                    <a:gd name="T0" fmla="*/ 4 w 46"/>
                    <a:gd name="T1" fmla="*/ 73 h 73"/>
                    <a:gd name="T2" fmla="*/ 41 w 46"/>
                    <a:gd name="T3" fmla="*/ 0 h 73"/>
                    <a:gd name="T4" fmla="*/ 4 w 46"/>
                    <a:gd name="T5" fmla="*/ 73 h 73"/>
                  </a:gdLst>
                  <a:ahLst/>
                  <a:cxnLst>
                    <a:cxn ang="0">
                      <a:pos x="T0" y="T1"/>
                    </a:cxn>
                    <a:cxn ang="0">
                      <a:pos x="T2" y="T3"/>
                    </a:cxn>
                    <a:cxn ang="0">
                      <a:pos x="T4" y="T5"/>
                    </a:cxn>
                  </a:cxnLst>
                  <a:rect l="0" t="0" r="r" b="b"/>
                  <a:pathLst>
                    <a:path w="46" h="73">
                      <a:moveTo>
                        <a:pt x="4" y="73"/>
                      </a:moveTo>
                      <a:cubicBezTo>
                        <a:pt x="4" y="73"/>
                        <a:pt x="46" y="61"/>
                        <a:pt x="41" y="0"/>
                      </a:cubicBezTo>
                      <a:cubicBezTo>
                        <a:pt x="41" y="0"/>
                        <a:pt x="0" y="20"/>
                        <a:pt x="4" y="7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88" name="Freeform 48"/>
                <p:cNvSpPr/>
                <p:nvPr>
                  <p:custDataLst>
                    <p:tags r:id="rId27"/>
                  </p:custDataLst>
                </p:nvPr>
              </p:nvSpPr>
              <p:spPr bwMode="auto">
                <a:xfrm flipH="1">
                  <a:off x="1412875" y="5975350"/>
                  <a:ext cx="112713" cy="155575"/>
                </a:xfrm>
                <a:custGeom>
                  <a:avLst/>
                  <a:gdLst>
                    <a:gd name="T0" fmla="*/ 28 w 59"/>
                    <a:gd name="T1" fmla="*/ 82 h 82"/>
                    <a:gd name="T2" fmla="*/ 27 w 59"/>
                    <a:gd name="T3" fmla="*/ 0 h 82"/>
                    <a:gd name="T4" fmla="*/ 28 w 59"/>
                    <a:gd name="T5" fmla="*/ 82 h 82"/>
                  </a:gdLst>
                  <a:ahLst/>
                  <a:cxnLst>
                    <a:cxn ang="0">
                      <a:pos x="T0" y="T1"/>
                    </a:cxn>
                    <a:cxn ang="0">
                      <a:pos x="T2" y="T3"/>
                    </a:cxn>
                    <a:cxn ang="0">
                      <a:pos x="T4" y="T5"/>
                    </a:cxn>
                  </a:cxnLst>
                  <a:rect l="0" t="0" r="r" b="b"/>
                  <a:pathLst>
                    <a:path w="59" h="82">
                      <a:moveTo>
                        <a:pt x="28" y="82"/>
                      </a:moveTo>
                      <a:cubicBezTo>
                        <a:pt x="28" y="82"/>
                        <a:pt x="59" y="51"/>
                        <a:pt x="27" y="0"/>
                      </a:cubicBezTo>
                      <a:cubicBezTo>
                        <a:pt x="27" y="0"/>
                        <a:pt x="0" y="37"/>
                        <a:pt x="28" y="8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72" name="Oval 32"/>
                <p:cNvSpPr>
                  <a:spLocks noChangeArrowheads="1"/>
                </p:cNvSpPr>
                <p:nvPr>
                  <p:custDataLst>
                    <p:tags r:id="rId28"/>
                  </p:custDataLst>
                </p:nvPr>
              </p:nvSpPr>
              <p:spPr bwMode="auto">
                <a:xfrm flipH="1">
                  <a:off x="3854450" y="6224588"/>
                  <a:ext cx="1831975" cy="109538"/>
                </a:xfrm>
                <a:prstGeom prst="ellipse">
                  <a:avLst/>
                </a:prstGeom>
                <a:solidFill>
                  <a:schemeClr val="tx2">
                    <a:alpha val="70000"/>
                  </a:schemeClr>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173" name="Oval 33"/>
                <p:cNvSpPr>
                  <a:spLocks noChangeArrowheads="1"/>
                </p:cNvSpPr>
                <p:nvPr>
                  <p:custDataLst>
                    <p:tags r:id="rId29"/>
                  </p:custDataLst>
                </p:nvPr>
              </p:nvSpPr>
              <p:spPr bwMode="auto">
                <a:xfrm flipH="1">
                  <a:off x="1160463" y="6210300"/>
                  <a:ext cx="1831975" cy="111125"/>
                </a:xfrm>
                <a:prstGeom prst="ellipse">
                  <a:avLst/>
                </a:prstGeom>
                <a:solidFill>
                  <a:schemeClr val="tx2">
                    <a:alpha val="70000"/>
                  </a:schemeClr>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191" name="Freeform 51"/>
                <p:cNvSpPr/>
                <p:nvPr>
                  <p:custDataLst>
                    <p:tags r:id="rId30"/>
                  </p:custDataLst>
                </p:nvPr>
              </p:nvSpPr>
              <p:spPr bwMode="auto">
                <a:xfrm flipH="1">
                  <a:off x="1162050" y="1409700"/>
                  <a:ext cx="1647825" cy="2574925"/>
                </a:xfrm>
                <a:custGeom>
                  <a:avLst/>
                  <a:gdLst>
                    <a:gd name="T0" fmla="*/ 825 w 865"/>
                    <a:gd name="T1" fmla="*/ 1353 h 1353"/>
                    <a:gd name="T2" fmla="*/ 0 w 865"/>
                    <a:gd name="T3" fmla="*/ 1353 h 1353"/>
                    <a:gd name="T4" fmla="*/ 0 w 865"/>
                    <a:gd name="T5" fmla="*/ 0 h 1353"/>
                    <a:gd name="T6" fmla="*/ 865 w 865"/>
                    <a:gd name="T7" fmla="*/ 0 h 1353"/>
                    <a:gd name="T8" fmla="*/ 865 w 865"/>
                    <a:gd name="T9" fmla="*/ 1313 h 1353"/>
                    <a:gd name="T10" fmla="*/ 825 w 865"/>
                    <a:gd name="T11" fmla="*/ 1353 h 1353"/>
                  </a:gdLst>
                  <a:ahLst/>
                  <a:cxnLst>
                    <a:cxn ang="0">
                      <a:pos x="T0" y="T1"/>
                    </a:cxn>
                    <a:cxn ang="0">
                      <a:pos x="T2" y="T3"/>
                    </a:cxn>
                    <a:cxn ang="0">
                      <a:pos x="T4" y="T5"/>
                    </a:cxn>
                    <a:cxn ang="0">
                      <a:pos x="T6" y="T7"/>
                    </a:cxn>
                    <a:cxn ang="0">
                      <a:pos x="T8" y="T9"/>
                    </a:cxn>
                    <a:cxn ang="0">
                      <a:pos x="T10" y="T11"/>
                    </a:cxn>
                  </a:cxnLst>
                  <a:rect l="0" t="0" r="r" b="b"/>
                  <a:pathLst>
                    <a:path w="865" h="1353">
                      <a:moveTo>
                        <a:pt x="825" y="1353"/>
                      </a:moveTo>
                      <a:cubicBezTo>
                        <a:pt x="0" y="1353"/>
                        <a:pt x="0" y="1353"/>
                        <a:pt x="0" y="1353"/>
                      </a:cubicBezTo>
                      <a:cubicBezTo>
                        <a:pt x="0" y="0"/>
                        <a:pt x="0" y="0"/>
                        <a:pt x="0" y="0"/>
                      </a:cubicBezTo>
                      <a:cubicBezTo>
                        <a:pt x="865" y="0"/>
                        <a:pt x="865" y="0"/>
                        <a:pt x="865" y="0"/>
                      </a:cubicBezTo>
                      <a:cubicBezTo>
                        <a:pt x="865" y="1313"/>
                        <a:pt x="865" y="1313"/>
                        <a:pt x="865" y="1313"/>
                      </a:cubicBezTo>
                      <a:cubicBezTo>
                        <a:pt x="865" y="1335"/>
                        <a:pt x="847" y="1353"/>
                        <a:pt x="825" y="13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93" name="Oval 53"/>
                <p:cNvSpPr>
                  <a:spLocks noChangeArrowheads="1"/>
                </p:cNvSpPr>
                <p:nvPr>
                  <p:custDataLst>
                    <p:tags r:id="rId31"/>
                  </p:custDataLst>
                </p:nvPr>
              </p:nvSpPr>
              <p:spPr bwMode="auto">
                <a:xfrm flipH="1">
                  <a:off x="5770563" y="1230313"/>
                  <a:ext cx="98425" cy="92075"/>
                </a:xfrm>
                <a:prstGeom prst="ellipse">
                  <a:avLst/>
                </a:prstGeom>
                <a:solidFill>
                  <a:srgbClr val="E633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94" name="Oval 54"/>
                <p:cNvSpPr>
                  <a:spLocks noChangeArrowheads="1"/>
                </p:cNvSpPr>
                <p:nvPr>
                  <p:custDataLst>
                    <p:tags r:id="rId32"/>
                  </p:custDataLst>
                </p:nvPr>
              </p:nvSpPr>
              <p:spPr bwMode="auto">
                <a:xfrm flipH="1">
                  <a:off x="5484813" y="1230313"/>
                  <a:ext cx="101600" cy="92075"/>
                </a:xfrm>
                <a:prstGeom prst="ellipse">
                  <a:avLst/>
                </a:prstGeom>
                <a:solidFill>
                  <a:srgbClr val="74C8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95" name="Oval 55"/>
                <p:cNvSpPr>
                  <a:spLocks noChangeArrowheads="1"/>
                </p:cNvSpPr>
                <p:nvPr>
                  <p:custDataLst>
                    <p:tags r:id="rId33"/>
                  </p:custDataLst>
                </p:nvPr>
              </p:nvSpPr>
              <p:spPr bwMode="auto">
                <a:xfrm flipH="1">
                  <a:off x="5200650" y="1230313"/>
                  <a:ext cx="100013" cy="92075"/>
                </a:xfrm>
                <a:prstGeom prst="ellipse">
                  <a:avLst/>
                </a:prstGeom>
                <a:solidFill>
                  <a:srgbClr val="FADD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96" name="Freeform 56"/>
                <p:cNvSpPr/>
                <p:nvPr>
                  <p:custDataLst>
                    <p:tags r:id="rId34"/>
                  </p:custDataLst>
                </p:nvPr>
              </p:nvSpPr>
              <p:spPr bwMode="auto">
                <a:xfrm flipH="1">
                  <a:off x="1690688" y="1206500"/>
                  <a:ext cx="3327400" cy="144463"/>
                </a:xfrm>
                <a:custGeom>
                  <a:avLst/>
                  <a:gdLst>
                    <a:gd name="T0" fmla="*/ 1738 w 1746"/>
                    <a:gd name="T1" fmla="*/ 76 h 76"/>
                    <a:gd name="T2" fmla="*/ 8 w 1746"/>
                    <a:gd name="T3" fmla="*/ 76 h 76"/>
                    <a:gd name="T4" fmla="*/ 0 w 1746"/>
                    <a:gd name="T5" fmla="*/ 67 h 76"/>
                    <a:gd name="T6" fmla="*/ 0 w 1746"/>
                    <a:gd name="T7" fmla="*/ 8 h 76"/>
                    <a:gd name="T8" fmla="*/ 8 w 1746"/>
                    <a:gd name="T9" fmla="*/ 0 h 76"/>
                    <a:gd name="T10" fmla="*/ 1738 w 1746"/>
                    <a:gd name="T11" fmla="*/ 0 h 76"/>
                    <a:gd name="T12" fmla="*/ 1746 w 1746"/>
                    <a:gd name="T13" fmla="*/ 8 h 76"/>
                    <a:gd name="T14" fmla="*/ 1746 w 1746"/>
                    <a:gd name="T15" fmla="*/ 67 h 76"/>
                    <a:gd name="T16" fmla="*/ 1738 w 1746"/>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6" h="76">
                      <a:moveTo>
                        <a:pt x="1738" y="76"/>
                      </a:moveTo>
                      <a:cubicBezTo>
                        <a:pt x="8" y="76"/>
                        <a:pt x="8" y="76"/>
                        <a:pt x="8" y="76"/>
                      </a:cubicBezTo>
                      <a:cubicBezTo>
                        <a:pt x="3" y="76"/>
                        <a:pt x="0" y="72"/>
                        <a:pt x="0" y="67"/>
                      </a:cubicBezTo>
                      <a:cubicBezTo>
                        <a:pt x="0" y="8"/>
                        <a:pt x="0" y="8"/>
                        <a:pt x="0" y="8"/>
                      </a:cubicBezTo>
                      <a:cubicBezTo>
                        <a:pt x="0" y="4"/>
                        <a:pt x="3" y="0"/>
                        <a:pt x="8" y="0"/>
                      </a:cubicBezTo>
                      <a:cubicBezTo>
                        <a:pt x="1738" y="0"/>
                        <a:pt x="1738" y="0"/>
                        <a:pt x="1738" y="0"/>
                      </a:cubicBezTo>
                      <a:cubicBezTo>
                        <a:pt x="1742" y="0"/>
                        <a:pt x="1746" y="4"/>
                        <a:pt x="1746" y="8"/>
                      </a:cubicBezTo>
                      <a:cubicBezTo>
                        <a:pt x="1746" y="67"/>
                        <a:pt x="1746" y="67"/>
                        <a:pt x="1746" y="67"/>
                      </a:cubicBezTo>
                      <a:cubicBezTo>
                        <a:pt x="1746" y="72"/>
                        <a:pt x="1742" y="76"/>
                        <a:pt x="1738" y="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97" name="Freeform 57"/>
                <p:cNvSpPr/>
                <p:nvPr>
                  <p:custDataLst>
                    <p:tags r:id="rId35"/>
                  </p:custDataLst>
                </p:nvPr>
              </p:nvSpPr>
              <p:spPr bwMode="auto">
                <a:xfrm flipH="1">
                  <a:off x="4619625" y="2874963"/>
                  <a:ext cx="1284288" cy="765175"/>
                </a:xfrm>
                <a:custGeom>
                  <a:avLst/>
                  <a:gdLst>
                    <a:gd name="T0" fmla="*/ 660 w 674"/>
                    <a:gd name="T1" fmla="*/ 402 h 402"/>
                    <a:gd name="T2" fmla="*/ 14 w 674"/>
                    <a:gd name="T3" fmla="*/ 402 h 402"/>
                    <a:gd name="T4" fmla="*/ 0 w 674"/>
                    <a:gd name="T5" fmla="*/ 388 h 402"/>
                    <a:gd name="T6" fmla="*/ 0 w 674"/>
                    <a:gd name="T7" fmla="*/ 15 h 402"/>
                    <a:gd name="T8" fmla="*/ 14 w 674"/>
                    <a:gd name="T9" fmla="*/ 0 h 402"/>
                    <a:gd name="T10" fmla="*/ 660 w 674"/>
                    <a:gd name="T11" fmla="*/ 0 h 402"/>
                    <a:gd name="T12" fmla="*/ 674 w 674"/>
                    <a:gd name="T13" fmla="*/ 15 h 402"/>
                    <a:gd name="T14" fmla="*/ 674 w 674"/>
                    <a:gd name="T15" fmla="*/ 388 h 402"/>
                    <a:gd name="T16" fmla="*/ 660 w 674"/>
                    <a:gd name="T17" fmla="*/ 40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4" h="402">
                      <a:moveTo>
                        <a:pt x="660" y="402"/>
                      </a:moveTo>
                      <a:cubicBezTo>
                        <a:pt x="14" y="402"/>
                        <a:pt x="14" y="402"/>
                        <a:pt x="14" y="402"/>
                      </a:cubicBezTo>
                      <a:cubicBezTo>
                        <a:pt x="6" y="402"/>
                        <a:pt x="0" y="396"/>
                        <a:pt x="0" y="388"/>
                      </a:cubicBezTo>
                      <a:cubicBezTo>
                        <a:pt x="0" y="15"/>
                        <a:pt x="0" y="15"/>
                        <a:pt x="0" y="15"/>
                      </a:cubicBezTo>
                      <a:cubicBezTo>
                        <a:pt x="0" y="7"/>
                        <a:pt x="6" y="0"/>
                        <a:pt x="14" y="0"/>
                      </a:cubicBezTo>
                      <a:cubicBezTo>
                        <a:pt x="660" y="0"/>
                        <a:pt x="660" y="0"/>
                        <a:pt x="660" y="0"/>
                      </a:cubicBezTo>
                      <a:cubicBezTo>
                        <a:pt x="668" y="0"/>
                        <a:pt x="674" y="7"/>
                        <a:pt x="674" y="15"/>
                      </a:cubicBezTo>
                      <a:cubicBezTo>
                        <a:pt x="674" y="388"/>
                        <a:pt x="674" y="388"/>
                        <a:pt x="674" y="388"/>
                      </a:cubicBezTo>
                      <a:cubicBezTo>
                        <a:pt x="674" y="396"/>
                        <a:pt x="668" y="402"/>
                        <a:pt x="660" y="402"/>
                      </a:cubicBezTo>
                      <a:close/>
                    </a:path>
                  </a:pathLst>
                </a:custGeom>
                <a:solidFill>
                  <a:srgbClr val="DADA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98" name="Rectangle 58"/>
                <p:cNvSpPr>
                  <a:spLocks noChangeArrowheads="1"/>
                </p:cNvSpPr>
                <p:nvPr>
                  <p:custDataLst>
                    <p:tags r:id="rId36"/>
                  </p:custDataLst>
                </p:nvPr>
              </p:nvSpPr>
              <p:spPr bwMode="auto">
                <a:xfrm flipH="1">
                  <a:off x="5135563" y="3257550"/>
                  <a:ext cx="682625" cy="84138"/>
                </a:xfrm>
                <a:prstGeom prst="rect">
                  <a:avLst/>
                </a:prstGeom>
                <a:solidFill>
                  <a:srgbClr val="E6332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99" name="Rectangle 59"/>
                <p:cNvSpPr>
                  <a:spLocks noChangeArrowheads="1"/>
                </p:cNvSpPr>
                <p:nvPr>
                  <p:custDataLst>
                    <p:tags r:id="rId37"/>
                  </p:custDataLst>
                </p:nvPr>
              </p:nvSpPr>
              <p:spPr bwMode="auto">
                <a:xfrm flipH="1">
                  <a:off x="4762500" y="3508375"/>
                  <a:ext cx="1055688" cy="84138"/>
                </a:xfrm>
                <a:prstGeom prst="rect">
                  <a:avLst/>
                </a:prstGeom>
                <a:solidFill>
                  <a:srgbClr val="FADD7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00" name="Rectangle 60"/>
                <p:cNvSpPr>
                  <a:spLocks noChangeArrowheads="1"/>
                </p:cNvSpPr>
                <p:nvPr>
                  <p:custDataLst>
                    <p:tags r:id="rId38"/>
                  </p:custDataLst>
                </p:nvPr>
              </p:nvSpPr>
              <p:spPr bwMode="auto">
                <a:xfrm flipH="1">
                  <a:off x="5227638" y="3386138"/>
                  <a:ext cx="590550" cy="841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01" name="Rectangle 61"/>
                <p:cNvSpPr>
                  <a:spLocks noChangeArrowheads="1"/>
                </p:cNvSpPr>
                <p:nvPr>
                  <p:custDataLst>
                    <p:tags r:id="rId39"/>
                  </p:custDataLst>
                </p:nvPr>
              </p:nvSpPr>
              <p:spPr bwMode="auto">
                <a:xfrm flipH="1">
                  <a:off x="5497513" y="2944813"/>
                  <a:ext cx="327025" cy="268288"/>
                </a:xfrm>
                <a:prstGeom prst="rect">
                  <a:avLst/>
                </a:prstGeom>
                <a:solidFill>
                  <a:srgbClr val="00D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02" name="Rectangle 62"/>
                <p:cNvSpPr>
                  <a:spLocks noChangeArrowheads="1"/>
                </p:cNvSpPr>
                <p:nvPr>
                  <p:custDataLst>
                    <p:tags r:id="rId40"/>
                  </p:custDataLst>
                </p:nvPr>
              </p:nvSpPr>
              <p:spPr bwMode="auto">
                <a:xfrm flipH="1">
                  <a:off x="5111750" y="2944813"/>
                  <a:ext cx="325438" cy="268288"/>
                </a:xfrm>
                <a:prstGeom prst="rect">
                  <a:avLst/>
                </a:prstGeom>
                <a:solidFill>
                  <a:srgbClr val="FADD7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03" name="Rectangle 63"/>
                <p:cNvSpPr>
                  <a:spLocks noChangeArrowheads="1"/>
                </p:cNvSpPr>
                <p:nvPr>
                  <p:custDataLst>
                    <p:tags r:id="rId41"/>
                  </p:custDataLst>
                </p:nvPr>
              </p:nvSpPr>
              <p:spPr bwMode="auto">
                <a:xfrm flipH="1">
                  <a:off x="4724400" y="2944813"/>
                  <a:ext cx="325438" cy="268288"/>
                </a:xfrm>
                <a:prstGeom prst="rect">
                  <a:avLst/>
                </a:prstGeom>
                <a:solidFill>
                  <a:srgbClr val="3452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04" name="Freeform 64"/>
                <p:cNvSpPr/>
                <p:nvPr>
                  <p:custDataLst>
                    <p:tags r:id="rId42"/>
                  </p:custDataLst>
                </p:nvPr>
              </p:nvSpPr>
              <p:spPr bwMode="auto">
                <a:xfrm flipH="1">
                  <a:off x="1341438" y="1562100"/>
                  <a:ext cx="1285875" cy="762000"/>
                </a:xfrm>
                <a:custGeom>
                  <a:avLst/>
                  <a:gdLst>
                    <a:gd name="T0" fmla="*/ 660 w 675"/>
                    <a:gd name="T1" fmla="*/ 401 h 401"/>
                    <a:gd name="T2" fmla="*/ 15 w 675"/>
                    <a:gd name="T3" fmla="*/ 401 h 401"/>
                    <a:gd name="T4" fmla="*/ 0 w 675"/>
                    <a:gd name="T5" fmla="*/ 387 h 401"/>
                    <a:gd name="T6" fmla="*/ 0 w 675"/>
                    <a:gd name="T7" fmla="*/ 14 h 401"/>
                    <a:gd name="T8" fmla="*/ 15 w 675"/>
                    <a:gd name="T9" fmla="*/ 0 h 401"/>
                    <a:gd name="T10" fmla="*/ 660 w 675"/>
                    <a:gd name="T11" fmla="*/ 0 h 401"/>
                    <a:gd name="T12" fmla="*/ 675 w 675"/>
                    <a:gd name="T13" fmla="*/ 14 h 401"/>
                    <a:gd name="T14" fmla="*/ 675 w 675"/>
                    <a:gd name="T15" fmla="*/ 387 h 401"/>
                    <a:gd name="T16" fmla="*/ 660 w 675"/>
                    <a:gd name="T17" fmla="*/ 40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5" h="401">
                      <a:moveTo>
                        <a:pt x="660" y="401"/>
                      </a:moveTo>
                      <a:cubicBezTo>
                        <a:pt x="15" y="401"/>
                        <a:pt x="15" y="401"/>
                        <a:pt x="15" y="401"/>
                      </a:cubicBezTo>
                      <a:cubicBezTo>
                        <a:pt x="7" y="401"/>
                        <a:pt x="0" y="395"/>
                        <a:pt x="0" y="387"/>
                      </a:cubicBezTo>
                      <a:cubicBezTo>
                        <a:pt x="0" y="14"/>
                        <a:pt x="0" y="14"/>
                        <a:pt x="0" y="14"/>
                      </a:cubicBezTo>
                      <a:cubicBezTo>
                        <a:pt x="0" y="6"/>
                        <a:pt x="7" y="0"/>
                        <a:pt x="15" y="0"/>
                      </a:cubicBezTo>
                      <a:cubicBezTo>
                        <a:pt x="660" y="0"/>
                        <a:pt x="660" y="0"/>
                        <a:pt x="660" y="0"/>
                      </a:cubicBezTo>
                      <a:cubicBezTo>
                        <a:pt x="668" y="0"/>
                        <a:pt x="675" y="6"/>
                        <a:pt x="675" y="14"/>
                      </a:cubicBezTo>
                      <a:cubicBezTo>
                        <a:pt x="675" y="387"/>
                        <a:pt x="675" y="387"/>
                        <a:pt x="675" y="387"/>
                      </a:cubicBezTo>
                      <a:cubicBezTo>
                        <a:pt x="675" y="395"/>
                        <a:pt x="668" y="401"/>
                        <a:pt x="660" y="401"/>
                      </a:cubicBezTo>
                      <a:close/>
                    </a:path>
                  </a:pathLst>
                </a:custGeom>
                <a:solidFill>
                  <a:srgbClr val="DADA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05" name="Rectangle 65"/>
                <p:cNvSpPr>
                  <a:spLocks noChangeArrowheads="1"/>
                </p:cNvSpPr>
                <p:nvPr>
                  <p:custDataLst>
                    <p:tags r:id="rId43"/>
                  </p:custDataLst>
                </p:nvPr>
              </p:nvSpPr>
              <p:spPr bwMode="auto">
                <a:xfrm flipH="1">
                  <a:off x="1857375" y="1941513"/>
                  <a:ext cx="682625" cy="84138"/>
                </a:xfrm>
                <a:prstGeom prst="rect">
                  <a:avLst/>
                </a:prstGeom>
                <a:solidFill>
                  <a:srgbClr val="E6332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06" name="Rectangle 66"/>
                <p:cNvSpPr>
                  <a:spLocks noChangeArrowheads="1"/>
                </p:cNvSpPr>
                <p:nvPr>
                  <p:custDataLst>
                    <p:tags r:id="rId44"/>
                  </p:custDataLst>
                </p:nvPr>
              </p:nvSpPr>
              <p:spPr bwMode="auto">
                <a:xfrm flipH="1">
                  <a:off x="1485900" y="2193925"/>
                  <a:ext cx="1054100" cy="82550"/>
                </a:xfrm>
                <a:prstGeom prst="rect">
                  <a:avLst/>
                </a:prstGeom>
                <a:solidFill>
                  <a:srgbClr val="FADD7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07" name="Rectangle 67"/>
                <p:cNvSpPr>
                  <a:spLocks noChangeArrowheads="1"/>
                </p:cNvSpPr>
                <p:nvPr>
                  <p:custDataLst>
                    <p:tags r:id="rId45"/>
                  </p:custDataLst>
                </p:nvPr>
              </p:nvSpPr>
              <p:spPr bwMode="auto">
                <a:xfrm flipH="1">
                  <a:off x="1947862" y="2071688"/>
                  <a:ext cx="592138" cy="841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08" name="Rectangle 68"/>
                <p:cNvSpPr>
                  <a:spLocks noChangeArrowheads="1"/>
                </p:cNvSpPr>
                <p:nvPr>
                  <p:custDataLst>
                    <p:tags r:id="rId46"/>
                  </p:custDataLst>
                </p:nvPr>
              </p:nvSpPr>
              <p:spPr bwMode="auto">
                <a:xfrm flipH="1">
                  <a:off x="2220913" y="1631950"/>
                  <a:ext cx="323850" cy="266700"/>
                </a:xfrm>
                <a:prstGeom prst="rect">
                  <a:avLst/>
                </a:prstGeom>
                <a:solidFill>
                  <a:srgbClr val="00D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09" name="Rectangle 69"/>
                <p:cNvSpPr>
                  <a:spLocks noChangeArrowheads="1"/>
                </p:cNvSpPr>
                <p:nvPr>
                  <p:custDataLst>
                    <p:tags r:id="rId47"/>
                  </p:custDataLst>
                </p:nvPr>
              </p:nvSpPr>
              <p:spPr bwMode="auto">
                <a:xfrm flipH="1">
                  <a:off x="1833562" y="1631950"/>
                  <a:ext cx="325438" cy="266700"/>
                </a:xfrm>
                <a:prstGeom prst="rect">
                  <a:avLst/>
                </a:prstGeom>
                <a:solidFill>
                  <a:srgbClr val="FADD7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10" name="Rectangle 70"/>
                <p:cNvSpPr>
                  <a:spLocks noChangeArrowheads="1"/>
                </p:cNvSpPr>
                <p:nvPr>
                  <p:custDataLst>
                    <p:tags r:id="rId48"/>
                  </p:custDataLst>
                </p:nvPr>
              </p:nvSpPr>
              <p:spPr bwMode="auto">
                <a:xfrm flipH="1">
                  <a:off x="1447800" y="1631950"/>
                  <a:ext cx="323850" cy="266700"/>
                </a:xfrm>
                <a:prstGeom prst="rect">
                  <a:avLst/>
                </a:prstGeom>
                <a:solidFill>
                  <a:srgbClr val="3452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11" name="Freeform 71"/>
                <p:cNvSpPr/>
                <p:nvPr>
                  <p:custDataLst>
                    <p:tags r:id="rId49"/>
                  </p:custDataLst>
                </p:nvPr>
              </p:nvSpPr>
              <p:spPr bwMode="auto">
                <a:xfrm flipH="1">
                  <a:off x="3740150" y="3190875"/>
                  <a:ext cx="436563" cy="652463"/>
                </a:xfrm>
                <a:custGeom>
                  <a:avLst/>
                  <a:gdLst>
                    <a:gd name="T0" fmla="*/ 0 w 275"/>
                    <a:gd name="T1" fmla="*/ 319 h 411"/>
                    <a:gd name="T2" fmla="*/ 113 w 275"/>
                    <a:gd name="T3" fmla="*/ 253 h 411"/>
                    <a:gd name="T4" fmla="*/ 230 w 275"/>
                    <a:gd name="T5" fmla="*/ 0 h 411"/>
                    <a:gd name="T6" fmla="*/ 275 w 275"/>
                    <a:gd name="T7" fmla="*/ 11 h 411"/>
                    <a:gd name="T8" fmla="*/ 177 w 275"/>
                    <a:gd name="T9" fmla="*/ 283 h 411"/>
                    <a:gd name="T10" fmla="*/ 50 w 275"/>
                    <a:gd name="T11" fmla="*/ 411 h 411"/>
                    <a:gd name="T12" fmla="*/ 0 w 275"/>
                    <a:gd name="T13" fmla="*/ 319 h 411"/>
                  </a:gdLst>
                  <a:ahLst/>
                  <a:cxnLst>
                    <a:cxn ang="0">
                      <a:pos x="T0" y="T1"/>
                    </a:cxn>
                    <a:cxn ang="0">
                      <a:pos x="T2" y="T3"/>
                    </a:cxn>
                    <a:cxn ang="0">
                      <a:pos x="T4" y="T5"/>
                    </a:cxn>
                    <a:cxn ang="0">
                      <a:pos x="T6" y="T7"/>
                    </a:cxn>
                    <a:cxn ang="0">
                      <a:pos x="T8" y="T9"/>
                    </a:cxn>
                    <a:cxn ang="0">
                      <a:pos x="T10" y="T11"/>
                    </a:cxn>
                    <a:cxn ang="0">
                      <a:pos x="T12" y="T13"/>
                    </a:cxn>
                  </a:cxnLst>
                  <a:rect l="0" t="0" r="r" b="b"/>
                  <a:pathLst>
                    <a:path w="275" h="411">
                      <a:moveTo>
                        <a:pt x="0" y="319"/>
                      </a:moveTo>
                      <a:lnTo>
                        <a:pt x="113" y="253"/>
                      </a:lnTo>
                      <a:lnTo>
                        <a:pt x="230" y="0"/>
                      </a:lnTo>
                      <a:lnTo>
                        <a:pt x="275" y="11"/>
                      </a:lnTo>
                      <a:lnTo>
                        <a:pt x="177" y="283"/>
                      </a:lnTo>
                      <a:lnTo>
                        <a:pt x="50" y="411"/>
                      </a:lnTo>
                      <a:lnTo>
                        <a:pt x="0" y="319"/>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12" name="Freeform 72"/>
                <p:cNvSpPr/>
                <p:nvPr>
                  <p:custDataLst>
                    <p:tags r:id="rId50"/>
                  </p:custDataLst>
                </p:nvPr>
              </p:nvSpPr>
              <p:spPr bwMode="auto">
                <a:xfrm flipH="1">
                  <a:off x="3068637" y="1638300"/>
                  <a:ext cx="1455738" cy="1565275"/>
                </a:xfrm>
                <a:custGeom>
                  <a:avLst/>
                  <a:gdLst>
                    <a:gd name="T0" fmla="*/ 650 w 764"/>
                    <a:gd name="T1" fmla="*/ 822 h 823"/>
                    <a:gd name="T2" fmla="*/ 12 w 764"/>
                    <a:gd name="T3" fmla="*/ 749 h 823"/>
                    <a:gd name="T4" fmla="*/ 1 w 764"/>
                    <a:gd name="T5" fmla="*/ 735 h 823"/>
                    <a:gd name="T6" fmla="*/ 99 w 764"/>
                    <a:gd name="T7" fmla="*/ 12 h 823"/>
                    <a:gd name="T8" fmla="*/ 115 w 764"/>
                    <a:gd name="T9" fmla="*/ 1 h 823"/>
                    <a:gd name="T10" fmla="*/ 752 w 764"/>
                    <a:gd name="T11" fmla="*/ 74 h 823"/>
                    <a:gd name="T12" fmla="*/ 763 w 764"/>
                    <a:gd name="T13" fmla="*/ 88 h 823"/>
                    <a:gd name="T14" fmla="*/ 665 w 764"/>
                    <a:gd name="T15" fmla="*/ 811 h 823"/>
                    <a:gd name="T16" fmla="*/ 650 w 764"/>
                    <a:gd name="T17" fmla="*/ 822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4" h="823">
                      <a:moveTo>
                        <a:pt x="650" y="822"/>
                      </a:moveTo>
                      <a:cubicBezTo>
                        <a:pt x="12" y="749"/>
                        <a:pt x="12" y="749"/>
                        <a:pt x="12" y="749"/>
                      </a:cubicBezTo>
                      <a:cubicBezTo>
                        <a:pt x="5" y="748"/>
                        <a:pt x="0" y="742"/>
                        <a:pt x="1" y="735"/>
                      </a:cubicBezTo>
                      <a:cubicBezTo>
                        <a:pt x="99" y="12"/>
                        <a:pt x="99" y="12"/>
                        <a:pt x="99" y="12"/>
                      </a:cubicBezTo>
                      <a:cubicBezTo>
                        <a:pt x="100" y="5"/>
                        <a:pt x="107" y="0"/>
                        <a:pt x="115" y="1"/>
                      </a:cubicBezTo>
                      <a:cubicBezTo>
                        <a:pt x="752" y="74"/>
                        <a:pt x="752" y="74"/>
                        <a:pt x="752" y="74"/>
                      </a:cubicBezTo>
                      <a:cubicBezTo>
                        <a:pt x="759" y="75"/>
                        <a:pt x="764" y="82"/>
                        <a:pt x="763" y="88"/>
                      </a:cubicBezTo>
                      <a:cubicBezTo>
                        <a:pt x="665" y="811"/>
                        <a:pt x="665" y="811"/>
                        <a:pt x="665" y="811"/>
                      </a:cubicBezTo>
                      <a:cubicBezTo>
                        <a:pt x="664" y="818"/>
                        <a:pt x="657" y="823"/>
                        <a:pt x="650" y="8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13" name="Freeform 73"/>
                <p:cNvSpPr/>
                <p:nvPr>
                  <p:custDataLst>
                    <p:tags r:id="rId51"/>
                  </p:custDataLst>
                </p:nvPr>
              </p:nvSpPr>
              <p:spPr bwMode="auto">
                <a:xfrm flipH="1">
                  <a:off x="3257550" y="2238375"/>
                  <a:ext cx="1057275" cy="207963"/>
                </a:xfrm>
                <a:custGeom>
                  <a:avLst/>
                  <a:gdLst>
                    <a:gd name="T0" fmla="*/ 659 w 666"/>
                    <a:gd name="T1" fmla="*/ 131 h 131"/>
                    <a:gd name="T2" fmla="*/ 0 w 666"/>
                    <a:gd name="T3" fmla="*/ 52 h 131"/>
                    <a:gd name="T4" fmla="*/ 8 w 666"/>
                    <a:gd name="T5" fmla="*/ 0 h 131"/>
                    <a:gd name="T6" fmla="*/ 666 w 666"/>
                    <a:gd name="T7" fmla="*/ 80 h 131"/>
                    <a:gd name="T8" fmla="*/ 659 w 666"/>
                    <a:gd name="T9" fmla="*/ 131 h 131"/>
                  </a:gdLst>
                  <a:ahLst/>
                  <a:cxnLst>
                    <a:cxn ang="0">
                      <a:pos x="T0" y="T1"/>
                    </a:cxn>
                    <a:cxn ang="0">
                      <a:pos x="T2" y="T3"/>
                    </a:cxn>
                    <a:cxn ang="0">
                      <a:pos x="T4" y="T5"/>
                    </a:cxn>
                    <a:cxn ang="0">
                      <a:pos x="T6" y="T7"/>
                    </a:cxn>
                    <a:cxn ang="0">
                      <a:pos x="T8" y="T9"/>
                    </a:cxn>
                  </a:cxnLst>
                  <a:rect l="0" t="0" r="r" b="b"/>
                  <a:pathLst>
                    <a:path w="666" h="131">
                      <a:moveTo>
                        <a:pt x="659" y="131"/>
                      </a:moveTo>
                      <a:lnTo>
                        <a:pt x="0" y="52"/>
                      </a:lnTo>
                      <a:lnTo>
                        <a:pt x="8" y="0"/>
                      </a:lnTo>
                      <a:lnTo>
                        <a:pt x="666" y="80"/>
                      </a:lnTo>
                      <a:lnTo>
                        <a:pt x="659" y="131"/>
                      </a:lnTo>
                      <a:close/>
                    </a:path>
                  </a:pathLst>
                </a:custGeom>
                <a:solidFill>
                  <a:srgbClr val="DADA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14" name="Freeform 74"/>
                <p:cNvSpPr/>
                <p:nvPr>
                  <p:custDataLst>
                    <p:tags r:id="rId52"/>
                  </p:custDataLst>
                </p:nvPr>
              </p:nvSpPr>
              <p:spPr bwMode="auto">
                <a:xfrm flipH="1">
                  <a:off x="3825875" y="2390775"/>
                  <a:ext cx="509588" cy="142875"/>
                </a:xfrm>
                <a:custGeom>
                  <a:avLst/>
                  <a:gdLst>
                    <a:gd name="T0" fmla="*/ 314 w 321"/>
                    <a:gd name="T1" fmla="*/ 90 h 90"/>
                    <a:gd name="T2" fmla="*/ 0 w 321"/>
                    <a:gd name="T3" fmla="*/ 52 h 90"/>
                    <a:gd name="T4" fmla="*/ 7 w 321"/>
                    <a:gd name="T5" fmla="*/ 0 h 90"/>
                    <a:gd name="T6" fmla="*/ 321 w 321"/>
                    <a:gd name="T7" fmla="*/ 39 h 90"/>
                    <a:gd name="T8" fmla="*/ 314 w 321"/>
                    <a:gd name="T9" fmla="*/ 90 h 90"/>
                  </a:gdLst>
                  <a:ahLst/>
                  <a:cxnLst>
                    <a:cxn ang="0">
                      <a:pos x="T0" y="T1"/>
                    </a:cxn>
                    <a:cxn ang="0">
                      <a:pos x="T2" y="T3"/>
                    </a:cxn>
                    <a:cxn ang="0">
                      <a:pos x="T4" y="T5"/>
                    </a:cxn>
                    <a:cxn ang="0">
                      <a:pos x="T6" y="T7"/>
                    </a:cxn>
                    <a:cxn ang="0">
                      <a:pos x="T8" y="T9"/>
                    </a:cxn>
                  </a:cxnLst>
                  <a:rect l="0" t="0" r="r" b="b"/>
                  <a:pathLst>
                    <a:path w="321" h="90">
                      <a:moveTo>
                        <a:pt x="314" y="90"/>
                      </a:moveTo>
                      <a:lnTo>
                        <a:pt x="0" y="52"/>
                      </a:lnTo>
                      <a:lnTo>
                        <a:pt x="7" y="0"/>
                      </a:lnTo>
                      <a:lnTo>
                        <a:pt x="321" y="39"/>
                      </a:lnTo>
                      <a:lnTo>
                        <a:pt x="314" y="90"/>
                      </a:lnTo>
                      <a:close/>
                    </a:path>
                  </a:pathLst>
                </a:custGeom>
                <a:solidFill>
                  <a:srgbClr val="DADA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15" name="Freeform 75"/>
                <p:cNvSpPr/>
                <p:nvPr>
                  <p:custDataLst>
                    <p:tags r:id="rId53"/>
                  </p:custDataLst>
                </p:nvPr>
              </p:nvSpPr>
              <p:spPr bwMode="auto">
                <a:xfrm flipH="1">
                  <a:off x="3298825" y="2543175"/>
                  <a:ext cx="1060450" cy="209550"/>
                </a:xfrm>
                <a:custGeom>
                  <a:avLst/>
                  <a:gdLst>
                    <a:gd name="T0" fmla="*/ 659 w 668"/>
                    <a:gd name="T1" fmla="*/ 132 h 132"/>
                    <a:gd name="T2" fmla="*/ 0 w 668"/>
                    <a:gd name="T3" fmla="*/ 53 h 132"/>
                    <a:gd name="T4" fmla="*/ 9 w 668"/>
                    <a:gd name="T5" fmla="*/ 0 h 132"/>
                    <a:gd name="T6" fmla="*/ 668 w 668"/>
                    <a:gd name="T7" fmla="*/ 79 h 132"/>
                    <a:gd name="T8" fmla="*/ 659 w 668"/>
                    <a:gd name="T9" fmla="*/ 132 h 132"/>
                  </a:gdLst>
                  <a:ahLst/>
                  <a:cxnLst>
                    <a:cxn ang="0">
                      <a:pos x="T0" y="T1"/>
                    </a:cxn>
                    <a:cxn ang="0">
                      <a:pos x="T2" y="T3"/>
                    </a:cxn>
                    <a:cxn ang="0">
                      <a:pos x="T4" y="T5"/>
                    </a:cxn>
                    <a:cxn ang="0">
                      <a:pos x="T6" y="T7"/>
                    </a:cxn>
                    <a:cxn ang="0">
                      <a:pos x="T8" y="T9"/>
                    </a:cxn>
                  </a:cxnLst>
                  <a:rect l="0" t="0" r="r" b="b"/>
                  <a:pathLst>
                    <a:path w="668" h="132">
                      <a:moveTo>
                        <a:pt x="659" y="132"/>
                      </a:moveTo>
                      <a:lnTo>
                        <a:pt x="0" y="53"/>
                      </a:lnTo>
                      <a:lnTo>
                        <a:pt x="9" y="0"/>
                      </a:lnTo>
                      <a:lnTo>
                        <a:pt x="668" y="79"/>
                      </a:lnTo>
                      <a:lnTo>
                        <a:pt x="659" y="132"/>
                      </a:lnTo>
                      <a:close/>
                    </a:path>
                  </a:pathLst>
                </a:custGeom>
                <a:solidFill>
                  <a:srgbClr val="FADD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16" name="Freeform 76"/>
                <p:cNvSpPr/>
                <p:nvPr>
                  <p:custDataLst>
                    <p:tags r:id="rId54"/>
                  </p:custDataLst>
                </p:nvPr>
              </p:nvSpPr>
              <p:spPr bwMode="auto">
                <a:xfrm flipH="1">
                  <a:off x="3322638" y="2697163"/>
                  <a:ext cx="1057275" cy="207963"/>
                </a:xfrm>
                <a:custGeom>
                  <a:avLst/>
                  <a:gdLst>
                    <a:gd name="T0" fmla="*/ 659 w 666"/>
                    <a:gd name="T1" fmla="*/ 131 h 131"/>
                    <a:gd name="T2" fmla="*/ 0 w 666"/>
                    <a:gd name="T3" fmla="*/ 52 h 131"/>
                    <a:gd name="T4" fmla="*/ 7 w 666"/>
                    <a:gd name="T5" fmla="*/ 0 h 131"/>
                    <a:gd name="T6" fmla="*/ 666 w 666"/>
                    <a:gd name="T7" fmla="*/ 80 h 131"/>
                    <a:gd name="T8" fmla="*/ 659 w 666"/>
                    <a:gd name="T9" fmla="*/ 131 h 131"/>
                  </a:gdLst>
                  <a:ahLst/>
                  <a:cxnLst>
                    <a:cxn ang="0">
                      <a:pos x="T0" y="T1"/>
                    </a:cxn>
                    <a:cxn ang="0">
                      <a:pos x="T2" y="T3"/>
                    </a:cxn>
                    <a:cxn ang="0">
                      <a:pos x="T4" y="T5"/>
                    </a:cxn>
                    <a:cxn ang="0">
                      <a:pos x="T6" y="T7"/>
                    </a:cxn>
                    <a:cxn ang="0">
                      <a:pos x="T8" y="T9"/>
                    </a:cxn>
                  </a:cxnLst>
                  <a:rect l="0" t="0" r="r" b="b"/>
                  <a:pathLst>
                    <a:path w="666" h="131">
                      <a:moveTo>
                        <a:pt x="659" y="131"/>
                      </a:moveTo>
                      <a:lnTo>
                        <a:pt x="0" y="52"/>
                      </a:lnTo>
                      <a:lnTo>
                        <a:pt x="7" y="0"/>
                      </a:lnTo>
                      <a:lnTo>
                        <a:pt x="666" y="80"/>
                      </a:lnTo>
                      <a:lnTo>
                        <a:pt x="659" y="131"/>
                      </a:lnTo>
                      <a:close/>
                    </a:path>
                  </a:pathLst>
                </a:custGeom>
                <a:solidFill>
                  <a:srgbClr val="DADA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17" name="Freeform 77"/>
                <p:cNvSpPr/>
                <p:nvPr>
                  <p:custDataLst>
                    <p:tags r:id="rId55"/>
                  </p:custDataLst>
                </p:nvPr>
              </p:nvSpPr>
              <p:spPr bwMode="auto">
                <a:xfrm flipH="1">
                  <a:off x="3730625" y="2849563"/>
                  <a:ext cx="669925" cy="161925"/>
                </a:xfrm>
                <a:custGeom>
                  <a:avLst/>
                  <a:gdLst>
                    <a:gd name="T0" fmla="*/ 415 w 422"/>
                    <a:gd name="T1" fmla="*/ 102 h 102"/>
                    <a:gd name="T2" fmla="*/ 0 w 422"/>
                    <a:gd name="T3" fmla="*/ 52 h 102"/>
                    <a:gd name="T4" fmla="*/ 7 w 422"/>
                    <a:gd name="T5" fmla="*/ 0 h 102"/>
                    <a:gd name="T6" fmla="*/ 422 w 422"/>
                    <a:gd name="T7" fmla="*/ 51 h 102"/>
                    <a:gd name="T8" fmla="*/ 415 w 422"/>
                    <a:gd name="T9" fmla="*/ 102 h 102"/>
                  </a:gdLst>
                  <a:ahLst/>
                  <a:cxnLst>
                    <a:cxn ang="0">
                      <a:pos x="T0" y="T1"/>
                    </a:cxn>
                    <a:cxn ang="0">
                      <a:pos x="T2" y="T3"/>
                    </a:cxn>
                    <a:cxn ang="0">
                      <a:pos x="T4" y="T5"/>
                    </a:cxn>
                    <a:cxn ang="0">
                      <a:pos x="T6" y="T7"/>
                    </a:cxn>
                    <a:cxn ang="0">
                      <a:pos x="T8" y="T9"/>
                    </a:cxn>
                  </a:cxnLst>
                  <a:rect l="0" t="0" r="r" b="b"/>
                  <a:pathLst>
                    <a:path w="422" h="102">
                      <a:moveTo>
                        <a:pt x="415" y="102"/>
                      </a:moveTo>
                      <a:lnTo>
                        <a:pt x="0" y="52"/>
                      </a:lnTo>
                      <a:lnTo>
                        <a:pt x="7" y="0"/>
                      </a:lnTo>
                      <a:lnTo>
                        <a:pt x="422" y="51"/>
                      </a:lnTo>
                      <a:lnTo>
                        <a:pt x="415" y="102"/>
                      </a:lnTo>
                      <a:close/>
                    </a:path>
                  </a:pathLst>
                </a:custGeom>
                <a:solidFill>
                  <a:srgbClr val="DADA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18" name="Freeform 78"/>
                <p:cNvSpPr/>
                <p:nvPr>
                  <p:custDataLst>
                    <p:tags r:id="rId56"/>
                  </p:custDataLst>
                </p:nvPr>
              </p:nvSpPr>
              <p:spPr bwMode="auto">
                <a:xfrm flipH="1">
                  <a:off x="4054475" y="2049463"/>
                  <a:ext cx="163513" cy="125413"/>
                </a:xfrm>
                <a:custGeom>
                  <a:avLst/>
                  <a:gdLst>
                    <a:gd name="T0" fmla="*/ 94 w 103"/>
                    <a:gd name="T1" fmla="*/ 79 h 79"/>
                    <a:gd name="T2" fmla="*/ 0 w 103"/>
                    <a:gd name="T3" fmla="*/ 67 h 79"/>
                    <a:gd name="T4" fmla="*/ 10 w 103"/>
                    <a:gd name="T5" fmla="*/ 0 h 79"/>
                    <a:gd name="T6" fmla="*/ 103 w 103"/>
                    <a:gd name="T7" fmla="*/ 12 h 79"/>
                    <a:gd name="T8" fmla="*/ 94 w 103"/>
                    <a:gd name="T9" fmla="*/ 79 h 79"/>
                  </a:gdLst>
                  <a:ahLst/>
                  <a:cxnLst>
                    <a:cxn ang="0">
                      <a:pos x="T0" y="T1"/>
                    </a:cxn>
                    <a:cxn ang="0">
                      <a:pos x="T2" y="T3"/>
                    </a:cxn>
                    <a:cxn ang="0">
                      <a:pos x="T4" y="T5"/>
                    </a:cxn>
                    <a:cxn ang="0">
                      <a:pos x="T6" y="T7"/>
                    </a:cxn>
                    <a:cxn ang="0">
                      <a:pos x="T8" y="T9"/>
                    </a:cxn>
                  </a:cxnLst>
                  <a:rect l="0" t="0" r="r" b="b"/>
                  <a:pathLst>
                    <a:path w="103" h="79">
                      <a:moveTo>
                        <a:pt x="94" y="79"/>
                      </a:moveTo>
                      <a:lnTo>
                        <a:pt x="0" y="67"/>
                      </a:lnTo>
                      <a:lnTo>
                        <a:pt x="10" y="0"/>
                      </a:lnTo>
                      <a:lnTo>
                        <a:pt x="103" y="12"/>
                      </a:lnTo>
                      <a:lnTo>
                        <a:pt x="94" y="79"/>
                      </a:lnTo>
                      <a:close/>
                    </a:path>
                  </a:pathLst>
                </a:custGeom>
                <a:solidFill>
                  <a:srgbClr val="E633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19" name="Freeform 79"/>
                <p:cNvSpPr/>
                <p:nvPr>
                  <p:custDataLst>
                    <p:tags r:id="rId57"/>
                  </p:custDataLst>
                </p:nvPr>
              </p:nvSpPr>
              <p:spPr bwMode="auto">
                <a:xfrm flipH="1">
                  <a:off x="3790950" y="1992313"/>
                  <a:ext cx="174625" cy="212725"/>
                </a:xfrm>
                <a:custGeom>
                  <a:avLst/>
                  <a:gdLst>
                    <a:gd name="T0" fmla="*/ 93 w 110"/>
                    <a:gd name="T1" fmla="*/ 134 h 134"/>
                    <a:gd name="T2" fmla="*/ 0 w 110"/>
                    <a:gd name="T3" fmla="*/ 122 h 134"/>
                    <a:gd name="T4" fmla="*/ 18 w 110"/>
                    <a:gd name="T5" fmla="*/ 0 h 134"/>
                    <a:gd name="T6" fmla="*/ 110 w 110"/>
                    <a:gd name="T7" fmla="*/ 12 h 134"/>
                    <a:gd name="T8" fmla="*/ 93 w 110"/>
                    <a:gd name="T9" fmla="*/ 134 h 134"/>
                  </a:gdLst>
                  <a:ahLst/>
                  <a:cxnLst>
                    <a:cxn ang="0">
                      <a:pos x="T0" y="T1"/>
                    </a:cxn>
                    <a:cxn ang="0">
                      <a:pos x="T2" y="T3"/>
                    </a:cxn>
                    <a:cxn ang="0">
                      <a:pos x="T4" y="T5"/>
                    </a:cxn>
                    <a:cxn ang="0">
                      <a:pos x="T6" y="T7"/>
                    </a:cxn>
                    <a:cxn ang="0">
                      <a:pos x="T8" y="T9"/>
                    </a:cxn>
                  </a:cxnLst>
                  <a:rect l="0" t="0" r="r" b="b"/>
                  <a:pathLst>
                    <a:path w="110" h="134">
                      <a:moveTo>
                        <a:pt x="93" y="134"/>
                      </a:moveTo>
                      <a:lnTo>
                        <a:pt x="0" y="122"/>
                      </a:lnTo>
                      <a:lnTo>
                        <a:pt x="18" y="0"/>
                      </a:lnTo>
                      <a:lnTo>
                        <a:pt x="110" y="12"/>
                      </a:lnTo>
                      <a:lnTo>
                        <a:pt x="93" y="134"/>
                      </a:lnTo>
                      <a:close/>
                    </a:path>
                  </a:pathLst>
                </a:custGeom>
                <a:solidFill>
                  <a:srgbClr val="E633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20" name="Freeform 80"/>
                <p:cNvSpPr/>
                <p:nvPr>
                  <p:custDataLst>
                    <p:tags r:id="rId58"/>
                  </p:custDataLst>
                </p:nvPr>
              </p:nvSpPr>
              <p:spPr bwMode="auto">
                <a:xfrm flipH="1">
                  <a:off x="3521075" y="1890713"/>
                  <a:ext cx="193675" cy="342900"/>
                </a:xfrm>
                <a:custGeom>
                  <a:avLst/>
                  <a:gdLst>
                    <a:gd name="T0" fmla="*/ 94 w 122"/>
                    <a:gd name="T1" fmla="*/ 216 h 216"/>
                    <a:gd name="T2" fmla="*/ 0 w 122"/>
                    <a:gd name="T3" fmla="*/ 205 h 216"/>
                    <a:gd name="T4" fmla="*/ 29 w 122"/>
                    <a:gd name="T5" fmla="*/ 0 h 216"/>
                    <a:gd name="T6" fmla="*/ 122 w 122"/>
                    <a:gd name="T7" fmla="*/ 11 h 216"/>
                    <a:gd name="T8" fmla="*/ 94 w 122"/>
                    <a:gd name="T9" fmla="*/ 216 h 216"/>
                  </a:gdLst>
                  <a:ahLst/>
                  <a:cxnLst>
                    <a:cxn ang="0">
                      <a:pos x="T0" y="T1"/>
                    </a:cxn>
                    <a:cxn ang="0">
                      <a:pos x="T2" y="T3"/>
                    </a:cxn>
                    <a:cxn ang="0">
                      <a:pos x="T4" y="T5"/>
                    </a:cxn>
                    <a:cxn ang="0">
                      <a:pos x="T6" y="T7"/>
                    </a:cxn>
                    <a:cxn ang="0">
                      <a:pos x="T8" y="T9"/>
                    </a:cxn>
                  </a:cxnLst>
                  <a:rect l="0" t="0" r="r" b="b"/>
                  <a:pathLst>
                    <a:path w="122" h="216">
                      <a:moveTo>
                        <a:pt x="94" y="216"/>
                      </a:moveTo>
                      <a:lnTo>
                        <a:pt x="0" y="205"/>
                      </a:lnTo>
                      <a:lnTo>
                        <a:pt x="29" y="0"/>
                      </a:lnTo>
                      <a:lnTo>
                        <a:pt x="122" y="11"/>
                      </a:lnTo>
                      <a:lnTo>
                        <a:pt x="94" y="216"/>
                      </a:lnTo>
                      <a:close/>
                    </a:path>
                  </a:pathLst>
                </a:custGeom>
                <a:solidFill>
                  <a:srgbClr val="E633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21" name="Freeform 81"/>
                <p:cNvSpPr/>
                <p:nvPr>
                  <p:custDataLst>
                    <p:tags r:id="rId59"/>
                  </p:custDataLst>
                </p:nvPr>
              </p:nvSpPr>
              <p:spPr bwMode="auto">
                <a:xfrm flipH="1">
                  <a:off x="3260725" y="1858963"/>
                  <a:ext cx="203200" cy="404813"/>
                </a:xfrm>
                <a:custGeom>
                  <a:avLst/>
                  <a:gdLst>
                    <a:gd name="T0" fmla="*/ 93 w 128"/>
                    <a:gd name="T1" fmla="*/ 255 h 255"/>
                    <a:gd name="T2" fmla="*/ 0 w 128"/>
                    <a:gd name="T3" fmla="*/ 244 h 255"/>
                    <a:gd name="T4" fmla="*/ 35 w 128"/>
                    <a:gd name="T5" fmla="*/ 0 h 255"/>
                    <a:gd name="T6" fmla="*/ 128 w 128"/>
                    <a:gd name="T7" fmla="*/ 10 h 255"/>
                    <a:gd name="T8" fmla="*/ 93 w 128"/>
                    <a:gd name="T9" fmla="*/ 255 h 255"/>
                  </a:gdLst>
                  <a:ahLst/>
                  <a:cxnLst>
                    <a:cxn ang="0">
                      <a:pos x="T0" y="T1"/>
                    </a:cxn>
                    <a:cxn ang="0">
                      <a:pos x="T2" y="T3"/>
                    </a:cxn>
                    <a:cxn ang="0">
                      <a:pos x="T4" y="T5"/>
                    </a:cxn>
                    <a:cxn ang="0">
                      <a:pos x="T6" y="T7"/>
                    </a:cxn>
                    <a:cxn ang="0">
                      <a:pos x="T8" y="T9"/>
                    </a:cxn>
                  </a:cxnLst>
                  <a:rect l="0" t="0" r="r" b="b"/>
                  <a:pathLst>
                    <a:path w="128" h="255">
                      <a:moveTo>
                        <a:pt x="93" y="255"/>
                      </a:moveTo>
                      <a:lnTo>
                        <a:pt x="0" y="244"/>
                      </a:lnTo>
                      <a:lnTo>
                        <a:pt x="35" y="0"/>
                      </a:lnTo>
                      <a:lnTo>
                        <a:pt x="128" y="10"/>
                      </a:lnTo>
                      <a:lnTo>
                        <a:pt x="93" y="255"/>
                      </a:lnTo>
                      <a:close/>
                    </a:path>
                  </a:pathLst>
                </a:custGeom>
                <a:solidFill>
                  <a:srgbClr val="E633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22" name="Freeform 82"/>
                <p:cNvSpPr/>
                <p:nvPr>
                  <p:custDataLst>
                    <p:tags r:id="rId60"/>
                  </p:custDataLst>
                </p:nvPr>
              </p:nvSpPr>
              <p:spPr bwMode="auto">
                <a:xfrm flipH="1">
                  <a:off x="3698875" y="3070225"/>
                  <a:ext cx="171450" cy="157163"/>
                </a:xfrm>
                <a:custGeom>
                  <a:avLst/>
                  <a:gdLst>
                    <a:gd name="T0" fmla="*/ 31 w 90"/>
                    <a:gd name="T1" fmla="*/ 63 h 82"/>
                    <a:gd name="T2" fmla="*/ 10 w 90"/>
                    <a:gd name="T3" fmla="*/ 5 h 82"/>
                    <a:gd name="T4" fmla="*/ 28 w 90"/>
                    <a:gd name="T5" fmla="*/ 21 h 82"/>
                    <a:gd name="T6" fmla="*/ 56 w 90"/>
                    <a:gd name="T7" fmla="*/ 40 h 82"/>
                    <a:gd name="T8" fmla="*/ 90 w 90"/>
                    <a:gd name="T9" fmla="*/ 44 h 82"/>
                    <a:gd name="T10" fmla="*/ 69 w 90"/>
                    <a:gd name="T11" fmla="*/ 72 h 82"/>
                    <a:gd name="T12" fmla="*/ 31 w 90"/>
                    <a:gd name="T13" fmla="*/ 63 h 82"/>
                  </a:gdLst>
                  <a:ahLst/>
                  <a:cxnLst>
                    <a:cxn ang="0">
                      <a:pos x="T0" y="T1"/>
                    </a:cxn>
                    <a:cxn ang="0">
                      <a:pos x="T2" y="T3"/>
                    </a:cxn>
                    <a:cxn ang="0">
                      <a:pos x="T4" y="T5"/>
                    </a:cxn>
                    <a:cxn ang="0">
                      <a:pos x="T6" y="T7"/>
                    </a:cxn>
                    <a:cxn ang="0">
                      <a:pos x="T8" y="T9"/>
                    </a:cxn>
                    <a:cxn ang="0">
                      <a:pos x="T10" y="T11"/>
                    </a:cxn>
                    <a:cxn ang="0">
                      <a:pos x="T12" y="T13"/>
                    </a:cxn>
                  </a:cxnLst>
                  <a:rect l="0" t="0" r="r" b="b"/>
                  <a:pathLst>
                    <a:path w="90" h="82">
                      <a:moveTo>
                        <a:pt x="31" y="63"/>
                      </a:moveTo>
                      <a:cubicBezTo>
                        <a:pt x="31" y="63"/>
                        <a:pt x="0" y="14"/>
                        <a:pt x="10" y="5"/>
                      </a:cubicBezTo>
                      <a:cubicBezTo>
                        <a:pt x="15" y="0"/>
                        <a:pt x="22" y="9"/>
                        <a:pt x="28" y="21"/>
                      </a:cubicBezTo>
                      <a:cubicBezTo>
                        <a:pt x="33" y="31"/>
                        <a:pt x="44" y="39"/>
                        <a:pt x="56" y="40"/>
                      </a:cubicBezTo>
                      <a:cubicBezTo>
                        <a:pt x="90" y="44"/>
                        <a:pt x="90" y="44"/>
                        <a:pt x="90" y="44"/>
                      </a:cubicBezTo>
                      <a:cubicBezTo>
                        <a:pt x="90" y="44"/>
                        <a:pt x="81" y="62"/>
                        <a:pt x="69" y="72"/>
                      </a:cubicBezTo>
                      <a:cubicBezTo>
                        <a:pt x="57" y="82"/>
                        <a:pt x="31" y="63"/>
                        <a:pt x="31" y="63"/>
                      </a:cubicBez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23" name="Freeform 83"/>
                <p:cNvSpPr/>
                <p:nvPr>
                  <p:custDataLst>
                    <p:tags r:id="rId61"/>
                  </p:custDataLst>
                </p:nvPr>
              </p:nvSpPr>
              <p:spPr bwMode="auto">
                <a:xfrm flipH="1">
                  <a:off x="5081587" y="4167188"/>
                  <a:ext cx="461963" cy="636588"/>
                </a:xfrm>
                <a:custGeom>
                  <a:avLst/>
                  <a:gdLst>
                    <a:gd name="T0" fmla="*/ 291 w 291"/>
                    <a:gd name="T1" fmla="*/ 93 h 401"/>
                    <a:gd name="T2" fmla="*/ 175 w 291"/>
                    <a:gd name="T3" fmla="*/ 155 h 401"/>
                    <a:gd name="T4" fmla="*/ 45 w 291"/>
                    <a:gd name="T5" fmla="*/ 401 h 401"/>
                    <a:gd name="T6" fmla="*/ 0 w 291"/>
                    <a:gd name="T7" fmla="*/ 388 h 401"/>
                    <a:gd name="T8" fmla="*/ 114 w 291"/>
                    <a:gd name="T9" fmla="*/ 122 h 401"/>
                    <a:gd name="T10" fmla="*/ 248 w 291"/>
                    <a:gd name="T11" fmla="*/ 0 h 401"/>
                    <a:gd name="T12" fmla="*/ 291 w 291"/>
                    <a:gd name="T13" fmla="*/ 93 h 401"/>
                  </a:gdLst>
                  <a:ahLst/>
                  <a:cxnLst>
                    <a:cxn ang="0">
                      <a:pos x="T0" y="T1"/>
                    </a:cxn>
                    <a:cxn ang="0">
                      <a:pos x="T2" y="T3"/>
                    </a:cxn>
                    <a:cxn ang="0">
                      <a:pos x="T4" y="T5"/>
                    </a:cxn>
                    <a:cxn ang="0">
                      <a:pos x="T6" y="T7"/>
                    </a:cxn>
                    <a:cxn ang="0">
                      <a:pos x="T8" y="T9"/>
                    </a:cxn>
                    <a:cxn ang="0">
                      <a:pos x="T10" y="T11"/>
                    </a:cxn>
                    <a:cxn ang="0">
                      <a:pos x="T12" y="T13"/>
                    </a:cxn>
                  </a:cxnLst>
                  <a:rect l="0" t="0" r="r" b="b"/>
                  <a:pathLst>
                    <a:path w="291" h="401">
                      <a:moveTo>
                        <a:pt x="291" y="93"/>
                      </a:moveTo>
                      <a:lnTo>
                        <a:pt x="175" y="155"/>
                      </a:lnTo>
                      <a:lnTo>
                        <a:pt x="45" y="401"/>
                      </a:lnTo>
                      <a:lnTo>
                        <a:pt x="0" y="388"/>
                      </a:lnTo>
                      <a:lnTo>
                        <a:pt x="114" y="122"/>
                      </a:lnTo>
                      <a:lnTo>
                        <a:pt x="248" y="0"/>
                      </a:lnTo>
                      <a:lnTo>
                        <a:pt x="291" y="93"/>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24" name="Freeform 84"/>
                <p:cNvSpPr/>
                <p:nvPr>
                  <p:custDataLst>
                    <p:tags r:id="rId62"/>
                  </p:custDataLst>
                </p:nvPr>
              </p:nvSpPr>
              <p:spPr bwMode="auto">
                <a:xfrm flipH="1">
                  <a:off x="4154487" y="4040188"/>
                  <a:ext cx="776288" cy="801688"/>
                </a:xfrm>
                <a:custGeom>
                  <a:avLst/>
                  <a:gdLst>
                    <a:gd name="T0" fmla="*/ 0 w 489"/>
                    <a:gd name="T1" fmla="*/ 446 h 505"/>
                    <a:gd name="T2" fmla="*/ 13 w 489"/>
                    <a:gd name="T3" fmla="*/ 81 h 505"/>
                    <a:gd name="T4" fmla="*/ 411 w 489"/>
                    <a:gd name="T5" fmla="*/ 0 h 505"/>
                    <a:gd name="T6" fmla="*/ 489 w 489"/>
                    <a:gd name="T7" fmla="*/ 505 h 505"/>
                    <a:gd name="T8" fmla="*/ 309 w 489"/>
                    <a:gd name="T9" fmla="*/ 477 h 505"/>
                    <a:gd name="T10" fmla="*/ 0 w 489"/>
                    <a:gd name="T11" fmla="*/ 446 h 505"/>
                  </a:gdLst>
                  <a:ahLst/>
                  <a:cxnLst>
                    <a:cxn ang="0">
                      <a:pos x="T0" y="T1"/>
                    </a:cxn>
                    <a:cxn ang="0">
                      <a:pos x="T2" y="T3"/>
                    </a:cxn>
                    <a:cxn ang="0">
                      <a:pos x="T4" y="T5"/>
                    </a:cxn>
                    <a:cxn ang="0">
                      <a:pos x="T6" y="T7"/>
                    </a:cxn>
                    <a:cxn ang="0">
                      <a:pos x="T8" y="T9"/>
                    </a:cxn>
                    <a:cxn ang="0">
                      <a:pos x="T10" y="T11"/>
                    </a:cxn>
                  </a:cxnLst>
                  <a:rect l="0" t="0" r="r" b="b"/>
                  <a:pathLst>
                    <a:path w="489" h="505">
                      <a:moveTo>
                        <a:pt x="0" y="446"/>
                      </a:moveTo>
                      <a:lnTo>
                        <a:pt x="13" y="81"/>
                      </a:lnTo>
                      <a:lnTo>
                        <a:pt x="411" y="0"/>
                      </a:lnTo>
                      <a:lnTo>
                        <a:pt x="489" y="505"/>
                      </a:lnTo>
                      <a:lnTo>
                        <a:pt x="309" y="477"/>
                      </a:lnTo>
                      <a:lnTo>
                        <a:pt x="0" y="446"/>
                      </a:lnTo>
                      <a:close/>
                    </a:path>
                  </a:pathLst>
                </a:custGeom>
                <a:solidFill>
                  <a:schemeClr val="tx2"/>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225" name="Freeform 85"/>
                <p:cNvSpPr/>
                <p:nvPr>
                  <p:custDataLst>
                    <p:tags r:id="rId63"/>
                  </p:custDataLst>
                </p:nvPr>
              </p:nvSpPr>
              <p:spPr bwMode="auto">
                <a:xfrm flipH="1">
                  <a:off x="4016375" y="3648075"/>
                  <a:ext cx="1247775" cy="796925"/>
                </a:xfrm>
                <a:custGeom>
                  <a:avLst/>
                  <a:gdLst>
                    <a:gd name="T0" fmla="*/ 517 w 655"/>
                    <a:gd name="T1" fmla="*/ 206 h 419"/>
                    <a:gd name="T2" fmla="*/ 192 w 655"/>
                    <a:gd name="T3" fmla="*/ 294 h 419"/>
                    <a:gd name="T4" fmla="*/ 54 w 655"/>
                    <a:gd name="T5" fmla="*/ 419 h 419"/>
                    <a:gd name="T6" fmla="*/ 0 w 655"/>
                    <a:gd name="T7" fmla="*/ 306 h 419"/>
                    <a:gd name="T8" fmla="*/ 148 w 655"/>
                    <a:gd name="T9" fmla="*/ 144 h 419"/>
                    <a:gd name="T10" fmla="*/ 255 w 655"/>
                    <a:gd name="T11" fmla="*/ 120 h 419"/>
                    <a:gd name="T12" fmla="*/ 409 w 655"/>
                    <a:gd name="T13" fmla="*/ 99 h 419"/>
                    <a:gd name="T14" fmla="*/ 457 w 655"/>
                    <a:gd name="T15" fmla="*/ 103 h 419"/>
                    <a:gd name="T16" fmla="*/ 564 w 655"/>
                    <a:gd name="T17" fmla="*/ 11 h 419"/>
                    <a:gd name="T18" fmla="*/ 576 w 655"/>
                    <a:gd name="T19" fmla="*/ 0 h 419"/>
                    <a:gd name="T20" fmla="*/ 655 w 655"/>
                    <a:gd name="T21" fmla="*/ 82 h 419"/>
                    <a:gd name="T22" fmla="*/ 517 w 655"/>
                    <a:gd name="T23" fmla="*/ 20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5" h="419">
                      <a:moveTo>
                        <a:pt x="517" y="206"/>
                      </a:moveTo>
                      <a:cubicBezTo>
                        <a:pt x="192" y="294"/>
                        <a:pt x="192" y="294"/>
                        <a:pt x="192" y="294"/>
                      </a:cubicBezTo>
                      <a:cubicBezTo>
                        <a:pt x="54" y="419"/>
                        <a:pt x="54" y="419"/>
                        <a:pt x="54" y="419"/>
                      </a:cubicBezTo>
                      <a:cubicBezTo>
                        <a:pt x="0" y="306"/>
                        <a:pt x="0" y="306"/>
                        <a:pt x="0" y="306"/>
                      </a:cubicBezTo>
                      <a:cubicBezTo>
                        <a:pt x="148" y="144"/>
                        <a:pt x="148" y="144"/>
                        <a:pt x="148" y="144"/>
                      </a:cubicBezTo>
                      <a:cubicBezTo>
                        <a:pt x="155" y="138"/>
                        <a:pt x="255" y="120"/>
                        <a:pt x="255" y="120"/>
                      </a:cubicBezTo>
                      <a:cubicBezTo>
                        <a:pt x="308" y="133"/>
                        <a:pt x="363" y="125"/>
                        <a:pt x="409" y="99"/>
                      </a:cubicBezTo>
                      <a:cubicBezTo>
                        <a:pt x="457" y="103"/>
                        <a:pt x="457" y="103"/>
                        <a:pt x="457" y="103"/>
                      </a:cubicBezTo>
                      <a:cubicBezTo>
                        <a:pt x="564" y="11"/>
                        <a:pt x="564" y="11"/>
                        <a:pt x="564" y="11"/>
                      </a:cubicBezTo>
                      <a:cubicBezTo>
                        <a:pt x="576" y="0"/>
                        <a:pt x="576" y="0"/>
                        <a:pt x="576" y="0"/>
                      </a:cubicBezTo>
                      <a:cubicBezTo>
                        <a:pt x="655" y="82"/>
                        <a:pt x="655" y="82"/>
                        <a:pt x="655" y="82"/>
                      </a:cubicBezTo>
                      <a:lnTo>
                        <a:pt x="517" y="206"/>
                      </a:lnTo>
                      <a:close/>
                    </a:path>
                  </a:pathLst>
                </a:custGeom>
                <a:solidFill>
                  <a:schemeClr val="tx2"/>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226" name="Freeform 86"/>
                <p:cNvSpPr/>
                <p:nvPr>
                  <p:custDataLst>
                    <p:tags r:id="rId64"/>
                  </p:custDataLst>
                </p:nvPr>
              </p:nvSpPr>
              <p:spPr bwMode="auto">
                <a:xfrm flipH="1">
                  <a:off x="4564062" y="3625850"/>
                  <a:ext cx="204788" cy="357188"/>
                </a:xfrm>
                <a:custGeom>
                  <a:avLst/>
                  <a:gdLst>
                    <a:gd name="T0" fmla="*/ 17 w 107"/>
                    <a:gd name="T1" fmla="*/ 22 h 187"/>
                    <a:gd name="T2" fmla="*/ 29 w 107"/>
                    <a:gd name="T3" fmla="*/ 90 h 187"/>
                    <a:gd name="T4" fmla="*/ 4 w 107"/>
                    <a:gd name="T5" fmla="*/ 130 h 187"/>
                    <a:gd name="T6" fmla="*/ 0 w 107"/>
                    <a:gd name="T7" fmla="*/ 131 h 187"/>
                    <a:gd name="T8" fmla="*/ 87 w 107"/>
                    <a:gd name="T9" fmla="*/ 185 h 187"/>
                    <a:gd name="T10" fmla="*/ 107 w 107"/>
                    <a:gd name="T11" fmla="*/ 175 h 187"/>
                    <a:gd name="T12" fmla="*/ 39 w 107"/>
                    <a:gd name="T13" fmla="*/ 12 h 187"/>
                    <a:gd name="T14" fmla="*/ 34 w 107"/>
                    <a:gd name="T15" fmla="*/ 0 h 187"/>
                    <a:gd name="T16" fmla="*/ 24 w 107"/>
                    <a:gd name="T17" fmla="*/ 8 h 187"/>
                    <a:gd name="T18" fmla="*/ 17 w 107"/>
                    <a:gd name="T19" fmla="*/ 2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87">
                      <a:moveTo>
                        <a:pt x="17" y="22"/>
                      </a:moveTo>
                      <a:cubicBezTo>
                        <a:pt x="29" y="90"/>
                        <a:pt x="29" y="90"/>
                        <a:pt x="29" y="90"/>
                      </a:cubicBezTo>
                      <a:cubicBezTo>
                        <a:pt x="32" y="107"/>
                        <a:pt x="22" y="124"/>
                        <a:pt x="4" y="130"/>
                      </a:cubicBezTo>
                      <a:cubicBezTo>
                        <a:pt x="0" y="131"/>
                        <a:pt x="0" y="131"/>
                        <a:pt x="0" y="131"/>
                      </a:cubicBezTo>
                      <a:cubicBezTo>
                        <a:pt x="0" y="131"/>
                        <a:pt x="82" y="187"/>
                        <a:pt x="87" y="185"/>
                      </a:cubicBezTo>
                      <a:cubicBezTo>
                        <a:pt x="92" y="184"/>
                        <a:pt x="107" y="175"/>
                        <a:pt x="107" y="175"/>
                      </a:cubicBezTo>
                      <a:cubicBezTo>
                        <a:pt x="39" y="12"/>
                        <a:pt x="39" y="12"/>
                        <a:pt x="39" y="12"/>
                      </a:cubicBezTo>
                      <a:cubicBezTo>
                        <a:pt x="34" y="0"/>
                        <a:pt x="34" y="0"/>
                        <a:pt x="34" y="0"/>
                      </a:cubicBezTo>
                      <a:cubicBezTo>
                        <a:pt x="24" y="8"/>
                        <a:pt x="24" y="8"/>
                        <a:pt x="24" y="8"/>
                      </a:cubicBezTo>
                      <a:lnTo>
                        <a:pt x="17" y="22"/>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27" name="Freeform 87"/>
                <p:cNvSpPr/>
                <p:nvPr>
                  <p:custDataLst>
                    <p:tags r:id="rId65"/>
                  </p:custDataLst>
                </p:nvPr>
              </p:nvSpPr>
              <p:spPr bwMode="auto">
                <a:xfrm flipH="1">
                  <a:off x="4802188" y="3436938"/>
                  <a:ext cx="92075" cy="120650"/>
                </a:xfrm>
                <a:custGeom>
                  <a:avLst/>
                  <a:gdLst>
                    <a:gd name="T0" fmla="*/ 0 w 58"/>
                    <a:gd name="T1" fmla="*/ 19 h 76"/>
                    <a:gd name="T2" fmla="*/ 26 w 58"/>
                    <a:gd name="T3" fmla="*/ 67 h 76"/>
                    <a:gd name="T4" fmla="*/ 58 w 58"/>
                    <a:gd name="T5" fmla="*/ 76 h 76"/>
                    <a:gd name="T6" fmla="*/ 58 w 58"/>
                    <a:gd name="T7" fmla="*/ 0 h 76"/>
                    <a:gd name="T8" fmla="*/ 0 w 58"/>
                    <a:gd name="T9" fmla="*/ 19 h 76"/>
                  </a:gdLst>
                  <a:ahLst/>
                  <a:cxnLst>
                    <a:cxn ang="0">
                      <a:pos x="T0" y="T1"/>
                    </a:cxn>
                    <a:cxn ang="0">
                      <a:pos x="T2" y="T3"/>
                    </a:cxn>
                    <a:cxn ang="0">
                      <a:pos x="T4" y="T5"/>
                    </a:cxn>
                    <a:cxn ang="0">
                      <a:pos x="T6" y="T7"/>
                    </a:cxn>
                    <a:cxn ang="0">
                      <a:pos x="T8" y="T9"/>
                    </a:cxn>
                  </a:cxnLst>
                  <a:rect l="0" t="0" r="r" b="b"/>
                  <a:pathLst>
                    <a:path w="58" h="76">
                      <a:moveTo>
                        <a:pt x="0" y="19"/>
                      </a:moveTo>
                      <a:lnTo>
                        <a:pt x="26" y="67"/>
                      </a:lnTo>
                      <a:lnTo>
                        <a:pt x="58" y="76"/>
                      </a:lnTo>
                      <a:lnTo>
                        <a:pt x="58" y="0"/>
                      </a:lnTo>
                      <a:lnTo>
                        <a:pt x="0" y="19"/>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28" name="Freeform 88"/>
                <p:cNvSpPr/>
                <p:nvPr>
                  <p:custDataLst>
                    <p:tags r:id="rId66"/>
                  </p:custDataLst>
                </p:nvPr>
              </p:nvSpPr>
              <p:spPr bwMode="auto">
                <a:xfrm flipH="1">
                  <a:off x="4295775" y="3262313"/>
                  <a:ext cx="615950" cy="577850"/>
                </a:xfrm>
                <a:custGeom>
                  <a:avLst/>
                  <a:gdLst>
                    <a:gd name="T0" fmla="*/ 228 w 323"/>
                    <a:gd name="T1" fmla="*/ 93 h 303"/>
                    <a:gd name="T2" fmla="*/ 323 w 323"/>
                    <a:gd name="T3" fmla="*/ 259 h 303"/>
                    <a:gd name="T4" fmla="*/ 138 w 323"/>
                    <a:gd name="T5" fmla="*/ 303 h 303"/>
                    <a:gd name="T6" fmla="*/ 86 w 323"/>
                    <a:gd name="T7" fmla="*/ 201 h 303"/>
                    <a:gd name="T8" fmla="*/ 53 w 323"/>
                    <a:gd name="T9" fmla="*/ 217 h 303"/>
                    <a:gd name="T10" fmla="*/ 4 w 323"/>
                    <a:gd name="T11" fmla="*/ 138 h 303"/>
                    <a:gd name="T12" fmla="*/ 38 w 323"/>
                    <a:gd name="T13" fmla="*/ 147 h 303"/>
                    <a:gd name="T14" fmla="*/ 52 w 323"/>
                    <a:gd name="T15" fmla="*/ 46 h 303"/>
                    <a:gd name="T16" fmla="*/ 182 w 323"/>
                    <a:gd name="T17" fmla="*/ 0 h 303"/>
                    <a:gd name="T18" fmla="*/ 228 w 323"/>
                    <a:gd name="T19" fmla="*/ 93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3" h="303">
                      <a:moveTo>
                        <a:pt x="228" y="93"/>
                      </a:moveTo>
                      <a:cubicBezTo>
                        <a:pt x="323" y="259"/>
                        <a:pt x="323" y="259"/>
                        <a:pt x="323" y="259"/>
                      </a:cubicBezTo>
                      <a:cubicBezTo>
                        <a:pt x="138" y="303"/>
                        <a:pt x="138" y="303"/>
                        <a:pt x="138" y="303"/>
                      </a:cubicBezTo>
                      <a:cubicBezTo>
                        <a:pt x="86" y="201"/>
                        <a:pt x="86" y="201"/>
                        <a:pt x="86" y="201"/>
                      </a:cubicBezTo>
                      <a:cubicBezTo>
                        <a:pt x="86" y="201"/>
                        <a:pt x="77" y="218"/>
                        <a:pt x="53" y="217"/>
                      </a:cubicBezTo>
                      <a:cubicBezTo>
                        <a:pt x="27" y="216"/>
                        <a:pt x="0" y="152"/>
                        <a:pt x="4" y="138"/>
                      </a:cubicBezTo>
                      <a:cubicBezTo>
                        <a:pt x="7" y="124"/>
                        <a:pt x="38" y="147"/>
                        <a:pt x="38" y="147"/>
                      </a:cubicBezTo>
                      <a:cubicBezTo>
                        <a:pt x="38" y="147"/>
                        <a:pt x="29" y="61"/>
                        <a:pt x="52" y="46"/>
                      </a:cubicBezTo>
                      <a:cubicBezTo>
                        <a:pt x="74" y="32"/>
                        <a:pt x="182" y="0"/>
                        <a:pt x="182" y="0"/>
                      </a:cubicBezTo>
                      <a:lnTo>
                        <a:pt x="228" y="93"/>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29" name="Freeform 89"/>
                <p:cNvSpPr/>
                <p:nvPr>
                  <p:custDataLst>
                    <p:tags r:id="rId67"/>
                  </p:custDataLst>
                </p:nvPr>
              </p:nvSpPr>
              <p:spPr bwMode="auto">
                <a:xfrm flipH="1">
                  <a:off x="4267200" y="3500438"/>
                  <a:ext cx="558800" cy="609600"/>
                </a:xfrm>
                <a:custGeom>
                  <a:avLst/>
                  <a:gdLst>
                    <a:gd name="T0" fmla="*/ 220 w 293"/>
                    <a:gd name="T1" fmla="*/ 14 h 320"/>
                    <a:gd name="T2" fmla="*/ 283 w 293"/>
                    <a:gd name="T3" fmla="*/ 86 h 320"/>
                    <a:gd name="T4" fmla="*/ 290 w 293"/>
                    <a:gd name="T5" fmla="*/ 98 h 320"/>
                    <a:gd name="T6" fmla="*/ 293 w 293"/>
                    <a:gd name="T7" fmla="*/ 267 h 320"/>
                    <a:gd name="T8" fmla="*/ 288 w 293"/>
                    <a:gd name="T9" fmla="*/ 277 h 320"/>
                    <a:gd name="T10" fmla="*/ 263 w 293"/>
                    <a:gd name="T11" fmla="*/ 297 h 320"/>
                    <a:gd name="T12" fmla="*/ 178 w 293"/>
                    <a:gd name="T13" fmla="*/ 307 h 320"/>
                    <a:gd name="T14" fmla="*/ 114 w 293"/>
                    <a:gd name="T15" fmla="*/ 266 h 320"/>
                    <a:gd name="T16" fmla="*/ 74 w 293"/>
                    <a:gd name="T17" fmla="*/ 172 h 320"/>
                    <a:gd name="T18" fmla="*/ 41 w 293"/>
                    <a:gd name="T19" fmla="*/ 77 h 320"/>
                    <a:gd name="T20" fmla="*/ 41 w 293"/>
                    <a:gd name="T21" fmla="*/ 75 h 320"/>
                    <a:gd name="T22" fmla="*/ 4 w 293"/>
                    <a:gd name="T23" fmla="*/ 7 h 320"/>
                    <a:gd name="T24" fmla="*/ 22 w 293"/>
                    <a:gd name="T25" fmla="*/ 7 h 320"/>
                    <a:gd name="T26" fmla="*/ 30 w 293"/>
                    <a:gd name="T27" fmla="*/ 6 h 320"/>
                    <a:gd name="T28" fmla="*/ 35 w 293"/>
                    <a:gd name="T29" fmla="*/ 6 h 320"/>
                    <a:gd name="T30" fmla="*/ 69 w 293"/>
                    <a:gd name="T31" fmla="*/ 72 h 320"/>
                    <a:gd name="T32" fmla="*/ 80 w 293"/>
                    <a:gd name="T33" fmla="*/ 79 h 320"/>
                    <a:gd name="T34" fmla="*/ 131 w 293"/>
                    <a:gd name="T35" fmla="*/ 83 h 320"/>
                    <a:gd name="T36" fmla="*/ 138 w 293"/>
                    <a:gd name="T37" fmla="*/ 81 h 320"/>
                    <a:gd name="T38" fmla="*/ 188 w 293"/>
                    <a:gd name="T39" fmla="*/ 59 h 320"/>
                    <a:gd name="T40" fmla="*/ 196 w 293"/>
                    <a:gd name="T41" fmla="*/ 22 h 320"/>
                    <a:gd name="T42" fmla="*/ 220 w 293"/>
                    <a:gd name="T43" fmla="*/ 1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3" h="320">
                      <a:moveTo>
                        <a:pt x="220" y="14"/>
                      </a:moveTo>
                      <a:cubicBezTo>
                        <a:pt x="283" y="86"/>
                        <a:pt x="283" y="86"/>
                        <a:pt x="283" y="86"/>
                      </a:cubicBezTo>
                      <a:cubicBezTo>
                        <a:pt x="289" y="93"/>
                        <a:pt x="290" y="96"/>
                        <a:pt x="290" y="98"/>
                      </a:cubicBezTo>
                      <a:cubicBezTo>
                        <a:pt x="293" y="267"/>
                        <a:pt x="293" y="267"/>
                        <a:pt x="293" y="267"/>
                      </a:cubicBezTo>
                      <a:cubicBezTo>
                        <a:pt x="293" y="271"/>
                        <a:pt x="291" y="274"/>
                        <a:pt x="288" y="277"/>
                      </a:cubicBezTo>
                      <a:cubicBezTo>
                        <a:pt x="263" y="297"/>
                        <a:pt x="263" y="297"/>
                        <a:pt x="263" y="297"/>
                      </a:cubicBezTo>
                      <a:cubicBezTo>
                        <a:pt x="240" y="316"/>
                        <a:pt x="206" y="320"/>
                        <a:pt x="178" y="307"/>
                      </a:cubicBezTo>
                      <a:cubicBezTo>
                        <a:pt x="153" y="296"/>
                        <a:pt x="125" y="282"/>
                        <a:pt x="114" y="266"/>
                      </a:cubicBezTo>
                      <a:cubicBezTo>
                        <a:pt x="80" y="219"/>
                        <a:pt x="74" y="172"/>
                        <a:pt x="74" y="172"/>
                      </a:cubicBezTo>
                      <a:cubicBezTo>
                        <a:pt x="41" y="77"/>
                        <a:pt x="41" y="77"/>
                        <a:pt x="41" y="77"/>
                      </a:cubicBezTo>
                      <a:cubicBezTo>
                        <a:pt x="41" y="76"/>
                        <a:pt x="41" y="76"/>
                        <a:pt x="41" y="75"/>
                      </a:cubicBezTo>
                      <a:cubicBezTo>
                        <a:pt x="4" y="7"/>
                        <a:pt x="4" y="7"/>
                        <a:pt x="4" y="7"/>
                      </a:cubicBezTo>
                      <a:cubicBezTo>
                        <a:pt x="0" y="0"/>
                        <a:pt x="15" y="9"/>
                        <a:pt x="22" y="7"/>
                      </a:cubicBezTo>
                      <a:cubicBezTo>
                        <a:pt x="30" y="6"/>
                        <a:pt x="30" y="6"/>
                        <a:pt x="30" y="6"/>
                      </a:cubicBezTo>
                      <a:cubicBezTo>
                        <a:pt x="36" y="4"/>
                        <a:pt x="32" y="0"/>
                        <a:pt x="35" y="6"/>
                      </a:cubicBezTo>
                      <a:cubicBezTo>
                        <a:pt x="69" y="72"/>
                        <a:pt x="69" y="72"/>
                        <a:pt x="69" y="72"/>
                      </a:cubicBezTo>
                      <a:cubicBezTo>
                        <a:pt x="71" y="76"/>
                        <a:pt x="75" y="79"/>
                        <a:pt x="80" y="79"/>
                      </a:cubicBezTo>
                      <a:cubicBezTo>
                        <a:pt x="131" y="83"/>
                        <a:pt x="131" y="83"/>
                        <a:pt x="131" y="83"/>
                      </a:cubicBezTo>
                      <a:cubicBezTo>
                        <a:pt x="134" y="83"/>
                        <a:pt x="136" y="82"/>
                        <a:pt x="138" y="81"/>
                      </a:cubicBezTo>
                      <a:cubicBezTo>
                        <a:pt x="188" y="59"/>
                        <a:pt x="188" y="59"/>
                        <a:pt x="188" y="59"/>
                      </a:cubicBezTo>
                      <a:cubicBezTo>
                        <a:pt x="188" y="59"/>
                        <a:pt x="199" y="55"/>
                        <a:pt x="196" y="22"/>
                      </a:cubicBezTo>
                      <a:cubicBezTo>
                        <a:pt x="195" y="10"/>
                        <a:pt x="212" y="4"/>
                        <a:pt x="220" y="14"/>
                      </a:cubicBezTo>
                      <a:close/>
                    </a:path>
                  </a:pathLst>
                </a:custGeom>
                <a:solidFill>
                  <a:srgbClr val="350C0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30" name="Freeform 90"/>
                <p:cNvSpPr/>
                <p:nvPr>
                  <p:custDataLst>
                    <p:tags r:id="rId68"/>
                  </p:custDataLst>
                </p:nvPr>
              </p:nvSpPr>
              <p:spPr bwMode="auto">
                <a:xfrm flipH="1">
                  <a:off x="4391025" y="3663950"/>
                  <a:ext cx="234950" cy="128588"/>
                </a:xfrm>
                <a:custGeom>
                  <a:avLst/>
                  <a:gdLst>
                    <a:gd name="T0" fmla="*/ 69 w 123"/>
                    <a:gd name="T1" fmla="*/ 15 h 67"/>
                    <a:gd name="T2" fmla="*/ 90 w 123"/>
                    <a:gd name="T3" fmla="*/ 3 h 67"/>
                    <a:gd name="T4" fmla="*/ 117 w 123"/>
                    <a:gd name="T5" fmla="*/ 13 h 67"/>
                    <a:gd name="T6" fmla="*/ 99 w 123"/>
                    <a:gd name="T7" fmla="*/ 47 h 67"/>
                    <a:gd name="T8" fmla="*/ 43 w 123"/>
                    <a:gd name="T9" fmla="*/ 64 h 67"/>
                    <a:gd name="T10" fmla="*/ 7 w 123"/>
                    <a:gd name="T11" fmla="*/ 48 h 67"/>
                    <a:gd name="T12" fmla="*/ 13 w 123"/>
                    <a:gd name="T13" fmla="*/ 20 h 67"/>
                    <a:gd name="T14" fmla="*/ 37 w 123"/>
                    <a:gd name="T15" fmla="*/ 18 h 67"/>
                    <a:gd name="T16" fmla="*/ 69 w 123"/>
                    <a:gd name="T17" fmla="*/ 1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67">
                      <a:moveTo>
                        <a:pt x="69" y="15"/>
                      </a:moveTo>
                      <a:cubicBezTo>
                        <a:pt x="69" y="15"/>
                        <a:pt x="79" y="6"/>
                        <a:pt x="90" y="3"/>
                      </a:cubicBezTo>
                      <a:cubicBezTo>
                        <a:pt x="100" y="0"/>
                        <a:pt x="111" y="1"/>
                        <a:pt x="117" y="13"/>
                      </a:cubicBezTo>
                      <a:cubicBezTo>
                        <a:pt x="123" y="24"/>
                        <a:pt x="113" y="36"/>
                        <a:pt x="99" y="47"/>
                      </a:cubicBezTo>
                      <a:cubicBezTo>
                        <a:pt x="91" y="54"/>
                        <a:pt x="62" y="67"/>
                        <a:pt x="43" y="64"/>
                      </a:cubicBezTo>
                      <a:cubicBezTo>
                        <a:pt x="24" y="61"/>
                        <a:pt x="13" y="57"/>
                        <a:pt x="7" y="48"/>
                      </a:cubicBezTo>
                      <a:cubicBezTo>
                        <a:pt x="0" y="38"/>
                        <a:pt x="5" y="25"/>
                        <a:pt x="13" y="20"/>
                      </a:cubicBezTo>
                      <a:cubicBezTo>
                        <a:pt x="21" y="15"/>
                        <a:pt x="32" y="16"/>
                        <a:pt x="37" y="18"/>
                      </a:cubicBezTo>
                      <a:cubicBezTo>
                        <a:pt x="42" y="20"/>
                        <a:pt x="55" y="25"/>
                        <a:pt x="69" y="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31" name="Freeform 91"/>
                <p:cNvSpPr/>
                <p:nvPr>
                  <p:custDataLst>
                    <p:tags r:id="rId69"/>
                  </p:custDataLst>
                </p:nvPr>
              </p:nvSpPr>
              <p:spPr bwMode="auto">
                <a:xfrm flipH="1">
                  <a:off x="4616450" y="3455988"/>
                  <a:ext cx="38100" cy="58738"/>
                </a:xfrm>
                <a:custGeom>
                  <a:avLst/>
                  <a:gdLst>
                    <a:gd name="T0" fmla="*/ 4 w 20"/>
                    <a:gd name="T1" fmla="*/ 18 h 31"/>
                    <a:gd name="T2" fmla="*/ 16 w 20"/>
                    <a:gd name="T3" fmla="*/ 30 h 31"/>
                    <a:gd name="T4" fmla="*/ 17 w 20"/>
                    <a:gd name="T5" fmla="*/ 13 h 31"/>
                    <a:gd name="T6" fmla="*/ 5 w 20"/>
                    <a:gd name="T7" fmla="*/ 1 h 31"/>
                    <a:gd name="T8" fmla="*/ 4 w 20"/>
                    <a:gd name="T9" fmla="*/ 18 h 31"/>
                  </a:gdLst>
                  <a:ahLst/>
                  <a:cxnLst>
                    <a:cxn ang="0">
                      <a:pos x="T0" y="T1"/>
                    </a:cxn>
                    <a:cxn ang="0">
                      <a:pos x="T2" y="T3"/>
                    </a:cxn>
                    <a:cxn ang="0">
                      <a:pos x="T4" y="T5"/>
                    </a:cxn>
                    <a:cxn ang="0">
                      <a:pos x="T6" y="T7"/>
                    </a:cxn>
                    <a:cxn ang="0">
                      <a:pos x="T8" y="T9"/>
                    </a:cxn>
                  </a:cxnLst>
                  <a:rect l="0" t="0" r="r" b="b"/>
                  <a:pathLst>
                    <a:path w="20" h="31">
                      <a:moveTo>
                        <a:pt x="4" y="18"/>
                      </a:moveTo>
                      <a:cubicBezTo>
                        <a:pt x="7" y="26"/>
                        <a:pt x="12" y="31"/>
                        <a:pt x="16" y="30"/>
                      </a:cubicBezTo>
                      <a:cubicBezTo>
                        <a:pt x="20" y="29"/>
                        <a:pt x="20" y="21"/>
                        <a:pt x="17" y="13"/>
                      </a:cubicBezTo>
                      <a:cubicBezTo>
                        <a:pt x="14" y="5"/>
                        <a:pt x="8" y="0"/>
                        <a:pt x="5" y="1"/>
                      </a:cubicBezTo>
                      <a:cubicBezTo>
                        <a:pt x="1" y="2"/>
                        <a:pt x="0" y="10"/>
                        <a:pt x="4" y="18"/>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32" name="Freeform 92"/>
                <p:cNvSpPr/>
                <p:nvPr>
                  <p:custDataLst>
                    <p:tags r:id="rId70"/>
                  </p:custDataLst>
                </p:nvPr>
              </p:nvSpPr>
              <p:spPr bwMode="auto">
                <a:xfrm flipH="1">
                  <a:off x="4516437" y="3411538"/>
                  <a:ext cx="36513" cy="58738"/>
                </a:xfrm>
                <a:custGeom>
                  <a:avLst/>
                  <a:gdLst>
                    <a:gd name="T0" fmla="*/ 3 w 19"/>
                    <a:gd name="T1" fmla="*/ 18 h 31"/>
                    <a:gd name="T2" fmla="*/ 15 w 19"/>
                    <a:gd name="T3" fmla="*/ 30 h 31"/>
                    <a:gd name="T4" fmla="*/ 16 w 19"/>
                    <a:gd name="T5" fmla="*/ 14 h 31"/>
                    <a:gd name="T6" fmla="*/ 4 w 19"/>
                    <a:gd name="T7" fmla="*/ 1 h 31"/>
                    <a:gd name="T8" fmla="*/ 3 w 19"/>
                    <a:gd name="T9" fmla="*/ 18 h 31"/>
                  </a:gdLst>
                  <a:ahLst/>
                  <a:cxnLst>
                    <a:cxn ang="0">
                      <a:pos x="T0" y="T1"/>
                    </a:cxn>
                    <a:cxn ang="0">
                      <a:pos x="T2" y="T3"/>
                    </a:cxn>
                    <a:cxn ang="0">
                      <a:pos x="T4" y="T5"/>
                    </a:cxn>
                    <a:cxn ang="0">
                      <a:pos x="T6" y="T7"/>
                    </a:cxn>
                    <a:cxn ang="0">
                      <a:pos x="T8" y="T9"/>
                    </a:cxn>
                  </a:cxnLst>
                  <a:rect l="0" t="0" r="r" b="b"/>
                  <a:pathLst>
                    <a:path w="19" h="31">
                      <a:moveTo>
                        <a:pt x="3" y="18"/>
                      </a:moveTo>
                      <a:cubicBezTo>
                        <a:pt x="6" y="26"/>
                        <a:pt x="12" y="31"/>
                        <a:pt x="15" y="30"/>
                      </a:cubicBezTo>
                      <a:cubicBezTo>
                        <a:pt x="19" y="29"/>
                        <a:pt x="19" y="22"/>
                        <a:pt x="16" y="14"/>
                      </a:cubicBezTo>
                      <a:cubicBezTo>
                        <a:pt x="13" y="6"/>
                        <a:pt x="7" y="0"/>
                        <a:pt x="4" y="1"/>
                      </a:cubicBezTo>
                      <a:cubicBezTo>
                        <a:pt x="0" y="3"/>
                        <a:pt x="0" y="10"/>
                        <a:pt x="3" y="18"/>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33" name="Freeform 93"/>
                <p:cNvSpPr>
                  <a:spLocks noEditPoints="1"/>
                </p:cNvSpPr>
                <p:nvPr>
                  <p:custDataLst>
                    <p:tags r:id="rId71"/>
                  </p:custDataLst>
                </p:nvPr>
              </p:nvSpPr>
              <p:spPr bwMode="auto">
                <a:xfrm flipH="1">
                  <a:off x="4559300" y="3398838"/>
                  <a:ext cx="184150" cy="211138"/>
                </a:xfrm>
                <a:custGeom>
                  <a:avLst/>
                  <a:gdLst>
                    <a:gd name="T0" fmla="*/ 69 w 97"/>
                    <a:gd name="T1" fmla="*/ 104 h 111"/>
                    <a:gd name="T2" fmla="*/ 12 w 97"/>
                    <a:gd name="T3" fmla="*/ 68 h 111"/>
                    <a:gd name="T4" fmla="*/ 28 w 97"/>
                    <a:gd name="T5" fmla="*/ 7 h 111"/>
                    <a:gd name="T6" fmla="*/ 86 w 97"/>
                    <a:gd name="T7" fmla="*/ 42 h 111"/>
                    <a:gd name="T8" fmla="*/ 69 w 97"/>
                    <a:gd name="T9" fmla="*/ 104 h 111"/>
                    <a:gd name="T10" fmla="*/ 33 w 97"/>
                    <a:gd name="T11" fmla="*/ 17 h 111"/>
                    <a:gd name="T12" fmla="*/ 23 w 97"/>
                    <a:gd name="T13" fmla="*/ 64 h 111"/>
                    <a:gd name="T14" fmla="*/ 65 w 97"/>
                    <a:gd name="T15" fmla="*/ 93 h 111"/>
                    <a:gd name="T16" fmla="*/ 74 w 97"/>
                    <a:gd name="T17" fmla="*/ 46 h 111"/>
                    <a:gd name="T18" fmla="*/ 33 w 97"/>
                    <a:gd name="T19" fmla="*/ 1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11">
                      <a:moveTo>
                        <a:pt x="69" y="104"/>
                      </a:moveTo>
                      <a:cubicBezTo>
                        <a:pt x="48" y="111"/>
                        <a:pt x="23" y="95"/>
                        <a:pt x="12" y="68"/>
                      </a:cubicBezTo>
                      <a:cubicBezTo>
                        <a:pt x="0" y="41"/>
                        <a:pt x="8" y="14"/>
                        <a:pt x="28" y="7"/>
                      </a:cubicBezTo>
                      <a:cubicBezTo>
                        <a:pt x="49" y="0"/>
                        <a:pt x="74" y="15"/>
                        <a:pt x="86" y="42"/>
                      </a:cubicBezTo>
                      <a:cubicBezTo>
                        <a:pt x="97" y="69"/>
                        <a:pt x="89" y="96"/>
                        <a:pt x="69" y="104"/>
                      </a:cubicBezTo>
                      <a:close/>
                      <a:moveTo>
                        <a:pt x="33" y="17"/>
                      </a:moveTo>
                      <a:cubicBezTo>
                        <a:pt x="19" y="22"/>
                        <a:pt x="14" y="44"/>
                        <a:pt x="23" y="64"/>
                      </a:cubicBezTo>
                      <a:cubicBezTo>
                        <a:pt x="32" y="85"/>
                        <a:pt x="51" y="98"/>
                        <a:pt x="65" y="93"/>
                      </a:cubicBezTo>
                      <a:cubicBezTo>
                        <a:pt x="78" y="88"/>
                        <a:pt x="83" y="67"/>
                        <a:pt x="74" y="46"/>
                      </a:cubicBezTo>
                      <a:cubicBezTo>
                        <a:pt x="66" y="26"/>
                        <a:pt x="47" y="12"/>
                        <a:pt x="33" y="17"/>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34" name="Freeform 94"/>
                <p:cNvSpPr>
                  <a:spLocks noEditPoints="1"/>
                </p:cNvSpPr>
                <p:nvPr>
                  <p:custDataLst>
                    <p:tags r:id="rId72"/>
                  </p:custDataLst>
                </p:nvPr>
              </p:nvSpPr>
              <p:spPr bwMode="auto">
                <a:xfrm flipH="1">
                  <a:off x="4424362" y="3348038"/>
                  <a:ext cx="182563" cy="214313"/>
                </a:xfrm>
                <a:custGeom>
                  <a:avLst/>
                  <a:gdLst>
                    <a:gd name="T0" fmla="*/ 68 w 96"/>
                    <a:gd name="T1" fmla="*/ 104 h 112"/>
                    <a:gd name="T2" fmla="*/ 11 w 96"/>
                    <a:gd name="T3" fmla="*/ 69 h 112"/>
                    <a:gd name="T4" fmla="*/ 28 w 96"/>
                    <a:gd name="T5" fmla="*/ 8 h 112"/>
                    <a:gd name="T6" fmla="*/ 85 w 96"/>
                    <a:gd name="T7" fmla="*/ 43 h 112"/>
                    <a:gd name="T8" fmla="*/ 68 w 96"/>
                    <a:gd name="T9" fmla="*/ 104 h 112"/>
                    <a:gd name="T10" fmla="*/ 32 w 96"/>
                    <a:gd name="T11" fmla="*/ 18 h 112"/>
                    <a:gd name="T12" fmla="*/ 23 w 96"/>
                    <a:gd name="T13" fmla="*/ 65 h 112"/>
                    <a:gd name="T14" fmla="*/ 64 w 96"/>
                    <a:gd name="T15" fmla="*/ 94 h 112"/>
                    <a:gd name="T16" fmla="*/ 74 w 96"/>
                    <a:gd name="T17" fmla="*/ 47 h 112"/>
                    <a:gd name="T18" fmla="*/ 32 w 96"/>
                    <a:gd name="T19" fmla="*/ 1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112">
                      <a:moveTo>
                        <a:pt x="68" y="104"/>
                      </a:moveTo>
                      <a:cubicBezTo>
                        <a:pt x="48" y="112"/>
                        <a:pt x="23" y="96"/>
                        <a:pt x="11" y="69"/>
                      </a:cubicBezTo>
                      <a:cubicBezTo>
                        <a:pt x="0" y="42"/>
                        <a:pt x="7" y="15"/>
                        <a:pt x="28" y="8"/>
                      </a:cubicBezTo>
                      <a:cubicBezTo>
                        <a:pt x="49" y="0"/>
                        <a:pt x="74" y="16"/>
                        <a:pt x="85" y="43"/>
                      </a:cubicBezTo>
                      <a:cubicBezTo>
                        <a:pt x="96" y="70"/>
                        <a:pt x="89" y="97"/>
                        <a:pt x="68" y="104"/>
                      </a:cubicBezTo>
                      <a:close/>
                      <a:moveTo>
                        <a:pt x="32" y="18"/>
                      </a:moveTo>
                      <a:cubicBezTo>
                        <a:pt x="18" y="23"/>
                        <a:pt x="14" y="44"/>
                        <a:pt x="23" y="65"/>
                      </a:cubicBezTo>
                      <a:cubicBezTo>
                        <a:pt x="31" y="86"/>
                        <a:pt x="50" y="99"/>
                        <a:pt x="64" y="94"/>
                      </a:cubicBezTo>
                      <a:cubicBezTo>
                        <a:pt x="78" y="89"/>
                        <a:pt x="82" y="68"/>
                        <a:pt x="74" y="47"/>
                      </a:cubicBezTo>
                      <a:cubicBezTo>
                        <a:pt x="65" y="26"/>
                        <a:pt x="46" y="13"/>
                        <a:pt x="32" y="18"/>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35" name="Freeform 95"/>
                <p:cNvSpPr/>
                <p:nvPr>
                  <p:custDataLst>
                    <p:tags r:id="rId73"/>
                  </p:custDataLst>
                </p:nvPr>
              </p:nvSpPr>
              <p:spPr bwMode="auto">
                <a:xfrm flipH="1">
                  <a:off x="4427538" y="3433763"/>
                  <a:ext cx="177800" cy="153988"/>
                </a:xfrm>
                <a:custGeom>
                  <a:avLst/>
                  <a:gdLst>
                    <a:gd name="T0" fmla="*/ 0 w 112"/>
                    <a:gd name="T1" fmla="*/ 0 h 97"/>
                    <a:gd name="T2" fmla="*/ 112 w 112"/>
                    <a:gd name="T3" fmla="*/ 79 h 97"/>
                    <a:gd name="T4" fmla="*/ 42 w 112"/>
                    <a:gd name="T5" fmla="*/ 97 h 97"/>
                    <a:gd name="T6" fmla="*/ 0 w 112"/>
                    <a:gd name="T7" fmla="*/ 0 h 97"/>
                  </a:gdLst>
                  <a:ahLst/>
                  <a:cxnLst>
                    <a:cxn ang="0">
                      <a:pos x="T0" y="T1"/>
                    </a:cxn>
                    <a:cxn ang="0">
                      <a:pos x="T2" y="T3"/>
                    </a:cxn>
                    <a:cxn ang="0">
                      <a:pos x="T4" y="T5"/>
                    </a:cxn>
                    <a:cxn ang="0">
                      <a:pos x="T6" y="T7"/>
                    </a:cxn>
                  </a:cxnLst>
                  <a:rect l="0" t="0" r="r" b="b"/>
                  <a:pathLst>
                    <a:path w="112" h="97">
                      <a:moveTo>
                        <a:pt x="0" y="0"/>
                      </a:moveTo>
                      <a:lnTo>
                        <a:pt x="112" y="79"/>
                      </a:lnTo>
                      <a:lnTo>
                        <a:pt x="42" y="97"/>
                      </a:lnTo>
                      <a:lnTo>
                        <a:pt x="0" y="0"/>
                      </a:lnTo>
                      <a:close/>
                    </a:path>
                  </a:pathLst>
                </a:custGeom>
                <a:solidFill>
                  <a:srgbClr val="F953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36" name="Freeform 96"/>
                <p:cNvSpPr/>
                <p:nvPr>
                  <p:custDataLst>
                    <p:tags r:id="rId74"/>
                  </p:custDataLst>
                </p:nvPr>
              </p:nvSpPr>
              <p:spPr bwMode="auto">
                <a:xfrm flipH="1">
                  <a:off x="4716463" y="3495675"/>
                  <a:ext cx="149225" cy="34925"/>
                </a:xfrm>
                <a:custGeom>
                  <a:avLst/>
                  <a:gdLst>
                    <a:gd name="T0" fmla="*/ 94 w 94"/>
                    <a:gd name="T1" fmla="*/ 13 h 22"/>
                    <a:gd name="T2" fmla="*/ 2 w 94"/>
                    <a:gd name="T3" fmla="*/ 22 h 22"/>
                    <a:gd name="T4" fmla="*/ 0 w 94"/>
                    <a:gd name="T5" fmla="*/ 9 h 22"/>
                    <a:gd name="T6" fmla="*/ 91 w 94"/>
                    <a:gd name="T7" fmla="*/ 0 h 22"/>
                    <a:gd name="T8" fmla="*/ 94 w 94"/>
                    <a:gd name="T9" fmla="*/ 13 h 22"/>
                  </a:gdLst>
                  <a:ahLst/>
                  <a:cxnLst>
                    <a:cxn ang="0">
                      <a:pos x="T0" y="T1"/>
                    </a:cxn>
                    <a:cxn ang="0">
                      <a:pos x="T2" y="T3"/>
                    </a:cxn>
                    <a:cxn ang="0">
                      <a:pos x="T4" y="T5"/>
                    </a:cxn>
                    <a:cxn ang="0">
                      <a:pos x="T6" y="T7"/>
                    </a:cxn>
                    <a:cxn ang="0">
                      <a:pos x="T8" y="T9"/>
                    </a:cxn>
                  </a:cxnLst>
                  <a:rect l="0" t="0" r="r" b="b"/>
                  <a:pathLst>
                    <a:path w="94" h="22">
                      <a:moveTo>
                        <a:pt x="94" y="13"/>
                      </a:moveTo>
                      <a:lnTo>
                        <a:pt x="2" y="22"/>
                      </a:lnTo>
                      <a:lnTo>
                        <a:pt x="0" y="9"/>
                      </a:lnTo>
                      <a:lnTo>
                        <a:pt x="91" y="0"/>
                      </a:lnTo>
                      <a:lnTo>
                        <a:pt x="94" y="13"/>
                      </a:ln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37" name="Freeform 97"/>
                <p:cNvSpPr/>
                <p:nvPr>
                  <p:custDataLst>
                    <p:tags r:id="rId75"/>
                  </p:custDataLst>
                </p:nvPr>
              </p:nvSpPr>
              <p:spPr bwMode="auto">
                <a:xfrm flipH="1">
                  <a:off x="4379912" y="3076575"/>
                  <a:ext cx="601663" cy="390525"/>
                </a:xfrm>
                <a:custGeom>
                  <a:avLst/>
                  <a:gdLst>
                    <a:gd name="T0" fmla="*/ 108 w 316"/>
                    <a:gd name="T1" fmla="*/ 185 h 205"/>
                    <a:gd name="T2" fmla="*/ 206 w 316"/>
                    <a:gd name="T3" fmla="*/ 131 h 205"/>
                    <a:gd name="T4" fmla="*/ 268 w 316"/>
                    <a:gd name="T5" fmla="*/ 29 h 205"/>
                    <a:gd name="T6" fmla="*/ 188 w 316"/>
                    <a:gd name="T7" fmla="*/ 50 h 205"/>
                    <a:gd name="T8" fmla="*/ 46 w 316"/>
                    <a:gd name="T9" fmla="*/ 205 h 205"/>
                    <a:gd name="T10" fmla="*/ 108 w 316"/>
                    <a:gd name="T11" fmla="*/ 185 h 205"/>
                  </a:gdLst>
                  <a:ahLst/>
                  <a:cxnLst>
                    <a:cxn ang="0">
                      <a:pos x="T0" y="T1"/>
                    </a:cxn>
                    <a:cxn ang="0">
                      <a:pos x="T2" y="T3"/>
                    </a:cxn>
                    <a:cxn ang="0">
                      <a:pos x="T4" y="T5"/>
                    </a:cxn>
                    <a:cxn ang="0">
                      <a:pos x="T6" y="T7"/>
                    </a:cxn>
                    <a:cxn ang="0">
                      <a:pos x="T8" y="T9"/>
                    </a:cxn>
                    <a:cxn ang="0">
                      <a:pos x="T10" y="T11"/>
                    </a:cxn>
                  </a:cxnLst>
                  <a:rect l="0" t="0" r="r" b="b"/>
                  <a:pathLst>
                    <a:path w="316" h="205">
                      <a:moveTo>
                        <a:pt x="108" y="185"/>
                      </a:moveTo>
                      <a:cubicBezTo>
                        <a:pt x="108" y="185"/>
                        <a:pt x="114" y="122"/>
                        <a:pt x="206" y="131"/>
                      </a:cubicBezTo>
                      <a:cubicBezTo>
                        <a:pt x="298" y="140"/>
                        <a:pt x="316" y="58"/>
                        <a:pt x="268" y="29"/>
                      </a:cubicBezTo>
                      <a:cubicBezTo>
                        <a:pt x="220" y="0"/>
                        <a:pt x="188" y="50"/>
                        <a:pt x="188" y="50"/>
                      </a:cubicBezTo>
                      <a:cubicBezTo>
                        <a:pt x="188" y="50"/>
                        <a:pt x="0" y="98"/>
                        <a:pt x="46" y="205"/>
                      </a:cubicBezTo>
                      <a:lnTo>
                        <a:pt x="108" y="185"/>
                      </a:lnTo>
                      <a:close/>
                    </a:path>
                  </a:pathLst>
                </a:custGeom>
                <a:solidFill>
                  <a:srgbClr val="350C0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38" name="Freeform 98"/>
                <p:cNvSpPr/>
                <p:nvPr>
                  <p:custDataLst>
                    <p:tags r:id="rId76"/>
                  </p:custDataLst>
                </p:nvPr>
              </p:nvSpPr>
              <p:spPr bwMode="auto">
                <a:xfrm flipH="1">
                  <a:off x="4151312" y="4627563"/>
                  <a:ext cx="808038" cy="260350"/>
                </a:xfrm>
                <a:custGeom>
                  <a:avLst/>
                  <a:gdLst>
                    <a:gd name="T0" fmla="*/ 386 w 424"/>
                    <a:gd name="T1" fmla="*/ 137 h 137"/>
                    <a:gd name="T2" fmla="*/ 422 w 424"/>
                    <a:gd name="T3" fmla="*/ 111 h 137"/>
                    <a:gd name="T4" fmla="*/ 392 w 424"/>
                    <a:gd name="T5" fmla="*/ 62 h 137"/>
                    <a:gd name="T6" fmla="*/ 190 w 424"/>
                    <a:gd name="T7" fmla="*/ 45 h 137"/>
                    <a:gd name="T8" fmla="*/ 50 w 424"/>
                    <a:gd name="T9" fmla="*/ 9 h 137"/>
                    <a:gd name="T10" fmla="*/ 26 w 424"/>
                    <a:gd name="T11" fmla="*/ 85 h 137"/>
                    <a:gd name="T12" fmla="*/ 89 w 424"/>
                    <a:gd name="T13" fmla="*/ 126 h 137"/>
                    <a:gd name="T14" fmla="*/ 386 w 424"/>
                    <a:gd name="T15" fmla="*/ 137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4" h="137">
                      <a:moveTo>
                        <a:pt x="386" y="137"/>
                      </a:moveTo>
                      <a:cubicBezTo>
                        <a:pt x="403" y="137"/>
                        <a:pt x="419" y="127"/>
                        <a:pt x="422" y="111"/>
                      </a:cubicBezTo>
                      <a:cubicBezTo>
                        <a:pt x="424" y="96"/>
                        <a:pt x="420" y="77"/>
                        <a:pt x="392" y="62"/>
                      </a:cubicBezTo>
                      <a:cubicBezTo>
                        <a:pt x="335" y="31"/>
                        <a:pt x="246" y="35"/>
                        <a:pt x="190" y="45"/>
                      </a:cubicBezTo>
                      <a:cubicBezTo>
                        <a:pt x="137" y="54"/>
                        <a:pt x="98" y="0"/>
                        <a:pt x="50" y="9"/>
                      </a:cubicBezTo>
                      <a:cubicBezTo>
                        <a:pt x="21" y="14"/>
                        <a:pt x="0" y="55"/>
                        <a:pt x="26" y="85"/>
                      </a:cubicBezTo>
                      <a:cubicBezTo>
                        <a:pt x="53" y="114"/>
                        <a:pt x="89" y="126"/>
                        <a:pt x="89" y="126"/>
                      </a:cubicBezTo>
                      <a:lnTo>
                        <a:pt x="386" y="137"/>
                      </a:lnTo>
                      <a:close/>
                    </a:path>
                  </a:pathLst>
                </a:custGeom>
                <a:solidFill>
                  <a:schemeClr val="tx2"/>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239" name="Freeform 99"/>
                <p:cNvSpPr/>
                <p:nvPr>
                  <p:custDataLst>
                    <p:tags r:id="rId77"/>
                  </p:custDataLst>
                </p:nvPr>
              </p:nvSpPr>
              <p:spPr bwMode="auto">
                <a:xfrm flipH="1">
                  <a:off x="4329112" y="5959475"/>
                  <a:ext cx="125413" cy="115888"/>
                </a:xfrm>
                <a:custGeom>
                  <a:avLst/>
                  <a:gdLst>
                    <a:gd name="T0" fmla="*/ 79 w 79"/>
                    <a:gd name="T1" fmla="*/ 15 h 73"/>
                    <a:gd name="T2" fmla="*/ 70 w 79"/>
                    <a:gd name="T3" fmla="*/ 73 h 73"/>
                    <a:gd name="T4" fmla="*/ 0 w 79"/>
                    <a:gd name="T5" fmla="*/ 72 h 73"/>
                    <a:gd name="T6" fmla="*/ 13 w 79"/>
                    <a:gd name="T7" fmla="*/ 0 h 73"/>
                    <a:gd name="T8" fmla="*/ 79 w 79"/>
                    <a:gd name="T9" fmla="*/ 15 h 73"/>
                  </a:gdLst>
                  <a:ahLst/>
                  <a:cxnLst>
                    <a:cxn ang="0">
                      <a:pos x="T0" y="T1"/>
                    </a:cxn>
                    <a:cxn ang="0">
                      <a:pos x="T2" y="T3"/>
                    </a:cxn>
                    <a:cxn ang="0">
                      <a:pos x="T4" y="T5"/>
                    </a:cxn>
                    <a:cxn ang="0">
                      <a:pos x="T6" y="T7"/>
                    </a:cxn>
                    <a:cxn ang="0">
                      <a:pos x="T8" y="T9"/>
                    </a:cxn>
                  </a:cxnLst>
                  <a:rect l="0" t="0" r="r" b="b"/>
                  <a:pathLst>
                    <a:path w="79" h="73">
                      <a:moveTo>
                        <a:pt x="79" y="15"/>
                      </a:moveTo>
                      <a:lnTo>
                        <a:pt x="70" y="73"/>
                      </a:lnTo>
                      <a:lnTo>
                        <a:pt x="0" y="72"/>
                      </a:lnTo>
                      <a:lnTo>
                        <a:pt x="13" y="0"/>
                      </a:lnTo>
                      <a:lnTo>
                        <a:pt x="79" y="15"/>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40" name="Freeform 100"/>
                <p:cNvSpPr/>
                <p:nvPr>
                  <p:custDataLst>
                    <p:tags r:id="rId78"/>
                  </p:custDataLst>
                </p:nvPr>
              </p:nvSpPr>
              <p:spPr bwMode="auto">
                <a:xfrm flipH="1">
                  <a:off x="4319587" y="6018213"/>
                  <a:ext cx="144463" cy="58738"/>
                </a:xfrm>
                <a:custGeom>
                  <a:avLst/>
                  <a:gdLst>
                    <a:gd name="T0" fmla="*/ 79 w 91"/>
                    <a:gd name="T1" fmla="*/ 37 h 37"/>
                    <a:gd name="T2" fmla="*/ 91 w 91"/>
                    <a:gd name="T3" fmla="*/ 0 h 37"/>
                    <a:gd name="T4" fmla="*/ 6 w 91"/>
                    <a:gd name="T5" fmla="*/ 0 h 37"/>
                    <a:gd name="T6" fmla="*/ 0 w 91"/>
                    <a:gd name="T7" fmla="*/ 35 h 37"/>
                    <a:gd name="T8" fmla="*/ 79 w 91"/>
                    <a:gd name="T9" fmla="*/ 37 h 37"/>
                  </a:gdLst>
                  <a:ahLst/>
                  <a:cxnLst>
                    <a:cxn ang="0">
                      <a:pos x="T0" y="T1"/>
                    </a:cxn>
                    <a:cxn ang="0">
                      <a:pos x="T2" y="T3"/>
                    </a:cxn>
                    <a:cxn ang="0">
                      <a:pos x="T4" y="T5"/>
                    </a:cxn>
                    <a:cxn ang="0">
                      <a:pos x="T6" y="T7"/>
                    </a:cxn>
                    <a:cxn ang="0">
                      <a:pos x="T8" y="T9"/>
                    </a:cxn>
                  </a:cxnLst>
                  <a:rect l="0" t="0" r="r" b="b"/>
                  <a:pathLst>
                    <a:path w="91" h="37">
                      <a:moveTo>
                        <a:pt x="79" y="37"/>
                      </a:moveTo>
                      <a:lnTo>
                        <a:pt x="91" y="0"/>
                      </a:lnTo>
                      <a:lnTo>
                        <a:pt x="6" y="0"/>
                      </a:lnTo>
                      <a:lnTo>
                        <a:pt x="0" y="35"/>
                      </a:lnTo>
                      <a:lnTo>
                        <a:pt x="79" y="37"/>
                      </a:lnTo>
                      <a:close/>
                    </a:path>
                  </a:pathLst>
                </a:custGeom>
                <a:solidFill>
                  <a:srgbClr val="F9B2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41" name="Freeform 101"/>
                <p:cNvSpPr/>
                <p:nvPr>
                  <p:custDataLst>
                    <p:tags r:id="rId79"/>
                  </p:custDataLst>
                </p:nvPr>
              </p:nvSpPr>
              <p:spPr bwMode="auto">
                <a:xfrm flipH="1">
                  <a:off x="3925888" y="6069013"/>
                  <a:ext cx="622300" cy="233363"/>
                </a:xfrm>
                <a:custGeom>
                  <a:avLst/>
                  <a:gdLst>
                    <a:gd name="T0" fmla="*/ 118 w 326"/>
                    <a:gd name="T1" fmla="*/ 5 h 123"/>
                    <a:gd name="T2" fmla="*/ 161 w 326"/>
                    <a:gd name="T3" fmla="*/ 65 h 123"/>
                    <a:gd name="T4" fmla="*/ 312 w 326"/>
                    <a:gd name="T5" fmla="*/ 100 h 123"/>
                    <a:gd name="T6" fmla="*/ 309 w 326"/>
                    <a:gd name="T7" fmla="*/ 121 h 123"/>
                    <a:gd name="T8" fmla="*/ 115 w 326"/>
                    <a:gd name="T9" fmla="*/ 123 h 123"/>
                    <a:gd name="T10" fmla="*/ 59 w 326"/>
                    <a:gd name="T11" fmla="*/ 96 h 123"/>
                    <a:gd name="T12" fmla="*/ 44 w 326"/>
                    <a:gd name="T13" fmla="*/ 107 h 123"/>
                    <a:gd name="T14" fmla="*/ 0 w 326"/>
                    <a:gd name="T15" fmla="*/ 91 h 123"/>
                    <a:gd name="T16" fmla="*/ 39 w 326"/>
                    <a:gd name="T17" fmla="*/ 0 h 123"/>
                    <a:gd name="T18" fmla="*/ 118 w 326"/>
                    <a:gd name="T19" fmla="*/ 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6" h="123">
                      <a:moveTo>
                        <a:pt x="118" y="5"/>
                      </a:moveTo>
                      <a:cubicBezTo>
                        <a:pt x="161" y="65"/>
                        <a:pt x="161" y="65"/>
                        <a:pt x="161" y="65"/>
                      </a:cubicBezTo>
                      <a:cubicBezTo>
                        <a:pt x="312" y="100"/>
                        <a:pt x="312" y="100"/>
                        <a:pt x="312" y="100"/>
                      </a:cubicBezTo>
                      <a:cubicBezTo>
                        <a:pt x="326" y="103"/>
                        <a:pt x="324" y="121"/>
                        <a:pt x="309" y="121"/>
                      </a:cubicBezTo>
                      <a:cubicBezTo>
                        <a:pt x="115" y="123"/>
                        <a:pt x="115" y="123"/>
                        <a:pt x="115" y="123"/>
                      </a:cubicBezTo>
                      <a:cubicBezTo>
                        <a:pt x="59" y="96"/>
                        <a:pt x="59" y="96"/>
                        <a:pt x="59" y="96"/>
                      </a:cubicBezTo>
                      <a:cubicBezTo>
                        <a:pt x="44" y="107"/>
                        <a:pt x="44" y="107"/>
                        <a:pt x="44" y="107"/>
                      </a:cubicBezTo>
                      <a:cubicBezTo>
                        <a:pt x="0" y="91"/>
                        <a:pt x="0" y="91"/>
                        <a:pt x="0" y="91"/>
                      </a:cubicBezTo>
                      <a:cubicBezTo>
                        <a:pt x="39" y="0"/>
                        <a:pt x="39" y="0"/>
                        <a:pt x="39" y="0"/>
                      </a:cubicBezTo>
                      <a:lnTo>
                        <a:pt x="118" y="5"/>
                      </a:ln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42" name="Freeform 102"/>
                <p:cNvSpPr/>
                <p:nvPr>
                  <p:custDataLst>
                    <p:tags r:id="rId80"/>
                  </p:custDataLst>
                </p:nvPr>
              </p:nvSpPr>
              <p:spPr bwMode="auto">
                <a:xfrm flipH="1">
                  <a:off x="5221288" y="5546725"/>
                  <a:ext cx="155575" cy="134938"/>
                </a:xfrm>
                <a:custGeom>
                  <a:avLst/>
                  <a:gdLst>
                    <a:gd name="T0" fmla="*/ 98 w 98"/>
                    <a:gd name="T1" fmla="*/ 58 h 85"/>
                    <a:gd name="T2" fmla="*/ 39 w 98"/>
                    <a:gd name="T3" fmla="*/ 85 h 85"/>
                    <a:gd name="T4" fmla="*/ 0 w 98"/>
                    <a:gd name="T5" fmla="*/ 34 h 85"/>
                    <a:gd name="T6" fmla="*/ 71 w 98"/>
                    <a:gd name="T7" fmla="*/ 0 h 85"/>
                    <a:gd name="T8" fmla="*/ 98 w 98"/>
                    <a:gd name="T9" fmla="*/ 58 h 85"/>
                  </a:gdLst>
                  <a:ahLst/>
                  <a:cxnLst>
                    <a:cxn ang="0">
                      <a:pos x="T0" y="T1"/>
                    </a:cxn>
                    <a:cxn ang="0">
                      <a:pos x="T2" y="T3"/>
                    </a:cxn>
                    <a:cxn ang="0">
                      <a:pos x="T4" y="T5"/>
                    </a:cxn>
                    <a:cxn ang="0">
                      <a:pos x="T6" y="T7"/>
                    </a:cxn>
                    <a:cxn ang="0">
                      <a:pos x="T8" y="T9"/>
                    </a:cxn>
                  </a:cxnLst>
                  <a:rect l="0" t="0" r="r" b="b"/>
                  <a:pathLst>
                    <a:path w="98" h="85">
                      <a:moveTo>
                        <a:pt x="98" y="58"/>
                      </a:moveTo>
                      <a:lnTo>
                        <a:pt x="39" y="85"/>
                      </a:lnTo>
                      <a:lnTo>
                        <a:pt x="0" y="34"/>
                      </a:lnTo>
                      <a:lnTo>
                        <a:pt x="71" y="0"/>
                      </a:lnTo>
                      <a:lnTo>
                        <a:pt x="98" y="58"/>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43" name="Freeform 103"/>
                <p:cNvSpPr/>
                <p:nvPr>
                  <p:custDataLst>
                    <p:tags r:id="rId81"/>
                  </p:custDataLst>
                </p:nvPr>
              </p:nvSpPr>
              <p:spPr bwMode="auto">
                <a:xfrm flipH="1">
                  <a:off x="5248275" y="5567363"/>
                  <a:ext cx="133350" cy="120650"/>
                </a:xfrm>
                <a:custGeom>
                  <a:avLst/>
                  <a:gdLst>
                    <a:gd name="T0" fmla="*/ 45 w 84"/>
                    <a:gd name="T1" fmla="*/ 76 h 76"/>
                    <a:gd name="T2" fmla="*/ 84 w 84"/>
                    <a:gd name="T3" fmla="*/ 63 h 76"/>
                    <a:gd name="T4" fmla="*/ 33 w 84"/>
                    <a:gd name="T5" fmla="*/ 0 h 76"/>
                    <a:gd name="T6" fmla="*/ 0 w 84"/>
                    <a:gd name="T7" fmla="*/ 16 h 76"/>
                    <a:gd name="T8" fmla="*/ 45 w 84"/>
                    <a:gd name="T9" fmla="*/ 76 h 76"/>
                  </a:gdLst>
                  <a:ahLst/>
                  <a:cxnLst>
                    <a:cxn ang="0">
                      <a:pos x="T0" y="T1"/>
                    </a:cxn>
                    <a:cxn ang="0">
                      <a:pos x="T2" y="T3"/>
                    </a:cxn>
                    <a:cxn ang="0">
                      <a:pos x="T4" y="T5"/>
                    </a:cxn>
                    <a:cxn ang="0">
                      <a:pos x="T6" y="T7"/>
                    </a:cxn>
                    <a:cxn ang="0">
                      <a:pos x="T8" y="T9"/>
                    </a:cxn>
                  </a:cxnLst>
                  <a:rect l="0" t="0" r="r" b="b"/>
                  <a:pathLst>
                    <a:path w="84" h="76">
                      <a:moveTo>
                        <a:pt x="45" y="76"/>
                      </a:moveTo>
                      <a:lnTo>
                        <a:pt x="84" y="63"/>
                      </a:lnTo>
                      <a:lnTo>
                        <a:pt x="33" y="0"/>
                      </a:lnTo>
                      <a:lnTo>
                        <a:pt x="0" y="16"/>
                      </a:lnTo>
                      <a:lnTo>
                        <a:pt x="45" y="76"/>
                      </a:lnTo>
                      <a:close/>
                    </a:path>
                  </a:pathLst>
                </a:custGeom>
                <a:solidFill>
                  <a:srgbClr val="F9B2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44" name="Freeform 104"/>
                <p:cNvSpPr/>
                <p:nvPr>
                  <p:custDataLst>
                    <p:tags r:id="rId82"/>
                  </p:custDataLst>
                </p:nvPr>
              </p:nvSpPr>
              <p:spPr bwMode="auto">
                <a:xfrm flipH="1">
                  <a:off x="5229225" y="5583238"/>
                  <a:ext cx="350838" cy="536575"/>
                </a:xfrm>
                <a:custGeom>
                  <a:avLst/>
                  <a:gdLst>
                    <a:gd name="T0" fmla="*/ 146 w 184"/>
                    <a:gd name="T1" fmla="*/ 61 h 282"/>
                    <a:gd name="T2" fmla="*/ 118 w 184"/>
                    <a:gd name="T3" fmla="*/ 128 h 282"/>
                    <a:gd name="T4" fmla="*/ 178 w 184"/>
                    <a:gd name="T5" fmla="*/ 261 h 282"/>
                    <a:gd name="T6" fmla="*/ 158 w 184"/>
                    <a:gd name="T7" fmla="*/ 272 h 282"/>
                    <a:gd name="T8" fmla="*/ 40 w 184"/>
                    <a:gd name="T9" fmla="*/ 129 h 282"/>
                    <a:gd name="T10" fmla="*/ 31 w 184"/>
                    <a:gd name="T11" fmla="*/ 72 h 282"/>
                    <a:gd name="T12" fmla="*/ 13 w 184"/>
                    <a:gd name="T13" fmla="*/ 67 h 282"/>
                    <a:gd name="T14" fmla="*/ 0 w 184"/>
                    <a:gd name="T15" fmla="*/ 25 h 282"/>
                    <a:gd name="T16" fmla="*/ 104 w 184"/>
                    <a:gd name="T17" fmla="*/ 0 h 282"/>
                    <a:gd name="T18" fmla="*/ 146 w 184"/>
                    <a:gd name="T19" fmla="*/ 6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282">
                      <a:moveTo>
                        <a:pt x="146" y="61"/>
                      </a:moveTo>
                      <a:cubicBezTo>
                        <a:pt x="118" y="128"/>
                        <a:pt x="118" y="128"/>
                        <a:pt x="118" y="128"/>
                      </a:cubicBezTo>
                      <a:cubicBezTo>
                        <a:pt x="178" y="261"/>
                        <a:pt x="178" y="261"/>
                        <a:pt x="178" y="261"/>
                      </a:cubicBezTo>
                      <a:cubicBezTo>
                        <a:pt x="184" y="273"/>
                        <a:pt x="166" y="282"/>
                        <a:pt x="158" y="272"/>
                      </a:cubicBezTo>
                      <a:cubicBezTo>
                        <a:pt x="40" y="129"/>
                        <a:pt x="40" y="129"/>
                        <a:pt x="40" y="129"/>
                      </a:cubicBezTo>
                      <a:cubicBezTo>
                        <a:pt x="31" y="72"/>
                        <a:pt x="31" y="72"/>
                        <a:pt x="31" y="72"/>
                      </a:cubicBezTo>
                      <a:cubicBezTo>
                        <a:pt x="13" y="67"/>
                        <a:pt x="13" y="67"/>
                        <a:pt x="13" y="67"/>
                      </a:cubicBezTo>
                      <a:cubicBezTo>
                        <a:pt x="0" y="25"/>
                        <a:pt x="0" y="25"/>
                        <a:pt x="0" y="25"/>
                      </a:cubicBezTo>
                      <a:cubicBezTo>
                        <a:pt x="104" y="0"/>
                        <a:pt x="104" y="0"/>
                        <a:pt x="104" y="0"/>
                      </a:cubicBezTo>
                      <a:lnTo>
                        <a:pt x="146" y="61"/>
                      </a:ln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45" name="Freeform 105"/>
                <p:cNvSpPr/>
                <p:nvPr>
                  <p:custDataLst>
                    <p:tags r:id="rId83"/>
                  </p:custDataLst>
                </p:nvPr>
              </p:nvSpPr>
              <p:spPr bwMode="auto">
                <a:xfrm flipH="1">
                  <a:off x="4200525" y="4676775"/>
                  <a:ext cx="552450" cy="122238"/>
                </a:xfrm>
                <a:custGeom>
                  <a:avLst/>
                  <a:gdLst>
                    <a:gd name="T0" fmla="*/ 290 w 290"/>
                    <a:gd name="T1" fmla="*/ 64 h 64"/>
                    <a:gd name="T2" fmla="*/ 283 w 290"/>
                    <a:gd name="T3" fmla="*/ 36 h 64"/>
                    <a:gd name="T4" fmla="*/ 137 w 290"/>
                    <a:gd name="T5" fmla="*/ 12 h 64"/>
                    <a:gd name="T6" fmla="*/ 88 w 290"/>
                    <a:gd name="T7" fmla="*/ 18 h 64"/>
                    <a:gd name="T8" fmla="*/ 60 w 290"/>
                    <a:gd name="T9" fmla="*/ 19 h 64"/>
                    <a:gd name="T10" fmla="*/ 34 w 290"/>
                    <a:gd name="T11" fmla="*/ 12 h 64"/>
                    <a:gd name="T12" fmla="*/ 8 w 290"/>
                    <a:gd name="T13" fmla="*/ 0 h 64"/>
                    <a:gd name="T14" fmla="*/ 0 w 290"/>
                    <a:gd name="T15" fmla="*/ 44 h 64"/>
                    <a:gd name="T16" fmla="*/ 290 w 290"/>
                    <a:gd name="T1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64">
                      <a:moveTo>
                        <a:pt x="290" y="64"/>
                      </a:moveTo>
                      <a:cubicBezTo>
                        <a:pt x="283" y="36"/>
                        <a:pt x="283" y="36"/>
                        <a:pt x="283" y="36"/>
                      </a:cubicBezTo>
                      <a:cubicBezTo>
                        <a:pt x="283" y="36"/>
                        <a:pt x="236" y="6"/>
                        <a:pt x="137" y="12"/>
                      </a:cubicBezTo>
                      <a:cubicBezTo>
                        <a:pt x="137" y="12"/>
                        <a:pt x="93" y="17"/>
                        <a:pt x="88" y="18"/>
                      </a:cubicBezTo>
                      <a:cubicBezTo>
                        <a:pt x="82" y="19"/>
                        <a:pt x="69" y="21"/>
                        <a:pt x="60" y="19"/>
                      </a:cubicBezTo>
                      <a:cubicBezTo>
                        <a:pt x="52" y="18"/>
                        <a:pt x="39" y="14"/>
                        <a:pt x="34" y="12"/>
                      </a:cubicBezTo>
                      <a:cubicBezTo>
                        <a:pt x="8" y="0"/>
                        <a:pt x="8" y="0"/>
                        <a:pt x="8" y="0"/>
                      </a:cubicBezTo>
                      <a:cubicBezTo>
                        <a:pt x="0" y="44"/>
                        <a:pt x="0" y="44"/>
                        <a:pt x="0" y="44"/>
                      </a:cubicBezTo>
                      <a:lnTo>
                        <a:pt x="290" y="64"/>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46" name="Freeform 106"/>
                <p:cNvSpPr/>
                <p:nvPr>
                  <p:custDataLst>
                    <p:tags r:id="rId84"/>
                  </p:custDataLst>
                </p:nvPr>
              </p:nvSpPr>
              <p:spPr bwMode="auto">
                <a:xfrm flipH="1">
                  <a:off x="4200525" y="4760913"/>
                  <a:ext cx="1104900" cy="1233488"/>
                </a:xfrm>
                <a:custGeom>
                  <a:avLst/>
                  <a:gdLst>
                    <a:gd name="T0" fmla="*/ 696 w 696"/>
                    <a:gd name="T1" fmla="*/ 24 h 777"/>
                    <a:gd name="T2" fmla="*/ 636 w 696"/>
                    <a:gd name="T3" fmla="*/ 777 h 777"/>
                    <a:gd name="T4" fmla="*/ 541 w 696"/>
                    <a:gd name="T5" fmla="*/ 777 h 777"/>
                    <a:gd name="T6" fmla="*/ 522 w 696"/>
                    <a:gd name="T7" fmla="*/ 164 h 777"/>
                    <a:gd name="T8" fmla="*/ 374 w 696"/>
                    <a:gd name="T9" fmla="*/ 397 h 777"/>
                    <a:gd name="T10" fmla="*/ 43 w 696"/>
                    <a:gd name="T11" fmla="*/ 571 h 777"/>
                    <a:gd name="T12" fmla="*/ 0 w 696"/>
                    <a:gd name="T13" fmla="*/ 499 h 777"/>
                    <a:gd name="T14" fmla="*/ 306 w 696"/>
                    <a:gd name="T15" fmla="*/ 310 h 777"/>
                    <a:gd name="T16" fmla="*/ 348 w 696"/>
                    <a:gd name="T17" fmla="*/ 0 h 777"/>
                    <a:gd name="T18" fmla="*/ 696 w 696"/>
                    <a:gd name="T19" fmla="*/ 24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6" h="777">
                      <a:moveTo>
                        <a:pt x="696" y="24"/>
                      </a:moveTo>
                      <a:lnTo>
                        <a:pt x="636" y="777"/>
                      </a:lnTo>
                      <a:lnTo>
                        <a:pt x="541" y="777"/>
                      </a:lnTo>
                      <a:lnTo>
                        <a:pt x="522" y="164"/>
                      </a:lnTo>
                      <a:lnTo>
                        <a:pt x="374" y="397"/>
                      </a:lnTo>
                      <a:lnTo>
                        <a:pt x="43" y="571"/>
                      </a:lnTo>
                      <a:lnTo>
                        <a:pt x="0" y="499"/>
                      </a:lnTo>
                      <a:lnTo>
                        <a:pt x="306" y="310"/>
                      </a:lnTo>
                      <a:lnTo>
                        <a:pt x="348" y="0"/>
                      </a:lnTo>
                      <a:lnTo>
                        <a:pt x="696" y="24"/>
                      </a:ln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47" name="Freeform 107"/>
                <p:cNvSpPr/>
                <p:nvPr>
                  <p:custDataLst>
                    <p:tags r:id="rId85"/>
                  </p:custDataLst>
                </p:nvPr>
              </p:nvSpPr>
              <p:spPr bwMode="auto">
                <a:xfrm flipH="1">
                  <a:off x="5353050" y="5764213"/>
                  <a:ext cx="76200" cy="71438"/>
                </a:xfrm>
                <a:custGeom>
                  <a:avLst/>
                  <a:gdLst>
                    <a:gd name="T0" fmla="*/ 38 w 48"/>
                    <a:gd name="T1" fmla="*/ 45 h 45"/>
                    <a:gd name="T2" fmla="*/ 0 w 48"/>
                    <a:gd name="T3" fmla="*/ 33 h 45"/>
                    <a:gd name="T4" fmla="*/ 5 w 48"/>
                    <a:gd name="T5" fmla="*/ 0 h 45"/>
                    <a:gd name="T6" fmla="*/ 48 w 48"/>
                    <a:gd name="T7" fmla="*/ 12 h 45"/>
                    <a:gd name="T8" fmla="*/ 47 w 48"/>
                    <a:gd name="T9" fmla="*/ 15 h 45"/>
                    <a:gd name="T10" fmla="*/ 9 w 48"/>
                    <a:gd name="T11" fmla="*/ 6 h 45"/>
                    <a:gd name="T12" fmla="*/ 5 w 48"/>
                    <a:gd name="T13" fmla="*/ 31 h 45"/>
                    <a:gd name="T14" fmla="*/ 39 w 48"/>
                    <a:gd name="T15" fmla="*/ 42 h 45"/>
                    <a:gd name="T16" fmla="*/ 38 w 48"/>
                    <a:gd name="T17"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5">
                      <a:moveTo>
                        <a:pt x="38" y="45"/>
                      </a:moveTo>
                      <a:lnTo>
                        <a:pt x="0" y="33"/>
                      </a:lnTo>
                      <a:lnTo>
                        <a:pt x="5" y="0"/>
                      </a:lnTo>
                      <a:lnTo>
                        <a:pt x="48" y="12"/>
                      </a:lnTo>
                      <a:lnTo>
                        <a:pt x="47" y="15"/>
                      </a:lnTo>
                      <a:lnTo>
                        <a:pt x="9" y="6"/>
                      </a:lnTo>
                      <a:lnTo>
                        <a:pt x="5" y="31"/>
                      </a:lnTo>
                      <a:lnTo>
                        <a:pt x="39" y="42"/>
                      </a:lnTo>
                      <a:lnTo>
                        <a:pt x="38" y="45"/>
                      </a:lnTo>
                      <a:close/>
                    </a:path>
                  </a:pathLst>
                </a:custGeom>
                <a:solidFill>
                  <a:srgbClr val="B2B2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48" name="Freeform 108"/>
                <p:cNvSpPr/>
                <p:nvPr>
                  <p:custDataLst>
                    <p:tags r:id="rId86"/>
                  </p:custDataLst>
                </p:nvPr>
              </p:nvSpPr>
              <p:spPr bwMode="auto">
                <a:xfrm flipH="1">
                  <a:off x="5464175" y="4735513"/>
                  <a:ext cx="233363" cy="334963"/>
                </a:xfrm>
                <a:custGeom>
                  <a:avLst/>
                  <a:gdLst>
                    <a:gd name="T0" fmla="*/ 101 w 123"/>
                    <a:gd name="T1" fmla="*/ 75 h 176"/>
                    <a:gd name="T2" fmla="*/ 53 w 123"/>
                    <a:gd name="T3" fmla="*/ 170 h 176"/>
                    <a:gd name="T4" fmla="*/ 46 w 123"/>
                    <a:gd name="T5" fmla="*/ 153 h 176"/>
                    <a:gd name="T6" fmla="*/ 73 w 123"/>
                    <a:gd name="T7" fmla="*/ 91 h 176"/>
                    <a:gd name="T8" fmla="*/ 25 w 123"/>
                    <a:gd name="T9" fmla="*/ 165 h 176"/>
                    <a:gd name="T10" fmla="*/ 20 w 123"/>
                    <a:gd name="T11" fmla="*/ 151 h 176"/>
                    <a:gd name="T12" fmla="*/ 52 w 123"/>
                    <a:gd name="T13" fmla="*/ 91 h 176"/>
                    <a:gd name="T14" fmla="*/ 13 w 123"/>
                    <a:gd name="T15" fmla="*/ 137 h 176"/>
                    <a:gd name="T16" fmla="*/ 13 w 123"/>
                    <a:gd name="T17" fmla="*/ 121 h 176"/>
                    <a:gd name="T18" fmla="*/ 45 w 123"/>
                    <a:gd name="T19" fmla="*/ 79 h 176"/>
                    <a:gd name="T20" fmla="*/ 6 w 123"/>
                    <a:gd name="T21" fmla="*/ 102 h 176"/>
                    <a:gd name="T22" fmla="*/ 4 w 123"/>
                    <a:gd name="T23" fmla="*/ 94 h 176"/>
                    <a:gd name="T24" fmla="*/ 44 w 123"/>
                    <a:gd name="T25" fmla="*/ 65 h 176"/>
                    <a:gd name="T26" fmla="*/ 86 w 123"/>
                    <a:gd name="T27" fmla="*/ 20 h 176"/>
                    <a:gd name="T28" fmla="*/ 122 w 123"/>
                    <a:gd name="T29" fmla="*/ 31 h 176"/>
                    <a:gd name="T30" fmla="*/ 115 w 123"/>
                    <a:gd name="T31" fmla="*/ 119 h 176"/>
                    <a:gd name="T32" fmla="*/ 99 w 123"/>
                    <a:gd name="T33" fmla="*/ 102 h 176"/>
                    <a:gd name="T34" fmla="*/ 101 w 123"/>
                    <a:gd name="T35" fmla="*/ 7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3" h="176">
                      <a:moveTo>
                        <a:pt x="101" y="75"/>
                      </a:moveTo>
                      <a:cubicBezTo>
                        <a:pt x="101" y="75"/>
                        <a:pt x="60" y="164"/>
                        <a:pt x="53" y="170"/>
                      </a:cubicBezTo>
                      <a:cubicBezTo>
                        <a:pt x="46" y="176"/>
                        <a:pt x="38" y="168"/>
                        <a:pt x="46" y="153"/>
                      </a:cubicBezTo>
                      <a:cubicBezTo>
                        <a:pt x="54" y="138"/>
                        <a:pt x="73" y="91"/>
                        <a:pt x="73" y="91"/>
                      </a:cubicBezTo>
                      <a:cubicBezTo>
                        <a:pt x="73" y="91"/>
                        <a:pt x="31" y="164"/>
                        <a:pt x="25" y="165"/>
                      </a:cubicBezTo>
                      <a:cubicBezTo>
                        <a:pt x="19" y="166"/>
                        <a:pt x="13" y="160"/>
                        <a:pt x="20" y="151"/>
                      </a:cubicBezTo>
                      <a:cubicBezTo>
                        <a:pt x="27" y="141"/>
                        <a:pt x="52" y="91"/>
                        <a:pt x="52" y="91"/>
                      </a:cubicBezTo>
                      <a:cubicBezTo>
                        <a:pt x="52" y="91"/>
                        <a:pt x="22" y="130"/>
                        <a:pt x="13" y="137"/>
                      </a:cubicBezTo>
                      <a:cubicBezTo>
                        <a:pt x="4" y="144"/>
                        <a:pt x="6" y="129"/>
                        <a:pt x="13" y="121"/>
                      </a:cubicBezTo>
                      <a:cubicBezTo>
                        <a:pt x="20" y="112"/>
                        <a:pt x="45" y="79"/>
                        <a:pt x="45" y="79"/>
                      </a:cubicBezTo>
                      <a:cubicBezTo>
                        <a:pt x="45" y="79"/>
                        <a:pt x="13" y="102"/>
                        <a:pt x="6" y="102"/>
                      </a:cubicBezTo>
                      <a:cubicBezTo>
                        <a:pt x="0" y="103"/>
                        <a:pt x="1" y="98"/>
                        <a:pt x="4" y="94"/>
                      </a:cubicBezTo>
                      <a:cubicBezTo>
                        <a:pt x="7" y="91"/>
                        <a:pt x="44" y="65"/>
                        <a:pt x="44" y="65"/>
                      </a:cubicBezTo>
                      <a:cubicBezTo>
                        <a:pt x="44" y="65"/>
                        <a:pt x="53" y="56"/>
                        <a:pt x="86" y="20"/>
                      </a:cubicBezTo>
                      <a:cubicBezTo>
                        <a:pt x="105" y="0"/>
                        <a:pt x="123" y="26"/>
                        <a:pt x="122" y="31"/>
                      </a:cubicBezTo>
                      <a:cubicBezTo>
                        <a:pt x="122" y="35"/>
                        <a:pt x="119" y="109"/>
                        <a:pt x="115" y="119"/>
                      </a:cubicBezTo>
                      <a:cubicBezTo>
                        <a:pt x="110" y="130"/>
                        <a:pt x="96" y="121"/>
                        <a:pt x="99" y="102"/>
                      </a:cubicBezTo>
                      <a:cubicBezTo>
                        <a:pt x="102" y="84"/>
                        <a:pt x="107" y="72"/>
                        <a:pt x="101" y="75"/>
                      </a:cubicBez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49" name="Freeform 109"/>
                <p:cNvSpPr/>
                <p:nvPr>
                  <p:custDataLst>
                    <p:tags r:id="rId87"/>
                  </p:custDataLst>
                </p:nvPr>
              </p:nvSpPr>
              <p:spPr bwMode="auto">
                <a:xfrm flipH="1">
                  <a:off x="1847850" y="5959475"/>
                  <a:ext cx="125413" cy="115888"/>
                </a:xfrm>
                <a:custGeom>
                  <a:avLst/>
                  <a:gdLst>
                    <a:gd name="T0" fmla="*/ 79 w 79"/>
                    <a:gd name="T1" fmla="*/ 15 h 73"/>
                    <a:gd name="T2" fmla="*/ 68 w 79"/>
                    <a:gd name="T3" fmla="*/ 73 h 73"/>
                    <a:gd name="T4" fmla="*/ 0 w 79"/>
                    <a:gd name="T5" fmla="*/ 72 h 73"/>
                    <a:gd name="T6" fmla="*/ 13 w 79"/>
                    <a:gd name="T7" fmla="*/ 0 h 73"/>
                    <a:gd name="T8" fmla="*/ 79 w 79"/>
                    <a:gd name="T9" fmla="*/ 15 h 73"/>
                  </a:gdLst>
                  <a:ahLst/>
                  <a:cxnLst>
                    <a:cxn ang="0">
                      <a:pos x="T0" y="T1"/>
                    </a:cxn>
                    <a:cxn ang="0">
                      <a:pos x="T2" y="T3"/>
                    </a:cxn>
                    <a:cxn ang="0">
                      <a:pos x="T4" y="T5"/>
                    </a:cxn>
                    <a:cxn ang="0">
                      <a:pos x="T6" y="T7"/>
                    </a:cxn>
                    <a:cxn ang="0">
                      <a:pos x="T8" y="T9"/>
                    </a:cxn>
                  </a:cxnLst>
                  <a:rect l="0" t="0" r="r" b="b"/>
                  <a:pathLst>
                    <a:path w="79" h="73">
                      <a:moveTo>
                        <a:pt x="79" y="15"/>
                      </a:moveTo>
                      <a:lnTo>
                        <a:pt x="68" y="73"/>
                      </a:lnTo>
                      <a:lnTo>
                        <a:pt x="0" y="72"/>
                      </a:lnTo>
                      <a:lnTo>
                        <a:pt x="13" y="0"/>
                      </a:lnTo>
                      <a:lnTo>
                        <a:pt x="79" y="15"/>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50" name="Freeform 110"/>
                <p:cNvSpPr/>
                <p:nvPr>
                  <p:custDataLst>
                    <p:tags r:id="rId88"/>
                  </p:custDataLst>
                </p:nvPr>
              </p:nvSpPr>
              <p:spPr bwMode="auto">
                <a:xfrm flipH="1">
                  <a:off x="1838325" y="6018213"/>
                  <a:ext cx="144463" cy="58738"/>
                </a:xfrm>
                <a:custGeom>
                  <a:avLst/>
                  <a:gdLst>
                    <a:gd name="T0" fmla="*/ 79 w 91"/>
                    <a:gd name="T1" fmla="*/ 37 h 37"/>
                    <a:gd name="T2" fmla="*/ 91 w 91"/>
                    <a:gd name="T3" fmla="*/ 0 h 37"/>
                    <a:gd name="T4" fmla="*/ 6 w 91"/>
                    <a:gd name="T5" fmla="*/ 0 h 37"/>
                    <a:gd name="T6" fmla="*/ 0 w 91"/>
                    <a:gd name="T7" fmla="*/ 35 h 37"/>
                    <a:gd name="T8" fmla="*/ 79 w 91"/>
                    <a:gd name="T9" fmla="*/ 37 h 37"/>
                  </a:gdLst>
                  <a:ahLst/>
                  <a:cxnLst>
                    <a:cxn ang="0">
                      <a:pos x="T0" y="T1"/>
                    </a:cxn>
                    <a:cxn ang="0">
                      <a:pos x="T2" y="T3"/>
                    </a:cxn>
                    <a:cxn ang="0">
                      <a:pos x="T4" y="T5"/>
                    </a:cxn>
                    <a:cxn ang="0">
                      <a:pos x="T6" y="T7"/>
                    </a:cxn>
                    <a:cxn ang="0">
                      <a:pos x="T8" y="T9"/>
                    </a:cxn>
                  </a:cxnLst>
                  <a:rect l="0" t="0" r="r" b="b"/>
                  <a:pathLst>
                    <a:path w="91" h="37">
                      <a:moveTo>
                        <a:pt x="79" y="37"/>
                      </a:moveTo>
                      <a:lnTo>
                        <a:pt x="91" y="0"/>
                      </a:lnTo>
                      <a:lnTo>
                        <a:pt x="6" y="0"/>
                      </a:lnTo>
                      <a:lnTo>
                        <a:pt x="0" y="35"/>
                      </a:lnTo>
                      <a:lnTo>
                        <a:pt x="79" y="37"/>
                      </a:lnTo>
                      <a:close/>
                    </a:path>
                  </a:pathLst>
                </a:custGeom>
                <a:solidFill>
                  <a:srgbClr val="F9B2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51" name="Freeform 111"/>
                <p:cNvSpPr/>
                <p:nvPr>
                  <p:custDataLst>
                    <p:tags r:id="rId89"/>
                  </p:custDataLst>
                </p:nvPr>
              </p:nvSpPr>
              <p:spPr bwMode="auto">
                <a:xfrm flipH="1">
                  <a:off x="1639888" y="6069013"/>
                  <a:ext cx="428625" cy="233363"/>
                </a:xfrm>
                <a:custGeom>
                  <a:avLst/>
                  <a:gdLst>
                    <a:gd name="T0" fmla="*/ 119 w 225"/>
                    <a:gd name="T1" fmla="*/ 5 h 123"/>
                    <a:gd name="T2" fmla="*/ 137 w 225"/>
                    <a:gd name="T3" fmla="*/ 75 h 123"/>
                    <a:gd name="T4" fmla="*/ 212 w 225"/>
                    <a:gd name="T5" fmla="*/ 100 h 123"/>
                    <a:gd name="T6" fmla="*/ 209 w 225"/>
                    <a:gd name="T7" fmla="*/ 121 h 123"/>
                    <a:gd name="T8" fmla="*/ 115 w 225"/>
                    <a:gd name="T9" fmla="*/ 123 h 123"/>
                    <a:gd name="T10" fmla="*/ 60 w 225"/>
                    <a:gd name="T11" fmla="*/ 96 h 123"/>
                    <a:gd name="T12" fmla="*/ 45 w 225"/>
                    <a:gd name="T13" fmla="*/ 107 h 123"/>
                    <a:gd name="T14" fmla="*/ 0 w 225"/>
                    <a:gd name="T15" fmla="*/ 91 h 123"/>
                    <a:gd name="T16" fmla="*/ 40 w 225"/>
                    <a:gd name="T17" fmla="*/ 0 h 123"/>
                    <a:gd name="T18" fmla="*/ 119 w 225"/>
                    <a:gd name="T19" fmla="*/ 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123">
                      <a:moveTo>
                        <a:pt x="119" y="5"/>
                      </a:moveTo>
                      <a:cubicBezTo>
                        <a:pt x="137" y="75"/>
                        <a:pt x="137" y="75"/>
                        <a:pt x="137" y="75"/>
                      </a:cubicBezTo>
                      <a:cubicBezTo>
                        <a:pt x="212" y="100"/>
                        <a:pt x="212" y="100"/>
                        <a:pt x="212" y="100"/>
                      </a:cubicBezTo>
                      <a:cubicBezTo>
                        <a:pt x="225" y="103"/>
                        <a:pt x="223" y="121"/>
                        <a:pt x="209" y="121"/>
                      </a:cubicBezTo>
                      <a:cubicBezTo>
                        <a:pt x="115" y="123"/>
                        <a:pt x="115" y="123"/>
                        <a:pt x="115" y="123"/>
                      </a:cubicBezTo>
                      <a:cubicBezTo>
                        <a:pt x="60" y="96"/>
                        <a:pt x="60" y="96"/>
                        <a:pt x="60" y="96"/>
                      </a:cubicBezTo>
                      <a:cubicBezTo>
                        <a:pt x="45" y="107"/>
                        <a:pt x="45" y="107"/>
                        <a:pt x="45" y="107"/>
                      </a:cubicBezTo>
                      <a:cubicBezTo>
                        <a:pt x="0" y="91"/>
                        <a:pt x="0" y="91"/>
                        <a:pt x="0" y="91"/>
                      </a:cubicBezTo>
                      <a:cubicBezTo>
                        <a:pt x="40" y="0"/>
                        <a:pt x="40" y="0"/>
                        <a:pt x="40" y="0"/>
                      </a:cubicBezTo>
                      <a:lnTo>
                        <a:pt x="119" y="5"/>
                      </a:ln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52" name="Freeform 112"/>
                <p:cNvSpPr/>
                <p:nvPr>
                  <p:custDataLst>
                    <p:tags r:id="rId90"/>
                  </p:custDataLst>
                </p:nvPr>
              </p:nvSpPr>
              <p:spPr bwMode="auto">
                <a:xfrm flipH="1">
                  <a:off x="2246313" y="5967413"/>
                  <a:ext cx="117475" cy="115888"/>
                </a:xfrm>
                <a:custGeom>
                  <a:avLst/>
                  <a:gdLst>
                    <a:gd name="T0" fmla="*/ 6 w 74"/>
                    <a:gd name="T1" fmla="*/ 0 h 73"/>
                    <a:gd name="T2" fmla="*/ 0 w 74"/>
                    <a:gd name="T3" fmla="*/ 60 h 73"/>
                    <a:gd name="T4" fmla="*/ 67 w 74"/>
                    <a:gd name="T5" fmla="*/ 73 h 73"/>
                    <a:gd name="T6" fmla="*/ 74 w 74"/>
                    <a:gd name="T7" fmla="*/ 1 h 73"/>
                    <a:gd name="T8" fmla="*/ 6 w 74"/>
                    <a:gd name="T9" fmla="*/ 0 h 73"/>
                  </a:gdLst>
                  <a:ahLst/>
                  <a:cxnLst>
                    <a:cxn ang="0">
                      <a:pos x="T0" y="T1"/>
                    </a:cxn>
                    <a:cxn ang="0">
                      <a:pos x="T2" y="T3"/>
                    </a:cxn>
                    <a:cxn ang="0">
                      <a:pos x="T4" y="T5"/>
                    </a:cxn>
                    <a:cxn ang="0">
                      <a:pos x="T6" y="T7"/>
                    </a:cxn>
                    <a:cxn ang="0">
                      <a:pos x="T8" y="T9"/>
                    </a:cxn>
                  </a:cxnLst>
                  <a:rect l="0" t="0" r="r" b="b"/>
                  <a:pathLst>
                    <a:path w="74" h="73">
                      <a:moveTo>
                        <a:pt x="6" y="0"/>
                      </a:moveTo>
                      <a:lnTo>
                        <a:pt x="0" y="60"/>
                      </a:lnTo>
                      <a:lnTo>
                        <a:pt x="67" y="73"/>
                      </a:lnTo>
                      <a:lnTo>
                        <a:pt x="74" y="1"/>
                      </a:lnTo>
                      <a:lnTo>
                        <a:pt x="6" y="0"/>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53" name="Freeform 113"/>
                <p:cNvSpPr/>
                <p:nvPr>
                  <p:custDataLst>
                    <p:tags r:id="rId91"/>
                  </p:custDataLst>
                </p:nvPr>
              </p:nvSpPr>
              <p:spPr bwMode="auto">
                <a:xfrm flipH="1">
                  <a:off x="2241550" y="6002338"/>
                  <a:ext cx="131763" cy="82550"/>
                </a:xfrm>
                <a:custGeom>
                  <a:avLst/>
                  <a:gdLst>
                    <a:gd name="T0" fmla="*/ 2 w 83"/>
                    <a:gd name="T1" fmla="*/ 38 h 52"/>
                    <a:gd name="T2" fmla="*/ 0 w 83"/>
                    <a:gd name="T3" fmla="*/ 0 h 52"/>
                    <a:gd name="T4" fmla="*/ 83 w 83"/>
                    <a:gd name="T5" fmla="*/ 19 h 52"/>
                    <a:gd name="T6" fmla="*/ 79 w 83"/>
                    <a:gd name="T7" fmla="*/ 52 h 52"/>
                    <a:gd name="T8" fmla="*/ 2 w 83"/>
                    <a:gd name="T9" fmla="*/ 38 h 52"/>
                  </a:gdLst>
                  <a:ahLst/>
                  <a:cxnLst>
                    <a:cxn ang="0">
                      <a:pos x="T0" y="T1"/>
                    </a:cxn>
                    <a:cxn ang="0">
                      <a:pos x="T2" y="T3"/>
                    </a:cxn>
                    <a:cxn ang="0">
                      <a:pos x="T4" y="T5"/>
                    </a:cxn>
                    <a:cxn ang="0">
                      <a:pos x="T6" y="T7"/>
                    </a:cxn>
                    <a:cxn ang="0">
                      <a:pos x="T8" y="T9"/>
                    </a:cxn>
                  </a:cxnLst>
                  <a:rect l="0" t="0" r="r" b="b"/>
                  <a:pathLst>
                    <a:path w="83" h="52">
                      <a:moveTo>
                        <a:pt x="2" y="38"/>
                      </a:moveTo>
                      <a:lnTo>
                        <a:pt x="0" y="0"/>
                      </a:lnTo>
                      <a:lnTo>
                        <a:pt x="83" y="19"/>
                      </a:lnTo>
                      <a:lnTo>
                        <a:pt x="79" y="52"/>
                      </a:lnTo>
                      <a:lnTo>
                        <a:pt x="2" y="38"/>
                      </a:lnTo>
                      <a:close/>
                    </a:path>
                  </a:pathLst>
                </a:custGeom>
                <a:solidFill>
                  <a:srgbClr val="F9B2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54" name="Freeform 114"/>
                <p:cNvSpPr/>
                <p:nvPr>
                  <p:custDataLst>
                    <p:tags r:id="rId92"/>
                  </p:custDataLst>
                </p:nvPr>
              </p:nvSpPr>
              <p:spPr bwMode="auto">
                <a:xfrm flipH="1">
                  <a:off x="2209800" y="6059488"/>
                  <a:ext cx="438150" cy="220663"/>
                </a:xfrm>
                <a:custGeom>
                  <a:avLst/>
                  <a:gdLst>
                    <a:gd name="T0" fmla="*/ 138 w 230"/>
                    <a:gd name="T1" fmla="*/ 0 h 116"/>
                    <a:gd name="T2" fmla="*/ 117 w 230"/>
                    <a:gd name="T3" fmla="*/ 58 h 116"/>
                    <a:gd name="T4" fmla="*/ 17 w 230"/>
                    <a:gd name="T5" fmla="*/ 94 h 116"/>
                    <a:gd name="T6" fmla="*/ 14 w 230"/>
                    <a:gd name="T7" fmla="*/ 116 h 116"/>
                    <a:gd name="T8" fmla="*/ 110 w 230"/>
                    <a:gd name="T9" fmla="*/ 116 h 116"/>
                    <a:gd name="T10" fmla="*/ 171 w 230"/>
                    <a:gd name="T11" fmla="*/ 102 h 116"/>
                    <a:gd name="T12" fmla="*/ 182 w 230"/>
                    <a:gd name="T13" fmla="*/ 116 h 116"/>
                    <a:gd name="T14" fmla="*/ 230 w 230"/>
                    <a:gd name="T15" fmla="*/ 110 h 116"/>
                    <a:gd name="T16" fmla="*/ 215 w 230"/>
                    <a:gd name="T17" fmla="*/ 13 h 116"/>
                    <a:gd name="T18" fmla="*/ 138 w 230"/>
                    <a:gd name="T19"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116">
                      <a:moveTo>
                        <a:pt x="138" y="0"/>
                      </a:moveTo>
                      <a:cubicBezTo>
                        <a:pt x="117" y="58"/>
                        <a:pt x="117" y="58"/>
                        <a:pt x="117" y="58"/>
                      </a:cubicBezTo>
                      <a:cubicBezTo>
                        <a:pt x="17" y="94"/>
                        <a:pt x="17" y="94"/>
                        <a:pt x="17" y="94"/>
                      </a:cubicBezTo>
                      <a:cubicBezTo>
                        <a:pt x="2" y="94"/>
                        <a:pt x="0" y="113"/>
                        <a:pt x="14" y="116"/>
                      </a:cubicBezTo>
                      <a:cubicBezTo>
                        <a:pt x="110" y="116"/>
                        <a:pt x="110" y="116"/>
                        <a:pt x="110" y="116"/>
                      </a:cubicBezTo>
                      <a:cubicBezTo>
                        <a:pt x="171" y="102"/>
                        <a:pt x="171" y="102"/>
                        <a:pt x="171" y="102"/>
                      </a:cubicBezTo>
                      <a:cubicBezTo>
                        <a:pt x="182" y="116"/>
                        <a:pt x="182" y="116"/>
                        <a:pt x="182" y="116"/>
                      </a:cubicBezTo>
                      <a:cubicBezTo>
                        <a:pt x="230" y="110"/>
                        <a:pt x="230" y="110"/>
                        <a:pt x="230" y="110"/>
                      </a:cubicBezTo>
                      <a:cubicBezTo>
                        <a:pt x="215" y="13"/>
                        <a:pt x="215" y="13"/>
                        <a:pt x="215" y="13"/>
                      </a:cubicBezTo>
                      <a:lnTo>
                        <a:pt x="138" y="0"/>
                      </a:ln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55" name="Freeform 115"/>
                <p:cNvSpPr/>
                <p:nvPr>
                  <p:custDataLst>
                    <p:tags r:id="rId93"/>
                  </p:custDataLst>
                </p:nvPr>
              </p:nvSpPr>
              <p:spPr bwMode="auto">
                <a:xfrm flipH="1">
                  <a:off x="1727200" y="3511550"/>
                  <a:ext cx="377825" cy="169863"/>
                </a:xfrm>
                <a:custGeom>
                  <a:avLst/>
                  <a:gdLst>
                    <a:gd name="T0" fmla="*/ 58 w 198"/>
                    <a:gd name="T1" fmla="*/ 11 h 89"/>
                    <a:gd name="T2" fmla="*/ 56 w 198"/>
                    <a:gd name="T3" fmla="*/ 35 h 89"/>
                    <a:gd name="T4" fmla="*/ 11 w 198"/>
                    <a:gd name="T5" fmla="*/ 86 h 89"/>
                    <a:gd name="T6" fmla="*/ 0 w 198"/>
                    <a:gd name="T7" fmla="*/ 89 h 89"/>
                    <a:gd name="T8" fmla="*/ 198 w 198"/>
                    <a:gd name="T9" fmla="*/ 89 h 89"/>
                    <a:gd name="T10" fmla="*/ 172 w 198"/>
                    <a:gd name="T11" fmla="*/ 88 h 89"/>
                    <a:gd name="T12" fmla="*/ 132 w 198"/>
                    <a:gd name="T13" fmla="*/ 29 h 89"/>
                    <a:gd name="T14" fmla="*/ 135 w 198"/>
                    <a:gd name="T15" fmla="*/ 0 h 89"/>
                    <a:gd name="T16" fmla="*/ 58 w 198"/>
                    <a:gd name="T17" fmla="*/ 1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89">
                      <a:moveTo>
                        <a:pt x="58" y="11"/>
                      </a:moveTo>
                      <a:cubicBezTo>
                        <a:pt x="56" y="35"/>
                        <a:pt x="56" y="35"/>
                        <a:pt x="56" y="35"/>
                      </a:cubicBezTo>
                      <a:cubicBezTo>
                        <a:pt x="53" y="59"/>
                        <a:pt x="36" y="79"/>
                        <a:pt x="11" y="86"/>
                      </a:cubicBezTo>
                      <a:cubicBezTo>
                        <a:pt x="0" y="89"/>
                        <a:pt x="0" y="89"/>
                        <a:pt x="0" y="89"/>
                      </a:cubicBezTo>
                      <a:cubicBezTo>
                        <a:pt x="198" y="89"/>
                        <a:pt x="198" y="89"/>
                        <a:pt x="198" y="89"/>
                      </a:cubicBezTo>
                      <a:cubicBezTo>
                        <a:pt x="172" y="88"/>
                        <a:pt x="172" y="88"/>
                        <a:pt x="172" y="88"/>
                      </a:cubicBezTo>
                      <a:cubicBezTo>
                        <a:pt x="146" y="79"/>
                        <a:pt x="130" y="55"/>
                        <a:pt x="132" y="29"/>
                      </a:cubicBezTo>
                      <a:cubicBezTo>
                        <a:pt x="135" y="0"/>
                        <a:pt x="135" y="0"/>
                        <a:pt x="135" y="0"/>
                      </a:cubicBezTo>
                      <a:lnTo>
                        <a:pt x="58" y="11"/>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56" name="Freeform 116"/>
                <p:cNvSpPr/>
                <p:nvPr>
                  <p:custDataLst>
                    <p:tags r:id="rId94"/>
                  </p:custDataLst>
                </p:nvPr>
              </p:nvSpPr>
              <p:spPr bwMode="auto">
                <a:xfrm flipH="1">
                  <a:off x="1714500" y="4703763"/>
                  <a:ext cx="693738" cy="1276350"/>
                </a:xfrm>
                <a:custGeom>
                  <a:avLst/>
                  <a:gdLst>
                    <a:gd name="T0" fmla="*/ 364 w 364"/>
                    <a:gd name="T1" fmla="*/ 42 h 671"/>
                    <a:gd name="T2" fmla="*/ 314 w 364"/>
                    <a:gd name="T3" fmla="*/ 671 h 671"/>
                    <a:gd name="T4" fmla="*/ 235 w 364"/>
                    <a:gd name="T5" fmla="*/ 671 h 671"/>
                    <a:gd name="T6" fmla="*/ 219 w 364"/>
                    <a:gd name="T7" fmla="*/ 159 h 671"/>
                    <a:gd name="T8" fmla="*/ 145 w 364"/>
                    <a:gd name="T9" fmla="*/ 372 h 671"/>
                    <a:gd name="T10" fmla="*/ 88 w 364"/>
                    <a:gd name="T11" fmla="*/ 671 h 671"/>
                    <a:gd name="T12" fmla="*/ 0 w 364"/>
                    <a:gd name="T13" fmla="*/ 671 h 671"/>
                    <a:gd name="T14" fmla="*/ 48 w 364"/>
                    <a:gd name="T15" fmla="*/ 329 h 671"/>
                    <a:gd name="T16" fmla="*/ 75 w 364"/>
                    <a:gd name="T17" fmla="*/ 25 h 671"/>
                    <a:gd name="T18" fmla="*/ 344 w 364"/>
                    <a:gd name="T19" fmla="*/ 34 h 671"/>
                    <a:gd name="T20" fmla="*/ 364 w 364"/>
                    <a:gd name="T21" fmla="*/ 42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4" h="671">
                      <a:moveTo>
                        <a:pt x="364" y="42"/>
                      </a:moveTo>
                      <a:cubicBezTo>
                        <a:pt x="314" y="671"/>
                        <a:pt x="314" y="671"/>
                        <a:pt x="314" y="671"/>
                      </a:cubicBezTo>
                      <a:cubicBezTo>
                        <a:pt x="235" y="671"/>
                        <a:pt x="235" y="671"/>
                        <a:pt x="235" y="671"/>
                      </a:cubicBezTo>
                      <a:cubicBezTo>
                        <a:pt x="219" y="159"/>
                        <a:pt x="219" y="159"/>
                        <a:pt x="219" y="159"/>
                      </a:cubicBezTo>
                      <a:cubicBezTo>
                        <a:pt x="145" y="372"/>
                        <a:pt x="145" y="372"/>
                        <a:pt x="145" y="372"/>
                      </a:cubicBezTo>
                      <a:cubicBezTo>
                        <a:pt x="88" y="671"/>
                        <a:pt x="88" y="671"/>
                        <a:pt x="88" y="671"/>
                      </a:cubicBezTo>
                      <a:cubicBezTo>
                        <a:pt x="0" y="671"/>
                        <a:pt x="0" y="671"/>
                        <a:pt x="0" y="671"/>
                      </a:cubicBezTo>
                      <a:cubicBezTo>
                        <a:pt x="48" y="329"/>
                        <a:pt x="48" y="329"/>
                        <a:pt x="48" y="329"/>
                      </a:cubicBezTo>
                      <a:cubicBezTo>
                        <a:pt x="75" y="25"/>
                        <a:pt x="75" y="25"/>
                        <a:pt x="75" y="25"/>
                      </a:cubicBezTo>
                      <a:cubicBezTo>
                        <a:pt x="163" y="0"/>
                        <a:pt x="258" y="3"/>
                        <a:pt x="344" y="34"/>
                      </a:cubicBezTo>
                      <a:lnTo>
                        <a:pt x="364" y="42"/>
                      </a:ln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57" name="Freeform 117"/>
                <p:cNvSpPr/>
                <p:nvPr>
                  <p:custDataLst>
                    <p:tags r:id="rId95"/>
                  </p:custDataLst>
                </p:nvPr>
              </p:nvSpPr>
              <p:spPr bwMode="auto">
                <a:xfrm flipH="1">
                  <a:off x="1725612" y="3051175"/>
                  <a:ext cx="509588" cy="549275"/>
                </a:xfrm>
                <a:custGeom>
                  <a:avLst/>
                  <a:gdLst>
                    <a:gd name="T0" fmla="*/ 0 w 267"/>
                    <a:gd name="T1" fmla="*/ 21 h 288"/>
                    <a:gd name="T2" fmla="*/ 86 w 267"/>
                    <a:gd name="T3" fmla="*/ 239 h 288"/>
                    <a:gd name="T4" fmla="*/ 257 w 267"/>
                    <a:gd name="T5" fmla="*/ 204 h 288"/>
                    <a:gd name="T6" fmla="*/ 236 w 267"/>
                    <a:gd name="T7" fmla="*/ 0 h 288"/>
                    <a:gd name="T8" fmla="*/ 0 w 267"/>
                    <a:gd name="T9" fmla="*/ 21 h 288"/>
                  </a:gdLst>
                  <a:ahLst/>
                  <a:cxnLst>
                    <a:cxn ang="0">
                      <a:pos x="T0" y="T1"/>
                    </a:cxn>
                    <a:cxn ang="0">
                      <a:pos x="T2" y="T3"/>
                    </a:cxn>
                    <a:cxn ang="0">
                      <a:pos x="T4" y="T5"/>
                    </a:cxn>
                    <a:cxn ang="0">
                      <a:pos x="T6" y="T7"/>
                    </a:cxn>
                    <a:cxn ang="0">
                      <a:pos x="T8" y="T9"/>
                    </a:cxn>
                  </a:cxnLst>
                  <a:rect l="0" t="0" r="r" b="b"/>
                  <a:pathLst>
                    <a:path w="267" h="288">
                      <a:moveTo>
                        <a:pt x="0" y="21"/>
                      </a:moveTo>
                      <a:cubicBezTo>
                        <a:pt x="0" y="21"/>
                        <a:pt x="26" y="190"/>
                        <a:pt x="86" y="239"/>
                      </a:cubicBezTo>
                      <a:cubicBezTo>
                        <a:pt x="147" y="288"/>
                        <a:pt x="248" y="240"/>
                        <a:pt x="257" y="204"/>
                      </a:cubicBezTo>
                      <a:cubicBezTo>
                        <a:pt x="267" y="168"/>
                        <a:pt x="236" y="0"/>
                        <a:pt x="236" y="0"/>
                      </a:cubicBezTo>
                      <a:lnTo>
                        <a:pt x="0" y="2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58" name="Freeform 118"/>
                <p:cNvSpPr/>
                <p:nvPr>
                  <p:custDataLst>
                    <p:tags r:id="rId96"/>
                  </p:custDataLst>
                </p:nvPr>
              </p:nvSpPr>
              <p:spPr bwMode="auto">
                <a:xfrm flipH="1">
                  <a:off x="1681162" y="3195638"/>
                  <a:ext cx="80963" cy="169863"/>
                </a:xfrm>
                <a:custGeom>
                  <a:avLst/>
                  <a:gdLst>
                    <a:gd name="T0" fmla="*/ 11 w 42"/>
                    <a:gd name="T1" fmla="*/ 89 h 89"/>
                    <a:gd name="T2" fmla="*/ 18 w 42"/>
                    <a:gd name="T3" fmla="*/ 87 h 89"/>
                    <a:gd name="T4" fmla="*/ 25 w 42"/>
                    <a:gd name="T5" fmla="*/ 32 h 89"/>
                    <a:gd name="T6" fmla="*/ 0 w 42"/>
                    <a:gd name="T7" fmla="*/ 0 h 89"/>
                    <a:gd name="T8" fmla="*/ 11 w 42"/>
                    <a:gd name="T9" fmla="*/ 89 h 89"/>
                  </a:gdLst>
                  <a:ahLst/>
                  <a:cxnLst>
                    <a:cxn ang="0">
                      <a:pos x="T0" y="T1"/>
                    </a:cxn>
                    <a:cxn ang="0">
                      <a:pos x="T2" y="T3"/>
                    </a:cxn>
                    <a:cxn ang="0">
                      <a:pos x="T4" y="T5"/>
                    </a:cxn>
                    <a:cxn ang="0">
                      <a:pos x="T6" y="T7"/>
                    </a:cxn>
                    <a:cxn ang="0">
                      <a:pos x="T8" y="T9"/>
                    </a:cxn>
                  </a:cxnLst>
                  <a:rect l="0" t="0" r="r" b="b"/>
                  <a:pathLst>
                    <a:path w="42" h="89">
                      <a:moveTo>
                        <a:pt x="11" y="89"/>
                      </a:moveTo>
                      <a:cubicBezTo>
                        <a:pt x="13" y="89"/>
                        <a:pt x="15" y="88"/>
                        <a:pt x="18" y="87"/>
                      </a:cubicBezTo>
                      <a:cubicBezTo>
                        <a:pt x="42" y="76"/>
                        <a:pt x="37" y="54"/>
                        <a:pt x="25" y="32"/>
                      </a:cubicBezTo>
                      <a:cubicBezTo>
                        <a:pt x="17" y="17"/>
                        <a:pt x="17" y="2"/>
                        <a:pt x="0" y="0"/>
                      </a:cubicBezTo>
                      <a:lnTo>
                        <a:pt x="11" y="89"/>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59" name="Freeform 119"/>
                <p:cNvSpPr/>
                <p:nvPr>
                  <p:custDataLst>
                    <p:tags r:id="rId97"/>
                  </p:custDataLst>
                </p:nvPr>
              </p:nvSpPr>
              <p:spPr bwMode="auto">
                <a:xfrm flipH="1">
                  <a:off x="1614488" y="2828925"/>
                  <a:ext cx="631825" cy="403225"/>
                </a:xfrm>
                <a:custGeom>
                  <a:avLst/>
                  <a:gdLst>
                    <a:gd name="T0" fmla="*/ 47 w 331"/>
                    <a:gd name="T1" fmla="*/ 191 h 212"/>
                    <a:gd name="T2" fmla="*/ 6 w 331"/>
                    <a:gd name="T3" fmla="*/ 128 h 212"/>
                    <a:gd name="T4" fmla="*/ 60 w 331"/>
                    <a:gd name="T5" fmla="*/ 50 h 212"/>
                    <a:gd name="T6" fmla="*/ 189 w 331"/>
                    <a:gd name="T7" fmla="*/ 36 h 212"/>
                    <a:gd name="T8" fmla="*/ 241 w 331"/>
                    <a:gd name="T9" fmla="*/ 16 h 212"/>
                    <a:gd name="T10" fmla="*/ 314 w 331"/>
                    <a:gd name="T11" fmla="*/ 41 h 212"/>
                    <a:gd name="T12" fmla="*/ 290 w 331"/>
                    <a:gd name="T13" fmla="*/ 151 h 212"/>
                    <a:gd name="T14" fmla="*/ 98 w 331"/>
                    <a:gd name="T15" fmla="*/ 201 h 212"/>
                    <a:gd name="T16" fmla="*/ 47 w 331"/>
                    <a:gd name="T17" fmla="*/ 19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212">
                      <a:moveTo>
                        <a:pt x="47" y="191"/>
                      </a:moveTo>
                      <a:cubicBezTo>
                        <a:pt x="18" y="183"/>
                        <a:pt x="0" y="155"/>
                        <a:pt x="6" y="128"/>
                      </a:cubicBezTo>
                      <a:cubicBezTo>
                        <a:pt x="12" y="105"/>
                        <a:pt x="20" y="67"/>
                        <a:pt x="60" y="50"/>
                      </a:cubicBezTo>
                      <a:cubicBezTo>
                        <a:pt x="136" y="18"/>
                        <a:pt x="164" y="36"/>
                        <a:pt x="189" y="36"/>
                      </a:cubicBezTo>
                      <a:cubicBezTo>
                        <a:pt x="214" y="36"/>
                        <a:pt x="227" y="22"/>
                        <a:pt x="241" y="16"/>
                      </a:cubicBezTo>
                      <a:cubicBezTo>
                        <a:pt x="274" y="0"/>
                        <a:pt x="304" y="27"/>
                        <a:pt x="314" y="41"/>
                      </a:cubicBezTo>
                      <a:cubicBezTo>
                        <a:pt x="324" y="55"/>
                        <a:pt x="331" y="123"/>
                        <a:pt x="290" y="151"/>
                      </a:cubicBezTo>
                      <a:cubicBezTo>
                        <a:pt x="249" y="179"/>
                        <a:pt x="171" y="212"/>
                        <a:pt x="98" y="201"/>
                      </a:cubicBezTo>
                      <a:cubicBezTo>
                        <a:pt x="76" y="198"/>
                        <a:pt x="59" y="195"/>
                        <a:pt x="47" y="19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60" name="Freeform 120"/>
                <p:cNvSpPr/>
                <p:nvPr>
                  <p:custDataLst>
                    <p:tags r:id="rId98"/>
                  </p:custDataLst>
                </p:nvPr>
              </p:nvSpPr>
              <p:spPr bwMode="auto">
                <a:xfrm flipH="1">
                  <a:off x="2127250" y="3265488"/>
                  <a:ext cx="98425" cy="173038"/>
                </a:xfrm>
                <a:custGeom>
                  <a:avLst/>
                  <a:gdLst>
                    <a:gd name="T0" fmla="*/ 51 w 51"/>
                    <a:gd name="T1" fmla="*/ 91 h 91"/>
                    <a:gd name="T2" fmla="*/ 43 w 51"/>
                    <a:gd name="T3" fmla="*/ 91 h 91"/>
                    <a:gd name="T4" fmla="*/ 11 w 51"/>
                    <a:gd name="T5" fmla="*/ 46 h 91"/>
                    <a:gd name="T6" fmla="*/ 15 w 51"/>
                    <a:gd name="T7" fmla="*/ 0 h 91"/>
                    <a:gd name="T8" fmla="*/ 51 w 51"/>
                    <a:gd name="T9" fmla="*/ 91 h 91"/>
                  </a:gdLst>
                  <a:ahLst/>
                  <a:cxnLst>
                    <a:cxn ang="0">
                      <a:pos x="T0" y="T1"/>
                    </a:cxn>
                    <a:cxn ang="0">
                      <a:pos x="T2" y="T3"/>
                    </a:cxn>
                    <a:cxn ang="0">
                      <a:pos x="T4" y="T5"/>
                    </a:cxn>
                    <a:cxn ang="0">
                      <a:pos x="T6" y="T7"/>
                    </a:cxn>
                    <a:cxn ang="0">
                      <a:pos x="T8" y="T9"/>
                    </a:cxn>
                  </a:cxnLst>
                  <a:rect l="0" t="0" r="r" b="b"/>
                  <a:pathLst>
                    <a:path w="51" h="91">
                      <a:moveTo>
                        <a:pt x="51" y="91"/>
                      </a:moveTo>
                      <a:cubicBezTo>
                        <a:pt x="48" y="91"/>
                        <a:pt x="46" y="91"/>
                        <a:pt x="43" y="91"/>
                      </a:cubicBezTo>
                      <a:cubicBezTo>
                        <a:pt x="14" y="91"/>
                        <a:pt x="11" y="73"/>
                        <a:pt x="11" y="46"/>
                      </a:cubicBezTo>
                      <a:cubicBezTo>
                        <a:pt x="11" y="28"/>
                        <a:pt x="0" y="9"/>
                        <a:pt x="15" y="0"/>
                      </a:cubicBezTo>
                      <a:lnTo>
                        <a:pt x="51" y="91"/>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61" name="Freeform 121"/>
                <p:cNvSpPr/>
                <p:nvPr>
                  <p:custDataLst>
                    <p:tags r:id="rId99"/>
                  </p:custDataLst>
                </p:nvPr>
              </p:nvSpPr>
              <p:spPr bwMode="auto">
                <a:xfrm flipH="1">
                  <a:off x="1393825" y="2892425"/>
                  <a:ext cx="228600" cy="712788"/>
                </a:xfrm>
                <a:custGeom>
                  <a:avLst/>
                  <a:gdLst>
                    <a:gd name="T0" fmla="*/ 0 w 144"/>
                    <a:gd name="T1" fmla="*/ 384 h 449"/>
                    <a:gd name="T2" fmla="*/ 72 w 144"/>
                    <a:gd name="T3" fmla="*/ 281 h 449"/>
                    <a:gd name="T4" fmla="*/ 63 w 144"/>
                    <a:gd name="T5" fmla="*/ 7 h 449"/>
                    <a:gd name="T6" fmla="*/ 110 w 144"/>
                    <a:gd name="T7" fmla="*/ 0 h 449"/>
                    <a:gd name="T8" fmla="*/ 144 w 144"/>
                    <a:gd name="T9" fmla="*/ 284 h 449"/>
                    <a:gd name="T10" fmla="*/ 86 w 144"/>
                    <a:gd name="T11" fmla="*/ 449 h 449"/>
                    <a:gd name="T12" fmla="*/ 0 w 144"/>
                    <a:gd name="T13" fmla="*/ 384 h 449"/>
                  </a:gdLst>
                  <a:ahLst/>
                  <a:cxnLst>
                    <a:cxn ang="0">
                      <a:pos x="T0" y="T1"/>
                    </a:cxn>
                    <a:cxn ang="0">
                      <a:pos x="T2" y="T3"/>
                    </a:cxn>
                    <a:cxn ang="0">
                      <a:pos x="T4" y="T5"/>
                    </a:cxn>
                    <a:cxn ang="0">
                      <a:pos x="T6" y="T7"/>
                    </a:cxn>
                    <a:cxn ang="0">
                      <a:pos x="T8" y="T9"/>
                    </a:cxn>
                    <a:cxn ang="0">
                      <a:pos x="T10" y="T11"/>
                    </a:cxn>
                    <a:cxn ang="0">
                      <a:pos x="T12" y="T13"/>
                    </a:cxn>
                  </a:cxnLst>
                  <a:rect l="0" t="0" r="r" b="b"/>
                  <a:pathLst>
                    <a:path w="144" h="449">
                      <a:moveTo>
                        <a:pt x="0" y="384"/>
                      </a:moveTo>
                      <a:lnTo>
                        <a:pt x="72" y="281"/>
                      </a:lnTo>
                      <a:lnTo>
                        <a:pt x="63" y="7"/>
                      </a:lnTo>
                      <a:lnTo>
                        <a:pt x="110" y="0"/>
                      </a:lnTo>
                      <a:lnTo>
                        <a:pt x="144" y="284"/>
                      </a:lnTo>
                      <a:lnTo>
                        <a:pt x="86" y="449"/>
                      </a:lnTo>
                      <a:lnTo>
                        <a:pt x="0" y="384"/>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62" name="Freeform 122"/>
                <p:cNvSpPr/>
                <p:nvPr>
                  <p:custDataLst>
                    <p:tags r:id="rId100"/>
                  </p:custDataLst>
                </p:nvPr>
              </p:nvSpPr>
              <p:spPr bwMode="auto">
                <a:xfrm flipH="1">
                  <a:off x="2305050" y="2908300"/>
                  <a:ext cx="228600" cy="714375"/>
                </a:xfrm>
                <a:custGeom>
                  <a:avLst/>
                  <a:gdLst>
                    <a:gd name="T0" fmla="*/ 144 w 144"/>
                    <a:gd name="T1" fmla="*/ 385 h 450"/>
                    <a:gd name="T2" fmla="*/ 72 w 144"/>
                    <a:gd name="T3" fmla="*/ 282 h 450"/>
                    <a:gd name="T4" fmla="*/ 80 w 144"/>
                    <a:gd name="T5" fmla="*/ 8 h 450"/>
                    <a:gd name="T6" fmla="*/ 34 w 144"/>
                    <a:gd name="T7" fmla="*/ 0 h 450"/>
                    <a:gd name="T8" fmla="*/ 0 w 144"/>
                    <a:gd name="T9" fmla="*/ 285 h 450"/>
                    <a:gd name="T10" fmla="*/ 58 w 144"/>
                    <a:gd name="T11" fmla="*/ 450 h 450"/>
                    <a:gd name="T12" fmla="*/ 144 w 144"/>
                    <a:gd name="T13" fmla="*/ 385 h 450"/>
                  </a:gdLst>
                  <a:ahLst/>
                  <a:cxnLst>
                    <a:cxn ang="0">
                      <a:pos x="T0" y="T1"/>
                    </a:cxn>
                    <a:cxn ang="0">
                      <a:pos x="T2" y="T3"/>
                    </a:cxn>
                    <a:cxn ang="0">
                      <a:pos x="T4" y="T5"/>
                    </a:cxn>
                    <a:cxn ang="0">
                      <a:pos x="T6" y="T7"/>
                    </a:cxn>
                    <a:cxn ang="0">
                      <a:pos x="T8" y="T9"/>
                    </a:cxn>
                    <a:cxn ang="0">
                      <a:pos x="T10" y="T11"/>
                    </a:cxn>
                    <a:cxn ang="0">
                      <a:pos x="T12" y="T13"/>
                    </a:cxn>
                  </a:cxnLst>
                  <a:rect l="0" t="0" r="r" b="b"/>
                  <a:pathLst>
                    <a:path w="144" h="450">
                      <a:moveTo>
                        <a:pt x="144" y="385"/>
                      </a:moveTo>
                      <a:lnTo>
                        <a:pt x="72" y="282"/>
                      </a:lnTo>
                      <a:lnTo>
                        <a:pt x="80" y="8"/>
                      </a:lnTo>
                      <a:lnTo>
                        <a:pt x="34" y="0"/>
                      </a:lnTo>
                      <a:lnTo>
                        <a:pt x="0" y="285"/>
                      </a:lnTo>
                      <a:lnTo>
                        <a:pt x="58" y="450"/>
                      </a:lnTo>
                      <a:lnTo>
                        <a:pt x="144" y="385"/>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63" name="Freeform 123"/>
                <p:cNvSpPr/>
                <p:nvPr>
                  <p:custDataLst>
                    <p:tags r:id="rId101"/>
                  </p:custDataLst>
                </p:nvPr>
              </p:nvSpPr>
              <p:spPr bwMode="auto">
                <a:xfrm flipH="1">
                  <a:off x="1571625" y="3951288"/>
                  <a:ext cx="727075" cy="890588"/>
                </a:xfrm>
                <a:custGeom>
                  <a:avLst/>
                  <a:gdLst>
                    <a:gd name="T0" fmla="*/ 350 w 382"/>
                    <a:gd name="T1" fmla="*/ 34 h 468"/>
                    <a:gd name="T2" fmla="*/ 55 w 382"/>
                    <a:gd name="T3" fmla="*/ 0 h 468"/>
                    <a:gd name="T4" fmla="*/ 0 w 382"/>
                    <a:gd name="T5" fmla="*/ 445 h 468"/>
                    <a:gd name="T6" fmla="*/ 10 w 382"/>
                    <a:gd name="T7" fmla="*/ 446 h 468"/>
                    <a:gd name="T8" fmla="*/ 48 w 382"/>
                    <a:gd name="T9" fmla="*/ 421 h 468"/>
                    <a:gd name="T10" fmla="*/ 76 w 382"/>
                    <a:gd name="T11" fmla="*/ 414 h 468"/>
                    <a:gd name="T12" fmla="*/ 119 w 382"/>
                    <a:gd name="T13" fmla="*/ 404 h 468"/>
                    <a:gd name="T14" fmla="*/ 163 w 382"/>
                    <a:gd name="T15" fmla="*/ 405 h 468"/>
                    <a:gd name="T16" fmla="*/ 259 w 382"/>
                    <a:gd name="T17" fmla="*/ 422 h 468"/>
                    <a:gd name="T18" fmla="*/ 271 w 382"/>
                    <a:gd name="T19" fmla="*/ 427 h 468"/>
                    <a:gd name="T20" fmla="*/ 274 w 382"/>
                    <a:gd name="T21" fmla="*/ 427 h 468"/>
                    <a:gd name="T22" fmla="*/ 320 w 382"/>
                    <a:gd name="T23" fmla="*/ 464 h 468"/>
                    <a:gd name="T24" fmla="*/ 382 w 382"/>
                    <a:gd name="T25" fmla="*/ 468 h 468"/>
                    <a:gd name="T26" fmla="*/ 350 w 382"/>
                    <a:gd name="T27" fmla="*/ 3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2" h="468">
                      <a:moveTo>
                        <a:pt x="350" y="34"/>
                      </a:moveTo>
                      <a:cubicBezTo>
                        <a:pt x="55" y="0"/>
                        <a:pt x="55" y="0"/>
                        <a:pt x="55" y="0"/>
                      </a:cubicBezTo>
                      <a:cubicBezTo>
                        <a:pt x="0" y="445"/>
                        <a:pt x="0" y="445"/>
                        <a:pt x="0" y="445"/>
                      </a:cubicBezTo>
                      <a:cubicBezTo>
                        <a:pt x="10" y="446"/>
                        <a:pt x="10" y="446"/>
                        <a:pt x="10" y="446"/>
                      </a:cubicBezTo>
                      <a:cubicBezTo>
                        <a:pt x="16" y="433"/>
                        <a:pt x="29" y="422"/>
                        <a:pt x="48" y="421"/>
                      </a:cubicBezTo>
                      <a:cubicBezTo>
                        <a:pt x="55" y="416"/>
                        <a:pt x="64" y="413"/>
                        <a:pt x="76" y="414"/>
                      </a:cubicBezTo>
                      <a:cubicBezTo>
                        <a:pt x="91" y="414"/>
                        <a:pt x="103" y="404"/>
                        <a:pt x="119" y="404"/>
                      </a:cubicBezTo>
                      <a:cubicBezTo>
                        <a:pt x="134" y="404"/>
                        <a:pt x="149" y="405"/>
                        <a:pt x="163" y="405"/>
                      </a:cubicBezTo>
                      <a:cubicBezTo>
                        <a:pt x="195" y="406"/>
                        <a:pt x="228" y="413"/>
                        <a:pt x="259" y="422"/>
                      </a:cubicBezTo>
                      <a:cubicBezTo>
                        <a:pt x="263" y="423"/>
                        <a:pt x="268" y="425"/>
                        <a:pt x="271" y="427"/>
                      </a:cubicBezTo>
                      <a:cubicBezTo>
                        <a:pt x="272" y="427"/>
                        <a:pt x="273" y="427"/>
                        <a:pt x="274" y="427"/>
                      </a:cubicBezTo>
                      <a:cubicBezTo>
                        <a:pt x="304" y="425"/>
                        <a:pt x="319" y="443"/>
                        <a:pt x="320" y="464"/>
                      </a:cubicBezTo>
                      <a:cubicBezTo>
                        <a:pt x="382" y="468"/>
                        <a:pt x="382" y="468"/>
                        <a:pt x="382" y="468"/>
                      </a:cubicBezTo>
                      <a:lnTo>
                        <a:pt x="350" y="34"/>
                      </a:lnTo>
                      <a:close/>
                    </a:path>
                  </a:pathLst>
                </a:custGeom>
                <a:solidFill>
                  <a:schemeClr val="tx2"/>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264" name="Freeform 124"/>
                <p:cNvSpPr/>
                <p:nvPr>
                  <p:custDataLst>
                    <p:tags r:id="rId102"/>
                  </p:custDataLst>
                </p:nvPr>
              </p:nvSpPr>
              <p:spPr bwMode="auto">
                <a:xfrm flipH="1">
                  <a:off x="1458912" y="3460750"/>
                  <a:ext cx="995363" cy="669925"/>
                </a:xfrm>
                <a:custGeom>
                  <a:avLst/>
                  <a:gdLst>
                    <a:gd name="T0" fmla="*/ 0 w 522"/>
                    <a:gd name="T1" fmla="*/ 85 h 352"/>
                    <a:gd name="T2" fmla="*/ 127 w 522"/>
                    <a:gd name="T3" fmla="*/ 331 h 352"/>
                    <a:gd name="T4" fmla="*/ 435 w 522"/>
                    <a:gd name="T5" fmla="*/ 352 h 352"/>
                    <a:gd name="T6" fmla="*/ 522 w 522"/>
                    <a:gd name="T7" fmla="*/ 67 h 352"/>
                    <a:gd name="T8" fmla="*/ 431 w 522"/>
                    <a:gd name="T9" fmla="*/ 0 h 352"/>
                    <a:gd name="T10" fmla="*/ 380 w 522"/>
                    <a:gd name="T11" fmla="*/ 75 h 352"/>
                    <a:gd name="T12" fmla="*/ 309 w 522"/>
                    <a:gd name="T13" fmla="*/ 112 h 352"/>
                    <a:gd name="T14" fmla="*/ 221 w 522"/>
                    <a:gd name="T15" fmla="*/ 112 h 352"/>
                    <a:gd name="T16" fmla="*/ 168 w 522"/>
                    <a:gd name="T17" fmla="*/ 95 h 352"/>
                    <a:gd name="T18" fmla="*/ 81 w 522"/>
                    <a:gd name="T19" fmla="*/ 19 h 352"/>
                    <a:gd name="T20" fmla="*/ 0 w 522"/>
                    <a:gd name="T21" fmla="*/ 85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2" h="352">
                      <a:moveTo>
                        <a:pt x="0" y="85"/>
                      </a:moveTo>
                      <a:cubicBezTo>
                        <a:pt x="127" y="331"/>
                        <a:pt x="127" y="331"/>
                        <a:pt x="127" y="331"/>
                      </a:cubicBezTo>
                      <a:cubicBezTo>
                        <a:pt x="435" y="352"/>
                        <a:pt x="435" y="352"/>
                        <a:pt x="435" y="352"/>
                      </a:cubicBezTo>
                      <a:cubicBezTo>
                        <a:pt x="522" y="67"/>
                        <a:pt x="522" y="67"/>
                        <a:pt x="522" y="67"/>
                      </a:cubicBezTo>
                      <a:cubicBezTo>
                        <a:pt x="431" y="0"/>
                        <a:pt x="431" y="0"/>
                        <a:pt x="431" y="0"/>
                      </a:cubicBezTo>
                      <a:cubicBezTo>
                        <a:pt x="380" y="75"/>
                        <a:pt x="380" y="75"/>
                        <a:pt x="380" y="75"/>
                      </a:cubicBezTo>
                      <a:cubicBezTo>
                        <a:pt x="365" y="98"/>
                        <a:pt x="338" y="112"/>
                        <a:pt x="309" y="112"/>
                      </a:cubicBezTo>
                      <a:cubicBezTo>
                        <a:pt x="221" y="112"/>
                        <a:pt x="221" y="112"/>
                        <a:pt x="221" y="112"/>
                      </a:cubicBezTo>
                      <a:cubicBezTo>
                        <a:pt x="202" y="112"/>
                        <a:pt x="183" y="106"/>
                        <a:pt x="168" y="95"/>
                      </a:cubicBezTo>
                      <a:cubicBezTo>
                        <a:pt x="81" y="19"/>
                        <a:pt x="81" y="19"/>
                        <a:pt x="81" y="19"/>
                      </a:cubicBezTo>
                      <a:lnTo>
                        <a:pt x="0" y="85"/>
                      </a:lnTo>
                      <a:close/>
                    </a:path>
                  </a:pathLst>
                </a:custGeom>
                <a:solidFill>
                  <a:schemeClr val="tx2"/>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265" name="Freeform 125"/>
                <p:cNvSpPr/>
                <p:nvPr>
                  <p:custDataLst>
                    <p:tags r:id="rId103"/>
                  </p:custDataLst>
                </p:nvPr>
              </p:nvSpPr>
              <p:spPr bwMode="auto">
                <a:xfrm flipH="1">
                  <a:off x="1562100" y="4681538"/>
                  <a:ext cx="736600" cy="203200"/>
                </a:xfrm>
                <a:custGeom>
                  <a:avLst/>
                  <a:gdLst>
                    <a:gd name="T0" fmla="*/ 0 w 387"/>
                    <a:gd name="T1" fmla="*/ 62 h 107"/>
                    <a:gd name="T2" fmla="*/ 200 w 387"/>
                    <a:gd name="T3" fmla="*/ 27 h 107"/>
                    <a:gd name="T4" fmla="*/ 382 w 387"/>
                    <a:gd name="T5" fmla="*/ 85 h 107"/>
                    <a:gd name="T6" fmla="*/ 303 w 387"/>
                    <a:gd name="T7" fmla="*/ 107 h 107"/>
                    <a:gd name="T8" fmla="*/ 307 w 387"/>
                    <a:gd name="T9" fmla="*/ 61 h 107"/>
                    <a:gd name="T10" fmla="*/ 27 w 387"/>
                    <a:gd name="T11" fmla="*/ 47 h 107"/>
                    <a:gd name="T12" fmla="*/ 18 w 387"/>
                    <a:gd name="T13" fmla="*/ 51 h 107"/>
                    <a:gd name="T14" fmla="*/ 14 w 387"/>
                    <a:gd name="T15" fmla="*/ 78 h 107"/>
                    <a:gd name="T16" fmla="*/ 0 w 387"/>
                    <a:gd name="T1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7" h="107">
                      <a:moveTo>
                        <a:pt x="0" y="62"/>
                      </a:moveTo>
                      <a:cubicBezTo>
                        <a:pt x="0" y="62"/>
                        <a:pt x="38" y="0"/>
                        <a:pt x="200" y="27"/>
                      </a:cubicBezTo>
                      <a:cubicBezTo>
                        <a:pt x="363" y="55"/>
                        <a:pt x="387" y="67"/>
                        <a:pt x="382" y="85"/>
                      </a:cubicBezTo>
                      <a:cubicBezTo>
                        <a:pt x="378" y="103"/>
                        <a:pt x="303" y="107"/>
                        <a:pt x="303" y="107"/>
                      </a:cubicBezTo>
                      <a:cubicBezTo>
                        <a:pt x="307" y="61"/>
                        <a:pt x="307" y="61"/>
                        <a:pt x="307" y="61"/>
                      </a:cubicBezTo>
                      <a:cubicBezTo>
                        <a:pt x="221" y="14"/>
                        <a:pt x="117" y="9"/>
                        <a:pt x="27" y="47"/>
                      </a:cubicBezTo>
                      <a:cubicBezTo>
                        <a:pt x="18" y="51"/>
                        <a:pt x="18" y="51"/>
                        <a:pt x="18" y="51"/>
                      </a:cubicBezTo>
                      <a:cubicBezTo>
                        <a:pt x="14" y="78"/>
                        <a:pt x="14" y="78"/>
                        <a:pt x="14" y="78"/>
                      </a:cubicBezTo>
                      <a:cubicBezTo>
                        <a:pt x="14" y="78"/>
                        <a:pt x="2" y="74"/>
                        <a:pt x="0" y="62"/>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266" name="Freeform 126"/>
                <p:cNvSpPr/>
                <p:nvPr>
                  <p:custDataLst>
                    <p:tags r:id="rId104"/>
                  </p:custDataLst>
                </p:nvPr>
              </p:nvSpPr>
              <p:spPr bwMode="auto">
                <a:xfrm flipH="1">
                  <a:off x="1308100" y="2322513"/>
                  <a:ext cx="1355725" cy="525463"/>
                </a:xfrm>
                <a:custGeom>
                  <a:avLst/>
                  <a:gdLst>
                    <a:gd name="T0" fmla="*/ 698 w 711"/>
                    <a:gd name="T1" fmla="*/ 236 h 276"/>
                    <a:gd name="T2" fmla="*/ 29 w 711"/>
                    <a:gd name="T3" fmla="*/ 276 h 276"/>
                    <a:gd name="T4" fmla="*/ 15 w 711"/>
                    <a:gd name="T5" fmla="*/ 264 h 276"/>
                    <a:gd name="T6" fmla="*/ 0 w 711"/>
                    <a:gd name="T7" fmla="*/ 54 h 276"/>
                    <a:gd name="T8" fmla="*/ 13 w 711"/>
                    <a:gd name="T9" fmla="*/ 41 h 276"/>
                    <a:gd name="T10" fmla="*/ 681 w 711"/>
                    <a:gd name="T11" fmla="*/ 1 h 276"/>
                    <a:gd name="T12" fmla="*/ 696 w 711"/>
                    <a:gd name="T13" fmla="*/ 12 h 276"/>
                    <a:gd name="T14" fmla="*/ 711 w 711"/>
                    <a:gd name="T15" fmla="*/ 222 h 276"/>
                    <a:gd name="T16" fmla="*/ 698 w 711"/>
                    <a:gd name="T17" fmla="*/ 23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1" h="276">
                      <a:moveTo>
                        <a:pt x="698" y="236"/>
                      </a:moveTo>
                      <a:cubicBezTo>
                        <a:pt x="29" y="276"/>
                        <a:pt x="29" y="276"/>
                        <a:pt x="29" y="276"/>
                      </a:cubicBezTo>
                      <a:cubicBezTo>
                        <a:pt x="22" y="276"/>
                        <a:pt x="16" y="271"/>
                        <a:pt x="15" y="264"/>
                      </a:cubicBezTo>
                      <a:cubicBezTo>
                        <a:pt x="0" y="54"/>
                        <a:pt x="0" y="54"/>
                        <a:pt x="0" y="54"/>
                      </a:cubicBezTo>
                      <a:cubicBezTo>
                        <a:pt x="0" y="48"/>
                        <a:pt x="5" y="42"/>
                        <a:pt x="13" y="41"/>
                      </a:cubicBezTo>
                      <a:cubicBezTo>
                        <a:pt x="681" y="1"/>
                        <a:pt x="681" y="1"/>
                        <a:pt x="681" y="1"/>
                      </a:cubicBezTo>
                      <a:cubicBezTo>
                        <a:pt x="689" y="0"/>
                        <a:pt x="695" y="6"/>
                        <a:pt x="696" y="12"/>
                      </a:cubicBezTo>
                      <a:cubicBezTo>
                        <a:pt x="711" y="222"/>
                        <a:pt x="711" y="222"/>
                        <a:pt x="711" y="222"/>
                      </a:cubicBezTo>
                      <a:cubicBezTo>
                        <a:pt x="711" y="229"/>
                        <a:pt x="706" y="235"/>
                        <a:pt x="698" y="236"/>
                      </a:cubicBezTo>
                      <a:close/>
                    </a:path>
                  </a:pathLst>
                </a:custGeom>
                <a:solidFill>
                  <a:srgbClr val="00DD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67" name="Freeform 127"/>
                <p:cNvSpPr/>
                <p:nvPr>
                  <p:custDataLst>
                    <p:tags r:id="rId105"/>
                  </p:custDataLst>
                </p:nvPr>
              </p:nvSpPr>
              <p:spPr bwMode="auto">
                <a:xfrm flipH="1">
                  <a:off x="1462088" y="2422525"/>
                  <a:ext cx="1060450" cy="146050"/>
                </a:xfrm>
                <a:custGeom>
                  <a:avLst/>
                  <a:gdLst>
                    <a:gd name="T0" fmla="*/ 668 w 668"/>
                    <a:gd name="T1" fmla="*/ 52 h 92"/>
                    <a:gd name="T2" fmla="*/ 4 w 668"/>
                    <a:gd name="T3" fmla="*/ 92 h 92"/>
                    <a:gd name="T4" fmla="*/ 0 w 668"/>
                    <a:gd name="T5" fmla="*/ 39 h 92"/>
                    <a:gd name="T6" fmla="*/ 664 w 668"/>
                    <a:gd name="T7" fmla="*/ 0 h 92"/>
                    <a:gd name="T8" fmla="*/ 668 w 668"/>
                    <a:gd name="T9" fmla="*/ 52 h 92"/>
                  </a:gdLst>
                  <a:ahLst/>
                  <a:cxnLst>
                    <a:cxn ang="0">
                      <a:pos x="T0" y="T1"/>
                    </a:cxn>
                    <a:cxn ang="0">
                      <a:pos x="T2" y="T3"/>
                    </a:cxn>
                    <a:cxn ang="0">
                      <a:pos x="T4" y="T5"/>
                    </a:cxn>
                    <a:cxn ang="0">
                      <a:pos x="T6" y="T7"/>
                    </a:cxn>
                    <a:cxn ang="0">
                      <a:pos x="T8" y="T9"/>
                    </a:cxn>
                  </a:cxnLst>
                  <a:rect l="0" t="0" r="r" b="b"/>
                  <a:pathLst>
                    <a:path w="668" h="92">
                      <a:moveTo>
                        <a:pt x="668" y="52"/>
                      </a:moveTo>
                      <a:lnTo>
                        <a:pt x="4" y="92"/>
                      </a:lnTo>
                      <a:lnTo>
                        <a:pt x="0" y="39"/>
                      </a:lnTo>
                      <a:lnTo>
                        <a:pt x="664" y="0"/>
                      </a:lnTo>
                      <a:lnTo>
                        <a:pt x="668" y="5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68" name="Freeform 128"/>
                <p:cNvSpPr/>
                <p:nvPr>
                  <p:custDataLst>
                    <p:tags r:id="rId106"/>
                  </p:custDataLst>
                </p:nvPr>
              </p:nvSpPr>
              <p:spPr bwMode="auto">
                <a:xfrm flipH="1">
                  <a:off x="1839912" y="2598738"/>
                  <a:ext cx="671513" cy="123825"/>
                </a:xfrm>
                <a:custGeom>
                  <a:avLst/>
                  <a:gdLst>
                    <a:gd name="T0" fmla="*/ 423 w 423"/>
                    <a:gd name="T1" fmla="*/ 53 h 78"/>
                    <a:gd name="T2" fmla="*/ 4 w 423"/>
                    <a:gd name="T3" fmla="*/ 78 h 78"/>
                    <a:gd name="T4" fmla="*/ 0 w 423"/>
                    <a:gd name="T5" fmla="*/ 25 h 78"/>
                    <a:gd name="T6" fmla="*/ 419 w 423"/>
                    <a:gd name="T7" fmla="*/ 0 h 78"/>
                    <a:gd name="T8" fmla="*/ 423 w 423"/>
                    <a:gd name="T9" fmla="*/ 53 h 78"/>
                  </a:gdLst>
                  <a:ahLst/>
                  <a:cxnLst>
                    <a:cxn ang="0">
                      <a:pos x="T0" y="T1"/>
                    </a:cxn>
                    <a:cxn ang="0">
                      <a:pos x="T2" y="T3"/>
                    </a:cxn>
                    <a:cxn ang="0">
                      <a:pos x="T4" y="T5"/>
                    </a:cxn>
                    <a:cxn ang="0">
                      <a:pos x="T6" y="T7"/>
                    </a:cxn>
                    <a:cxn ang="0">
                      <a:pos x="T8" y="T9"/>
                    </a:cxn>
                  </a:cxnLst>
                  <a:rect l="0" t="0" r="r" b="b"/>
                  <a:pathLst>
                    <a:path w="423" h="78">
                      <a:moveTo>
                        <a:pt x="423" y="53"/>
                      </a:moveTo>
                      <a:lnTo>
                        <a:pt x="4" y="78"/>
                      </a:lnTo>
                      <a:lnTo>
                        <a:pt x="0" y="25"/>
                      </a:lnTo>
                      <a:lnTo>
                        <a:pt x="419" y="0"/>
                      </a:lnTo>
                      <a:lnTo>
                        <a:pt x="423" y="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69" name="Freeform 129"/>
                <p:cNvSpPr/>
                <p:nvPr>
                  <p:custDataLst>
                    <p:tags r:id="rId107"/>
                  </p:custDataLst>
                </p:nvPr>
              </p:nvSpPr>
              <p:spPr bwMode="auto">
                <a:xfrm flipH="1">
                  <a:off x="1423987" y="2608263"/>
                  <a:ext cx="195263" cy="338138"/>
                </a:xfrm>
                <a:custGeom>
                  <a:avLst/>
                  <a:gdLst>
                    <a:gd name="T0" fmla="*/ 33 w 102"/>
                    <a:gd name="T1" fmla="*/ 101 h 178"/>
                    <a:gd name="T2" fmla="*/ 12 w 102"/>
                    <a:gd name="T3" fmla="*/ 16 h 178"/>
                    <a:gd name="T4" fmla="*/ 29 w 102"/>
                    <a:gd name="T5" fmla="*/ 25 h 178"/>
                    <a:gd name="T6" fmla="*/ 50 w 102"/>
                    <a:gd name="T7" fmla="*/ 90 h 178"/>
                    <a:gd name="T8" fmla="*/ 37 w 102"/>
                    <a:gd name="T9" fmla="*/ 4 h 178"/>
                    <a:gd name="T10" fmla="*/ 51 w 102"/>
                    <a:gd name="T11" fmla="*/ 12 h 178"/>
                    <a:gd name="T12" fmla="*/ 67 w 102"/>
                    <a:gd name="T13" fmla="*/ 77 h 178"/>
                    <a:gd name="T14" fmla="*/ 65 w 102"/>
                    <a:gd name="T15" fmla="*/ 19 h 178"/>
                    <a:gd name="T16" fmla="*/ 77 w 102"/>
                    <a:gd name="T17" fmla="*/ 31 h 178"/>
                    <a:gd name="T18" fmla="*/ 81 w 102"/>
                    <a:gd name="T19" fmla="*/ 82 h 178"/>
                    <a:gd name="T20" fmla="*/ 94 w 102"/>
                    <a:gd name="T21" fmla="*/ 42 h 178"/>
                    <a:gd name="T22" fmla="*/ 102 w 102"/>
                    <a:gd name="T23" fmla="*/ 47 h 178"/>
                    <a:gd name="T24" fmla="*/ 91 w 102"/>
                    <a:gd name="T25" fmla="*/ 93 h 178"/>
                    <a:gd name="T26" fmla="*/ 89 w 102"/>
                    <a:gd name="T27" fmla="*/ 152 h 178"/>
                    <a:gd name="T28" fmla="*/ 54 w 102"/>
                    <a:gd name="T29" fmla="*/ 165 h 178"/>
                    <a:gd name="T30" fmla="*/ 0 w 102"/>
                    <a:gd name="T31" fmla="*/ 95 h 178"/>
                    <a:gd name="T32" fmla="*/ 23 w 102"/>
                    <a:gd name="T33" fmla="*/ 93 h 178"/>
                    <a:gd name="T34" fmla="*/ 33 w 102"/>
                    <a:gd name="T35" fmla="*/ 10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178">
                      <a:moveTo>
                        <a:pt x="33" y="101"/>
                      </a:moveTo>
                      <a:cubicBezTo>
                        <a:pt x="33" y="101"/>
                        <a:pt x="10" y="25"/>
                        <a:pt x="12" y="16"/>
                      </a:cubicBezTo>
                      <a:cubicBezTo>
                        <a:pt x="13" y="7"/>
                        <a:pt x="24" y="9"/>
                        <a:pt x="29" y="25"/>
                      </a:cubicBezTo>
                      <a:cubicBezTo>
                        <a:pt x="33" y="41"/>
                        <a:pt x="50" y="90"/>
                        <a:pt x="50" y="90"/>
                      </a:cubicBezTo>
                      <a:cubicBezTo>
                        <a:pt x="50" y="90"/>
                        <a:pt x="33" y="9"/>
                        <a:pt x="37" y="4"/>
                      </a:cubicBezTo>
                      <a:cubicBezTo>
                        <a:pt x="41" y="0"/>
                        <a:pt x="50" y="1"/>
                        <a:pt x="51" y="12"/>
                      </a:cubicBezTo>
                      <a:cubicBezTo>
                        <a:pt x="52" y="24"/>
                        <a:pt x="67" y="77"/>
                        <a:pt x="67" y="77"/>
                      </a:cubicBezTo>
                      <a:cubicBezTo>
                        <a:pt x="67" y="77"/>
                        <a:pt x="63" y="29"/>
                        <a:pt x="65" y="19"/>
                      </a:cubicBezTo>
                      <a:cubicBezTo>
                        <a:pt x="67" y="8"/>
                        <a:pt x="77" y="21"/>
                        <a:pt x="77" y="31"/>
                      </a:cubicBezTo>
                      <a:cubicBezTo>
                        <a:pt x="77" y="42"/>
                        <a:pt x="81" y="82"/>
                        <a:pt x="81" y="82"/>
                      </a:cubicBezTo>
                      <a:cubicBezTo>
                        <a:pt x="81" y="82"/>
                        <a:pt x="90" y="46"/>
                        <a:pt x="94" y="42"/>
                      </a:cubicBezTo>
                      <a:cubicBezTo>
                        <a:pt x="99" y="38"/>
                        <a:pt x="102" y="42"/>
                        <a:pt x="102" y="47"/>
                      </a:cubicBezTo>
                      <a:cubicBezTo>
                        <a:pt x="102" y="51"/>
                        <a:pt x="91" y="93"/>
                        <a:pt x="91" y="93"/>
                      </a:cubicBezTo>
                      <a:cubicBezTo>
                        <a:pt x="91" y="93"/>
                        <a:pt x="90" y="105"/>
                        <a:pt x="89" y="152"/>
                      </a:cubicBezTo>
                      <a:cubicBezTo>
                        <a:pt x="89" y="178"/>
                        <a:pt x="57" y="168"/>
                        <a:pt x="54" y="165"/>
                      </a:cubicBezTo>
                      <a:cubicBezTo>
                        <a:pt x="51" y="161"/>
                        <a:pt x="4" y="105"/>
                        <a:pt x="0" y="95"/>
                      </a:cubicBezTo>
                      <a:cubicBezTo>
                        <a:pt x="23" y="93"/>
                        <a:pt x="23" y="93"/>
                        <a:pt x="23" y="93"/>
                      </a:cubicBezTo>
                      <a:cubicBezTo>
                        <a:pt x="33" y="109"/>
                        <a:pt x="34" y="105"/>
                        <a:pt x="33" y="101"/>
                      </a:cubicBez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70" name="Freeform 130"/>
                <p:cNvSpPr/>
                <p:nvPr>
                  <p:custDataLst>
                    <p:tags r:id="rId108"/>
                  </p:custDataLst>
                </p:nvPr>
              </p:nvSpPr>
              <p:spPr bwMode="auto">
                <a:xfrm flipH="1">
                  <a:off x="2317750" y="2636838"/>
                  <a:ext cx="187325" cy="341313"/>
                </a:xfrm>
                <a:custGeom>
                  <a:avLst/>
                  <a:gdLst>
                    <a:gd name="T0" fmla="*/ 69 w 98"/>
                    <a:gd name="T1" fmla="*/ 101 h 179"/>
                    <a:gd name="T2" fmla="*/ 91 w 98"/>
                    <a:gd name="T3" fmla="*/ 17 h 179"/>
                    <a:gd name="T4" fmla="*/ 74 w 98"/>
                    <a:gd name="T5" fmla="*/ 26 h 179"/>
                    <a:gd name="T6" fmla="*/ 52 w 98"/>
                    <a:gd name="T7" fmla="*/ 90 h 179"/>
                    <a:gd name="T8" fmla="*/ 66 w 98"/>
                    <a:gd name="T9" fmla="*/ 5 h 179"/>
                    <a:gd name="T10" fmla="*/ 52 w 98"/>
                    <a:gd name="T11" fmla="*/ 13 h 179"/>
                    <a:gd name="T12" fmla="*/ 35 w 98"/>
                    <a:gd name="T13" fmla="*/ 77 h 179"/>
                    <a:gd name="T14" fmla="*/ 37 w 98"/>
                    <a:gd name="T15" fmla="*/ 19 h 179"/>
                    <a:gd name="T16" fmla="*/ 26 w 98"/>
                    <a:gd name="T17" fmla="*/ 32 h 179"/>
                    <a:gd name="T18" fmla="*/ 21 w 98"/>
                    <a:gd name="T19" fmla="*/ 83 h 179"/>
                    <a:gd name="T20" fmla="*/ 8 w 98"/>
                    <a:gd name="T21" fmla="*/ 43 h 179"/>
                    <a:gd name="T22" fmla="*/ 0 w 98"/>
                    <a:gd name="T23" fmla="*/ 47 h 179"/>
                    <a:gd name="T24" fmla="*/ 11 w 98"/>
                    <a:gd name="T25" fmla="*/ 93 h 179"/>
                    <a:gd name="T26" fmla="*/ 13 w 98"/>
                    <a:gd name="T27" fmla="*/ 152 h 179"/>
                    <a:gd name="T28" fmla="*/ 48 w 98"/>
                    <a:gd name="T29" fmla="*/ 165 h 179"/>
                    <a:gd name="T30" fmla="*/ 98 w 98"/>
                    <a:gd name="T31" fmla="*/ 102 h 179"/>
                    <a:gd name="T32" fmla="*/ 72 w 98"/>
                    <a:gd name="T33" fmla="*/ 103 h 179"/>
                    <a:gd name="T34" fmla="*/ 69 w 98"/>
                    <a:gd name="T35" fmla="*/ 10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179">
                      <a:moveTo>
                        <a:pt x="69" y="101"/>
                      </a:moveTo>
                      <a:cubicBezTo>
                        <a:pt x="69" y="101"/>
                        <a:pt x="92" y="26"/>
                        <a:pt x="91" y="17"/>
                      </a:cubicBezTo>
                      <a:cubicBezTo>
                        <a:pt x="90" y="8"/>
                        <a:pt x="78" y="9"/>
                        <a:pt x="74" y="26"/>
                      </a:cubicBezTo>
                      <a:cubicBezTo>
                        <a:pt x="69" y="42"/>
                        <a:pt x="52" y="90"/>
                        <a:pt x="52" y="90"/>
                      </a:cubicBezTo>
                      <a:cubicBezTo>
                        <a:pt x="52" y="90"/>
                        <a:pt x="70" y="10"/>
                        <a:pt x="66" y="5"/>
                      </a:cubicBezTo>
                      <a:cubicBezTo>
                        <a:pt x="62" y="0"/>
                        <a:pt x="53" y="2"/>
                        <a:pt x="52" y="13"/>
                      </a:cubicBezTo>
                      <a:cubicBezTo>
                        <a:pt x="50" y="24"/>
                        <a:pt x="35" y="77"/>
                        <a:pt x="35" y="77"/>
                      </a:cubicBezTo>
                      <a:cubicBezTo>
                        <a:pt x="35" y="77"/>
                        <a:pt x="39" y="30"/>
                        <a:pt x="37" y="19"/>
                      </a:cubicBezTo>
                      <a:cubicBezTo>
                        <a:pt x="35" y="9"/>
                        <a:pt x="26" y="22"/>
                        <a:pt x="26" y="32"/>
                      </a:cubicBezTo>
                      <a:cubicBezTo>
                        <a:pt x="25" y="43"/>
                        <a:pt x="21" y="83"/>
                        <a:pt x="21" y="83"/>
                      </a:cubicBezTo>
                      <a:cubicBezTo>
                        <a:pt x="21" y="83"/>
                        <a:pt x="13" y="47"/>
                        <a:pt x="8" y="43"/>
                      </a:cubicBezTo>
                      <a:cubicBezTo>
                        <a:pt x="3" y="39"/>
                        <a:pt x="0" y="43"/>
                        <a:pt x="0" y="47"/>
                      </a:cubicBezTo>
                      <a:cubicBezTo>
                        <a:pt x="1" y="52"/>
                        <a:pt x="11" y="93"/>
                        <a:pt x="11" y="93"/>
                      </a:cubicBezTo>
                      <a:cubicBezTo>
                        <a:pt x="11" y="93"/>
                        <a:pt x="12" y="106"/>
                        <a:pt x="13" y="152"/>
                      </a:cubicBezTo>
                      <a:cubicBezTo>
                        <a:pt x="14" y="179"/>
                        <a:pt x="46" y="169"/>
                        <a:pt x="48" y="165"/>
                      </a:cubicBezTo>
                      <a:cubicBezTo>
                        <a:pt x="51" y="162"/>
                        <a:pt x="94" y="113"/>
                        <a:pt x="98" y="102"/>
                      </a:cubicBezTo>
                      <a:cubicBezTo>
                        <a:pt x="72" y="103"/>
                        <a:pt x="72" y="103"/>
                        <a:pt x="72" y="103"/>
                      </a:cubicBezTo>
                      <a:cubicBezTo>
                        <a:pt x="71" y="106"/>
                        <a:pt x="69" y="105"/>
                        <a:pt x="69" y="101"/>
                      </a:cubicBez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72" name="Freeform 132"/>
                <p:cNvSpPr/>
                <p:nvPr>
                  <p:custDataLst>
                    <p:tags r:id="rId109"/>
                  </p:custDataLst>
                </p:nvPr>
              </p:nvSpPr>
              <p:spPr bwMode="auto">
                <a:xfrm flipH="1">
                  <a:off x="4700588" y="1639888"/>
                  <a:ext cx="1050925" cy="280988"/>
                </a:xfrm>
                <a:custGeom>
                  <a:avLst/>
                  <a:gdLst>
                    <a:gd name="T0" fmla="*/ 650 w 662"/>
                    <a:gd name="T1" fmla="*/ 177 h 177"/>
                    <a:gd name="T2" fmla="*/ 0 w 662"/>
                    <a:gd name="T3" fmla="*/ 51 h 177"/>
                    <a:gd name="T4" fmla="*/ 12 w 662"/>
                    <a:gd name="T5" fmla="*/ 0 h 177"/>
                    <a:gd name="T6" fmla="*/ 662 w 662"/>
                    <a:gd name="T7" fmla="*/ 126 h 177"/>
                    <a:gd name="T8" fmla="*/ 650 w 662"/>
                    <a:gd name="T9" fmla="*/ 177 h 177"/>
                  </a:gdLst>
                  <a:ahLst/>
                  <a:cxnLst>
                    <a:cxn ang="0">
                      <a:pos x="T0" y="T1"/>
                    </a:cxn>
                    <a:cxn ang="0">
                      <a:pos x="T2" y="T3"/>
                    </a:cxn>
                    <a:cxn ang="0">
                      <a:pos x="T4" y="T5"/>
                    </a:cxn>
                    <a:cxn ang="0">
                      <a:pos x="T6" y="T7"/>
                    </a:cxn>
                    <a:cxn ang="0">
                      <a:pos x="T8" y="T9"/>
                    </a:cxn>
                  </a:cxnLst>
                  <a:rect l="0" t="0" r="r" b="b"/>
                  <a:pathLst>
                    <a:path w="662" h="177">
                      <a:moveTo>
                        <a:pt x="650" y="177"/>
                      </a:moveTo>
                      <a:lnTo>
                        <a:pt x="0" y="51"/>
                      </a:lnTo>
                      <a:lnTo>
                        <a:pt x="12" y="0"/>
                      </a:lnTo>
                      <a:lnTo>
                        <a:pt x="662" y="126"/>
                      </a:lnTo>
                      <a:lnTo>
                        <a:pt x="650" y="177"/>
                      </a:lnTo>
                      <a:close/>
                    </a:path>
                  </a:pathLst>
                </a:custGeom>
                <a:solidFill>
                  <a:srgbClr val="F9B2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73" name="Freeform 133"/>
                <p:cNvSpPr/>
                <p:nvPr>
                  <p:custDataLst>
                    <p:tags r:id="rId110"/>
                  </p:custDataLst>
                </p:nvPr>
              </p:nvSpPr>
              <p:spPr bwMode="auto">
                <a:xfrm flipH="1">
                  <a:off x="4735513" y="1792288"/>
                  <a:ext cx="1050925" cy="280988"/>
                </a:xfrm>
                <a:custGeom>
                  <a:avLst/>
                  <a:gdLst>
                    <a:gd name="T0" fmla="*/ 650 w 662"/>
                    <a:gd name="T1" fmla="*/ 177 h 177"/>
                    <a:gd name="T2" fmla="*/ 0 w 662"/>
                    <a:gd name="T3" fmla="*/ 51 h 177"/>
                    <a:gd name="T4" fmla="*/ 12 w 662"/>
                    <a:gd name="T5" fmla="*/ 0 h 177"/>
                    <a:gd name="T6" fmla="*/ 662 w 662"/>
                    <a:gd name="T7" fmla="*/ 126 h 177"/>
                    <a:gd name="T8" fmla="*/ 650 w 662"/>
                    <a:gd name="T9" fmla="*/ 177 h 177"/>
                  </a:gdLst>
                  <a:ahLst/>
                  <a:cxnLst>
                    <a:cxn ang="0">
                      <a:pos x="T0" y="T1"/>
                    </a:cxn>
                    <a:cxn ang="0">
                      <a:pos x="T2" y="T3"/>
                    </a:cxn>
                    <a:cxn ang="0">
                      <a:pos x="T4" y="T5"/>
                    </a:cxn>
                    <a:cxn ang="0">
                      <a:pos x="T6" y="T7"/>
                    </a:cxn>
                    <a:cxn ang="0">
                      <a:pos x="T8" y="T9"/>
                    </a:cxn>
                  </a:cxnLst>
                  <a:rect l="0" t="0" r="r" b="b"/>
                  <a:pathLst>
                    <a:path w="662" h="177">
                      <a:moveTo>
                        <a:pt x="650" y="177"/>
                      </a:moveTo>
                      <a:lnTo>
                        <a:pt x="0" y="51"/>
                      </a:lnTo>
                      <a:lnTo>
                        <a:pt x="12" y="0"/>
                      </a:lnTo>
                      <a:lnTo>
                        <a:pt x="662" y="126"/>
                      </a:lnTo>
                      <a:lnTo>
                        <a:pt x="650" y="17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74" name="Freeform 134"/>
                <p:cNvSpPr/>
                <p:nvPr>
                  <p:custDataLst>
                    <p:tags r:id="rId111"/>
                  </p:custDataLst>
                </p:nvPr>
              </p:nvSpPr>
              <p:spPr bwMode="auto">
                <a:xfrm flipH="1">
                  <a:off x="5364163" y="1941513"/>
                  <a:ext cx="457200" cy="168275"/>
                </a:xfrm>
                <a:custGeom>
                  <a:avLst/>
                  <a:gdLst>
                    <a:gd name="T0" fmla="*/ 276 w 288"/>
                    <a:gd name="T1" fmla="*/ 106 h 106"/>
                    <a:gd name="T2" fmla="*/ 0 w 288"/>
                    <a:gd name="T3" fmla="*/ 52 h 106"/>
                    <a:gd name="T4" fmla="*/ 12 w 288"/>
                    <a:gd name="T5" fmla="*/ 0 h 106"/>
                    <a:gd name="T6" fmla="*/ 288 w 288"/>
                    <a:gd name="T7" fmla="*/ 54 h 106"/>
                    <a:gd name="T8" fmla="*/ 276 w 288"/>
                    <a:gd name="T9" fmla="*/ 106 h 106"/>
                  </a:gdLst>
                  <a:ahLst/>
                  <a:cxnLst>
                    <a:cxn ang="0">
                      <a:pos x="T0" y="T1"/>
                    </a:cxn>
                    <a:cxn ang="0">
                      <a:pos x="T2" y="T3"/>
                    </a:cxn>
                    <a:cxn ang="0">
                      <a:pos x="T4" y="T5"/>
                    </a:cxn>
                    <a:cxn ang="0">
                      <a:pos x="T6" y="T7"/>
                    </a:cxn>
                    <a:cxn ang="0">
                      <a:pos x="T8" y="T9"/>
                    </a:cxn>
                  </a:cxnLst>
                  <a:rect l="0" t="0" r="r" b="b"/>
                  <a:pathLst>
                    <a:path w="288" h="106">
                      <a:moveTo>
                        <a:pt x="276" y="106"/>
                      </a:moveTo>
                      <a:lnTo>
                        <a:pt x="0" y="52"/>
                      </a:lnTo>
                      <a:lnTo>
                        <a:pt x="12" y="0"/>
                      </a:lnTo>
                      <a:lnTo>
                        <a:pt x="288" y="54"/>
                      </a:lnTo>
                      <a:lnTo>
                        <a:pt x="276" y="10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75" name="Freeform 135"/>
                <p:cNvSpPr/>
                <p:nvPr>
                  <p:custDataLst>
                    <p:tags r:id="rId112"/>
                  </p:custDataLst>
                </p:nvPr>
              </p:nvSpPr>
              <p:spPr bwMode="auto">
                <a:xfrm flipH="1">
                  <a:off x="4805363" y="2093913"/>
                  <a:ext cx="1050925" cy="282575"/>
                </a:xfrm>
                <a:custGeom>
                  <a:avLst/>
                  <a:gdLst>
                    <a:gd name="T0" fmla="*/ 650 w 662"/>
                    <a:gd name="T1" fmla="*/ 178 h 178"/>
                    <a:gd name="T2" fmla="*/ 0 w 662"/>
                    <a:gd name="T3" fmla="*/ 52 h 178"/>
                    <a:gd name="T4" fmla="*/ 12 w 662"/>
                    <a:gd name="T5" fmla="*/ 0 h 178"/>
                    <a:gd name="T6" fmla="*/ 662 w 662"/>
                    <a:gd name="T7" fmla="*/ 126 h 178"/>
                    <a:gd name="T8" fmla="*/ 650 w 662"/>
                    <a:gd name="T9" fmla="*/ 178 h 178"/>
                  </a:gdLst>
                  <a:ahLst/>
                  <a:cxnLst>
                    <a:cxn ang="0">
                      <a:pos x="T0" y="T1"/>
                    </a:cxn>
                    <a:cxn ang="0">
                      <a:pos x="T2" y="T3"/>
                    </a:cxn>
                    <a:cxn ang="0">
                      <a:pos x="T4" y="T5"/>
                    </a:cxn>
                    <a:cxn ang="0">
                      <a:pos x="T6" y="T7"/>
                    </a:cxn>
                    <a:cxn ang="0">
                      <a:pos x="T8" y="T9"/>
                    </a:cxn>
                  </a:cxnLst>
                  <a:rect l="0" t="0" r="r" b="b"/>
                  <a:pathLst>
                    <a:path w="662" h="178">
                      <a:moveTo>
                        <a:pt x="650" y="178"/>
                      </a:moveTo>
                      <a:lnTo>
                        <a:pt x="0" y="52"/>
                      </a:lnTo>
                      <a:lnTo>
                        <a:pt x="12" y="0"/>
                      </a:lnTo>
                      <a:lnTo>
                        <a:pt x="662" y="126"/>
                      </a:lnTo>
                      <a:lnTo>
                        <a:pt x="650" y="17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76" name="Freeform 136"/>
                <p:cNvSpPr/>
                <p:nvPr>
                  <p:custDataLst>
                    <p:tags r:id="rId113"/>
                  </p:custDataLst>
                </p:nvPr>
              </p:nvSpPr>
              <p:spPr bwMode="auto">
                <a:xfrm flipH="1">
                  <a:off x="4840288" y="2246313"/>
                  <a:ext cx="1050925" cy="279400"/>
                </a:xfrm>
                <a:custGeom>
                  <a:avLst/>
                  <a:gdLst>
                    <a:gd name="T0" fmla="*/ 650 w 662"/>
                    <a:gd name="T1" fmla="*/ 176 h 176"/>
                    <a:gd name="T2" fmla="*/ 0 w 662"/>
                    <a:gd name="T3" fmla="*/ 51 h 176"/>
                    <a:gd name="T4" fmla="*/ 12 w 662"/>
                    <a:gd name="T5" fmla="*/ 0 h 176"/>
                    <a:gd name="T6" fmla="*/ 662 w 662"/>
                    <a:gd name="T7" fmla="*/ 126 h 176"/>
                    <a:gd name="T8" fmla="*/ 650 w 662"/>
                    <a:gd name="T9" fmla="*/ 176 h 176"/>
                  </a:gdLst>
                  <a:ahLst/>
                  <a:cxnLst>
                    <a:cxn ang="0">
                      <a:pos x="T0" y="T1"/>
                    </a:cxn>
                    <a:cxn ang="0">
                      <a:pos x="T2" y="T3"/>
                    </a:cxn>
                    <a:cxn ang="0">
                      <a:pos x="T4" y="T5"/>
                    </a:cxn>
                    <a:cxn ang="0">
                      <a:pos x="T6" y="T7"/>
                    </a:cxn>
                    <a:cxn ang="0">
                      <a:pos x="T8" y="T9"/>
                    </a:cxn>
                  </a:cxnLst>
                  <a:rect l="0" t="0" r="r" b="b"/>
                  <a:pathLst>
                    <a:path w="662" h="176">
                      <a:moveTo>
                        <a:pt x="650" y="176"/>
                      </a:moveTo>
                      <a:lnTo>
                        <a:pt x="0" y="51"/>
                      </a:lnTo>
                      <a:lnTo>
                        <a:pt x="12" y="0"/>
                      </a:lnTo>
                      <a:lnTo>
                        <a:pt x="662" y="126"/>
                      </a:lnTo>
                      <a:lnTo>
                        <a:pt x="650" y="17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grpSp>
        </p:grpSp>
      </p:grpSp>
      <p:sp>
        <p:nvSpPr>
          <p:cNvPr id="13" name="标题 1"/>
          <p:cNvSpPr>
            <a:spLocks noGrp="1"/>
          </p:cNvSpPr>
          <p:nvPr>
            <p:ph type="ctrTitle" hasCustomPrompt="1"/>
            <p:custDataLst>
              <p:tags r:id="rId114"/>
            </p:custDataLst>
          </p:nvPr>
        </p:nvSpPr>
        <p:spPr>
          <a:xfrm>
            <a:off x="6600824" y="2456521"/>
            <a:ext cx="4754565" cy="1621509"/>
          </a:xfrm>
        </p:spPr>
        <p:txBody>
          <a:bodyPr anchor="ctr">
            <a:normAutofit/>
          </a:bodyPr>
          <a:lstStyle>
            <a:lvl1pPr marL="0" indent="0" algn="ctr">
              <a:buFont typeface="Arial" panose="020B0604020202020204" pitchFamily="34" charset="0"/>
              <a:buNone/>
              <a:defRPr sz="8800" baseline="0">
                <a:solidFill>
                  <a:schemeClr val="tx1">
                    <a:lumMod val="85000"/>
                    <a:lumOff val="15000"/>
                  </a:schemeClr>
                </a:solidFill>
                <a:latin typeface="Inter" panose="02000503000000020004" charset="0"/>
                <a:ea typeface="Inter" panose="02000503000000020004" charset="0"/>
                <a:cs typeface="Arial" panose="020B0604020202020204" pitchFamily="34" charset="0"/>
              </a:defRPr>
            </a:lvl1pPr>
          </a:lstStyle>
          <a:p>
            <a:r>
              <a:rPr lang="zh-CN" altLang="en-US" dirty="0"/>
              <a:t>编辑标题</a:t>
            </a:r>
            <a:endParaRPr lang="zh-CN" altLang="en-US" dirty="0"/>
          </a:p>
        </p:txBody>
      </p:sp>
      <p:sp>
        <p:nvSpPr>
          <p:cNvPr id="2" name="日期占位符 1"/>
          <p:cNvSpPr>
            <a:spLocks noGrp="1"/>
          </p:cNvSpPr>
          <p:nvPr>
            <p:ph type="dt" sz="half" idx="19"/>
            <p:custDataLst>
              <p:tags r:id="rId115"/>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20"/>
            <p:custDataLst>
              <p:tags r:id="rId116"/>
            </p:custDataLst>
          </p:nvPr>
        </p:nvSpPr>
        <p:spPr/>
        <p:txBody>
          <a:bodyPr/>
          <a:lstStyle/>
          <a:p>
            <a:endParaRPr lang="zh-CN" altLang="en-US" dirty="0"/>
          </a:p>
        </p:txBody>
      </p:sp>
      <p:sp>
        <p:nvSpPr>
          <p:cNvPr id="4" name="灯片编号占位符 3"/>
          <p:cNvSpPr>
            <a:spLocks noGrp="1"/>
          </p:cNvSpPr>
          <p:nvPr>
            <p:ph type="sldNum" sz="quarter" idx="21"/>
            <p:custDataLst>
              <p:tags r:id="rId117"/>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160" name="图片 159"/>
          <p:cNvPicPr>
            <a:picLocks noChangeAspect="1"/>
          </p:cNvPicPr>
          <p:nvPr userDrawn="1">
            <p:custDataLst>
              <p:tags r:id="rId2"/>
            </p:custDataLst>
          </p:nvPr>
        </p:nvPicPr>
        <p:blipFill>
          <a:blip r:embed="rId3"/>
          <a:stretch>
            <a:fillRect/>
          </a:stretch>
        </p:blipFill>
        <p:spPr>
          <a:xfrm>
            <a:off x="10575968" y="5272903"/>
            <a:ext cx="1469263" cy="1585097"/>
          </a:xfrm>
          <a:prstGeom prst="rect">
            <a:avLst/>
          </a:prstGeom>
        </p:spPr>
      </p:pic>
      <p:sp>
        <p:nvSpPr>
          <p:cNvPr id="2" name="标题 1"/>
          <p:cNvSpPr>
            <a:spLocks noGrp="1"/>
          </p:cNvSpPr>
          <p:nvPr>
            <p:ph type="title"/>
            <p:custDataLst>
              <p:tags r:id="rId4"/>
            </p:custDataLst>
          </p:nvPr>
        </p:nvSpPr>
        <p:spPr/>
        <p:txBody>
          <a:bodyPr/>
          <a:lstStyle>
            <a:lvl1pPr>
              <a:defRPr baseline="0">
                <a:solidFill>
                  <a:schemeClr val="accent1"/>
                </a:solidFill>
                <a:latin typeface="Inter" panose="02000503000000020004" charset="0"/>
                <a:ea typeface="Inter" panose="02000503000000020004"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0" y="2123440"/>
            <a:ext cx="12192000" cy="2611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Inter" panose="02000503000000020004" charset="0"/>
            </a:endParaRPr>
          </a:p>
        </p:txBody>
      </p:sp>
      <p:sp>
        <p:nvSpPr>
          <p:cNvPr id="8" name="矩形 7"/>
          <p:cNvSpPr/>
          <p:nvPr userDrawn="1">
            <p:custDataLst>
              <p:tags r:id="rId3"/>
            </p:custDataLst>
          </p:nvPr>
        </p:nvSpPr>
        <p:spPr>
          <a:xfrm>
            <a:off x="292735" y="304165"/>
            <a:ext cx="11606530" cy="62496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ter" panose="02000503000000020004" charset="0"/>
              <a:ea typeface="Inter" panose="02000503000000020004" charset="0"/>
              <a:cs typeface="Inter" panose="02000503000000020004" charset="0"/>
            </a:endParaRPr>
          </a:p>
        </p:txBody>
      </p:sp>
      <p:pic>
        <p:nvPicPr>
          <p:cNvPr id="10" name="图片 9"/>
          <p:cNvPicPr>
            <a:picLocks noChangeAspect="1"/>
          </p:cNvPicPr>
          <p:nvPr userDrawn="1">
            <p:custDataLst>
              <p:tags r:id="rId4"/>
            </p:custDataLst>
          </p:nvPr>
        </p:nvPicPr>
        <p:blipFill>
          <a:blip r:embed="rId5"/>
          <a:stretch>
            <a:fillRect/>
          </a:stretch>
        </p:blipFill>
        <p:spPr>
          <a:xfrm>
            <a:off x="10378440" y="4970145"/>
            <a:ext cx="1466850" cy="1583055"/>
          </a:xfrm>
          <a:prstGeom prst="rect">
            <a:avLst/>
          </a:prstGeom>
        </p:spPr>
      </p:pic>
      <p:sp>
        <p:nvSpPr>
          <p:cNvPr id="2" name="标题 1"/>
          <p:cNvSpPr>
            <a:spLocks noGrp="1"/>
          </p:cNvSpPr>
          <p:nvPr userDrawn="1">
            <p:ph type="title" hasCustomPrompt="1"/>
            <p:custDataLst>
              <p:tags r:id="rId6"/>
            </p:custDataLst>
          </p:nvPr>
        </p:nvSpPr>
        <p:spPr>
          <a:xfrm>
            <a:off x="1281600" y="1249200"/>
            <a:ext cx="9626400" cy="723600"/>
          </a:xfrm>
        </p:spPr>
        <p:txBody>
          <a:bodyPr anchor="ctr"/>
          <a:lstStyle>
            <a:lvl1pPr>
              <a:defRPr sz="3200" baseline="0">
                <a:solidFill>
                  <a:schemeClr val="accent1"/>
                </a:solidFill>
                <a:latin typeface="Inter" panose="02000503000000020004" charset="0"/>
                <a:ea typeface="Inter" panose="02000503000000020004" charset="0"/>
              </a:defRPr>
            </a:lvl1pPr>
          </a:lstStyle>
          <a:p>
            <a:r>
              <a:rPr lang="zh-CN" altLang="en-US" dirty="0"/>
              <a:t>单击此处编辑标题</a:t>
            </a:r>
            <a:endParaRPr lang="zh-CN" altLang="en-US" dirty="0"/>
          </a:p>
        </p:txBody>
      </p:sp>
      <p:sp>
        <p:nvSpPr>
          <p:cNvPr id="7" name="内容占位符 6"/>
          <p:cNvSpPr>
            <a:spLocks noGrp="1"/>
          </p:cNvSpPr>
          <p:nvPr userDrawn="1">
            <p:ph sz="quarter" idx="13"/>
            <p:custDataLst>
              <p:tags r:id="rId7"/>
            </p:custDataLst>
          </p:nvPr>
        </p:nvSpPr>
        <p:spPr>
          <a:xfrm>
            <a:off x="1281113" y="2163600"/>
            <a:ext cx="9626600" cy="3445200"/>
          </a:xfrm>
        </p:spPr>
        <p:txBody>
          <a:bodyPr/>
          <a:lstStyle>
            <a:lvl1pPr>
              <a:defRPr baseline="0">
                <a:solidFill>
                  <a:schemeClr val="tx1">
                    <a:lumMod val="85000"/>
                    <a:lumOff val="15000"/>
                  </a:schemeClr>
                </a:solidFill>
                <a:latin typeface="Inter" panose="02000503000000020004" charset="0"/>
                <a:ea typeface="Inter" panose="02000503000000020004" charset="0"/>
              </a:defRPr>
            </a:lvl1pPr>
            <a:lvl2pPr>
              <a:defRPr baseline="0">
                <a:solidFill>
                  <a:schemeClr val="tx1">
                    <a:lumMod val="85000"/>
                    <a:lumOff val="15000"/>
                  </a:schemeClr>
                </a:solidFill>
                <a:latin typeface="Inter" panose="02000503000000020004" charset="0"/>
                <a:ea typeface="Inter" panose="02000503000000020004" charset="0"/>
              </a:defRPr>
            </a:lvl2pPr>
            <a:lvl3pPr>
              <a:defRPr baseline="0">
                <a:solidFill>
                  <a:schemeClr val="tx1">
                    <a:lumMod val="85000"/>
                    <a:lumOff val="15000"/>
                  </a:schemeClr>
                </a:solidFill>
                <a:latin typeface="Inter" panose="02000503000000020004" charset="0"/>
                <a:ea typeface="Inter" panose="02000503000000020004" charset="0"/>
              </a:defRPr>
            </a:lvl3pPr>
            <a:lvl4pPr>
              <a:defRPr baseline="0">
                <a:solidFill>
                  <a:schemeClr val="tx1">
                    <a:lumMod val="85000"/>
                    <a:lumOff val="15000"/>
                  </a:schemeClr>
                </a:solidFill>
                <a:latin typeface="Inter" panose="02000503000000020004" charset="0"/>
                <a:ea typeface="Inter" panose="02000503000000020004" charset="0"/>
              </a:defRPr>
            </a:lvl4pPr>
            <a:lvl5pPr>
              <a:defRPr baseline="0">
                <a:solidFill>
                  <a:schemeClr val="tx1">
                    <a:lumMod val="85000"/>
                    <a:lumOff val="15000"/>
                  </a:schemeClr>
                </a:solidFill>
                <a:latin typeface="Inter" panose="02000503000000020004" charset="0"/>
                <a:ea typeface="Inter" panose="0200050300000002000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userDrawn="1">
            <p:ph type="dt" sz="half" idx="10"/>
            <p:custDataLst>
              <p:tags r:id="rId8"/>
            </p:custDataLst>
          </p:nvPr>
        </p:nvSpPr>
        <p:spPr/>
        <p:txBody>
          <a:bodyPr/>
          <a:lstStyle>
            <a:lvl1pPr>
              <a:defRPr>
                <a:latin typeface="Inter" panose="02000503000000020004" charset="0"/>
                <a:ea typeface="Inter" panose="02000503000000020004" charset="0"/>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lvl1pPr>
              <a:defRPr>
                <a:latin typeface="Inter" panose="02000503000000020004" charset="0"/>
                <a:ea typeface="Inter" panose="02000503000000020004" charset="0"/>
              </a:defRPr>
            </a:lvl1pPr>
          </a:lstStyle>
          <a:p>
            <a:endParaRPr lang="zh-CN" altLang="en-US" dirty="0"/>
          </a:p>
        </p:txBody>
      </p:sp>
      <p:sp>
        <p:nvSpPr>
          <p:cNvPr id="5" name="灯片编号占位符 4"/>
          <p:cNvSpPr>
            <a:spLocks noGrp="1"/>
          </p:cNvSpPr>
          <p:nvPr userDrawn="1">
            <p:ph type="sldNum" sz="quarter" idx="12"/>
            <p:custDataLst>
              <p:tags r:id="rId10"/>
            </p:custDataLst>
          </p:nvPr>
        </p:nvSpPr>
        <p:spPr/>
        <p:txBody>
          <a:bodyPr/>
          <a:lstStyle>
            <a:lvl1pPr>
              <a:defRPr>
                <a:latin typeface="Inter" panose="02000503000000020004" charset="0"/>
                <a:ea typeface="Inter" panose="0200050300000002000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1"/>
            <a:ext cx="482346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Inter" panose="02000503000000020004" charset="0"/>
              <a:ea typeface="Inter" panose="02000503000000020004" charset="0"/>
              <a:cs typeface="Inter" panose="02000503000000020004" charset="0"/>
              <a:sym typeface="+mn-ea"/>
            </a:endParaRPr>
          </a:p>
        </p:txBody>
      </p:sp>
      <p:pic>
        <p:nvPicPr>
          <p:cNvPr id="24" name="图片 23"/>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90170" y="94615"/>
            <a:ext cx="786765" cy="865505"/>
          </a:xfrm>
          <a:prstGeom prst="rect">
            <a:avLst/>
          </a:prstGeom>
        </p:spPr>
      </p:pic>
      <p:pic>
        <p:nvPicPr>
          <p:cNvPr id="13" name="图片 12"/>
          <p:cNvPicPr>
            <a:picLocks noChangeAspect="1"/>
          </p:cNvPicPr>
          <p:nvPr userDrawn="1">
            <p:custDataLst>
              <p:tags r:id="rId5"/>
            </p:custDataLst>
          </p:nvPr>
        </p:nvPicPr>
        <p:blipFill>
          <a:blip r:embed="rId6"/>
          <a:stretch>
            <a:fillRect/>
          </a:stretch>
        </p:blipFill>
        <p:spPr>
          <a:xfrm>
            <a:off x="10577195" y="5249545"/>
            <a:ext cx="1466850" cy="1583055"/>
          </a:xfrm>
          <a:prstGeom prst="rect">
            <a:avLst/>
          </a:prstGeom>
        </p:spPr>
      </p:pic>
      <p:sp>
        <p:nvSpPr>
          <p:cNvPr id="2" name="标题 1"/>
          <p:cNvSpPr>
            <a:spLocks noGrp="1"/>
          </p:cNvSpPr>
          <p:nvPr userDrawn="1">
            <p:ph type="title" hasCustomPrompt="1"/>
            <p:custDataLst>
              <p:tags r:id="rId7"/>
            </p:custDataLst>
          </p:nvPr>
        </p:nvSpPr>
        <p:spPr>
          <a:xfrm>
            <a:off x="583200" y="770400"/>
            <a:ext cx="3960000" cy="882000"/>
          </a:xfrm>
        </p:spPr>
        <p:txBody>
          <a:bodyPr anchor="ctr"/>
          <a:lstStyle>
            <a:lvl1pPr>
              <a:defRPr sz="3600" baseline="0">
                <a:solidFill>
                  <a:schemeClr val="accent1"/>
                </a:solidFill>
                <a:latin typeface="Inter" panose="02000503000000020004" charset="0"/>
                <a:ea typeface="Inter" panose="02000503000000020004" charset="0"/>
              </a:defRPr>
            </a:lvl1pPr>
          </a:lstStyle>
          <a:p>
            <a:r>
              <a:rPr lang="zh-CN" altLang="en-US" dirty="0"/>
              <a:t>单击编辑标题</a:t>
            </a:r>
            <a:endParaRPr lang="zh-CN" altLang="en-US" dirty="0"/>
          </a:p>
        </p:txBody>
      </p:sp>
      <p:sp>
        <p:nvSpPr>
          <p:cNvPr id="3" name="日期占位符 2"/>
          <p:cNvSpPr>
            <a:spLocks noGrp="1"/>
          </p:cNvSpPr>
          <p:nvPr userDrawn="1">
            <p:ph type="dt" sz="half" idx="10"/>
            <p:custDataLst>
              <p:tags r:id="rId8"/>
            </p:custDataLst>
          </p:nvPr>
        </p:nvSpPr>
        <p:spPr/>
        <p:txBody>
          <a:bodyPr/>
          <a:lstStyle>
            <a:lvl1pPr>
              <a:defRPr>
                <a:latin typeface="Inter" panose="02000503000000020004" charset="0"/>
                <a:ea typeface="Inter" panose="02000503000000020004" charset="0"/>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lvl1pPr>
              <a:defRPr>
                <a:latin typeface="Inter" panose="02000503000000020004" charset="0"/>
                <a:ea typeface="Inter" panose="02000503000000020004" charset="0"/>
              </a:defRPr>
            </a:lvl1pPr>
          </a:lstStyle>
          <a:p>
            <a:endParaRPr lang="zh-CN" altLang="en-US" dirty="0"/>
          </a:p>
        </p:txBody>
      </p:sp>
      <p:sp>
        <p:nvSpPr>
          <p:cNvPr id="5" name="灯片编号占位符 4"/>
          <p:cNvSpPr>
            <a:spLocks noGrp="1"/>
          </p:cNvSpPr>
          <p:nvPr userDrawn="1">
            <p:ph type="sldNum" sz="quarter" idx="12"/>
            <p:custDataLst>
              <p:tags r:id="rId10"/>
            </p:custDataLst>
          </p:nvPr>
        </p:nvSpPr>
        <p:spPr/>
        <p:txBody>
          <a:bodyPr/>
          <a:lstStyle>
            <a:lvl1pPr>
              <a:defRPr>
                <a:latin typeface="Inter" panose="02000503000000020004" charset="0"/>
                <a:ea typeface="Inter" panose="02000503000000020004" charset="0"/>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1"/>
            </p:custDataLst>
          </p:nvPr>
        </p:nvSpPr>
        <p:spPr>
          <a:xfrm>
            <a:off x="586800" y="1764000"/>
            <a:ext cx="3956400" cy="4093200"/>
          </a:xfrm>
        </p:spPr>
        <p:txBody>
          <a:bodyPr/>
          <a:lstStyle>
            <a:lvl1pPr>
              <a:defRPr baseline="0">
                <a:solidFill>
                  <a:schemeClr val="tx1">
                    <a:lumMod val="85000"/>
                    <a:lumOff val="15000"/>
                  </a:schemeClr>
                </a:solidFill>
                <a:latin typeface="Inter" panose="02000503000000020004" charset="0"/>
                <a:ea typeface="Inter" panose="02000503000000020004" charset="0"/>
              </a:defRPr>
            </a:lvl1pPr>
            <a:lvl2pPr>
              <a:defRPr baseline="0">
                <a:solidFill>
                  <a:schemeClr val="tx1">
                    <a:lumMod val="85000"/>
                    <a:lumOff val="15000"/>
                  </a:schemeClr>
                </a:solidFill>
                <a:latin typeface="Inter" panose="02000503000000020004" charset="0"/>
                <a:ea typeface="Inter" panose="02000503000000020004" charset="0"/>
              </a:defRPr>
            </a:lvl2pPr>
            <a:lvl3pPr>
              <a:defRPr baseline="0">
                <a:solidFill>
                  <a:schemeClr val="tx1">
                    <a:lumMod val="85000"/>
                    <a:lumOff val="15000"/>
                  </a:schemeClr>
                </a:solidFill>
                <a:latin typeface="Inter" panose="02000503000000020004" charset="0"/>
                <a:ea typeface="Inter" panose="02000503000000020004" charset="0"/>
              </a:defRPr>
            </a:lvl3pPr>
            <a:lvl4pPr>
              <a:defRPr baseline="0">
                <a:solidFill>
                  <a:schemeClr val="tx1">
                    <a:lumMod val="85000"/>
                    <a:lumOff val="15000"/>
                  </a:schemeClr>
                </a:solidFill>
                <a:latin typeface="Inter" panose="02000503000000020004" charset="0"/>
                <a:ea typeface="Inter" panose="02000503000000020004" charset="0"/>
              </a:defRPr>
            </a:lvl4pPr>
            <a:lvl5pPr>
              <a:defRPr baseline="0">
                <a:solidFill>
                  <a:schemeClr val="tx1">
                    <a:lumMod val="85000"/>
                    <a:lumOff val="15000"/>
                  </a:schemeClr>
                </a:solidFill>
                <a:latin typeface="Inter" panose="02000503000000020004" charset="0"/>
                <a:ea typeface="Inter" panose="0200050300000002000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userDrawn="1">
            <p:ph sz="quarter" idx="14"/>
            <p:custDataLst>
              <p:tags r:id="rId12"/>
            </p:custDataLst>
          </p:nvPr>
        </p:nvSpPr>
        <p:spPr>
          <a:xfrm>
            <a:off x="5101200" y="769938"/>
            <a:ext cx="6480000" cy="5087937"/>
          </a:xfrm>
        </p:spPr>
        <p:txBody>
          <a:bodyPr/>
          <a:lstStyle>
            <a:lvl1pPr>
              <a:defRPr baseline="0">
                <a:solidFill>
                  <a:schemeClr val="tx1">
                    <a:lumMod val="85000"/>
                    <a:lumOff val="15000"/>
                  </a:schemeClr>
                </a:solidFill>
                <a:latin typeface="Inter" panose="02000503000000020004" charset="0"/>
                <a:ea typeface="Inter" panose="02000503000000020004" charset="0"/>
              </a:defRPr>
            </a:lvl1pPr>
            <a:lvl2pPr>
              <a:defRPr baseline="0">
                <a:solidFill>
                  <a:schemeClr val="tx1">
                    <a:lumMod val="85000"/>
                    <a:lumOff val="15000"/>
                  </a:schemeClr>
                </a:solidFill>
                <a:latin typeface="Inter" panose="02000503000000020004" charset="0"/>
                <a:ea typeface="Inter" panose="02000503000000020004" charset="0"/>
              </a:defRPr>
            </a:lvl2pPr>
            <a:lvl3pPr>
              <a:defRPr baseline="0">
                <a:solidFill>
                  <a:schemeClr val="tx1">
                    <a:lumMod val="85000"/>
                    <a:lumOff val="15000"/>
                  </a:schemeClr>
                </a:solidFill>
                <a:latin typeface="Inter" panose="02000503000000020004" charset="0"/>
                <a:ea typeface="Inter" panose="02000503000000020004" charset="0"/>
              </a:defRPr>
            </a:lvl3pPr>
            <a:lvl4pPr>
              <a:defRPr baseline="0">
                <a:solidFill>
                  <a:schemeClr val="tx1">
                    <a:lumMod val="85000"/>
                    <a:lumOff val="15000"/>
                  </a:schemeClr>
                </a:solidFill>
                <a:latin typeface="Inter" panose="02000503000000020004" charset="0"/>
                <a:ea typeface="Inter" panose="02000503000000020004" charset="0"/>
              </a:defRPr>
            </a:lvl4pPr>
            <a:lvl5pPr>
              <a:defRPr baseline="0">
                <a:solidFill>
                  <a:schemeClr val="tx1">
                    <a:lumMod val="85000"/>
                    <a:lumOff val="15000"/>
                  </a:schemeClr>
                </a:solidFill>
                <a:latin typeface="Inter" panose="02000503000000020004" charset="0"/>
                <a:ea typeface="Inter" panose="0200050300000002000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Inter" panose="02000503000000020004" charset="0"/>
              <a:ea typeface="Inter" panose="02000503000000020004" charset="0"/>
              <a:cs typeface="Inter" panose="02000503000000020004" charset="0"/>
              <a:sym typeface="+mn-ea"/>
            </a:endParaRPr>
          </a:p>
        </p:txBody>
      </p:sp>
      <p:pic>
        <p:nvPicPr>
          <p:cNvPr id="23" name="图片 22"/>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90170" y="94615"/>
            <a:ext cx="786765" cy="865505"/>
          </a:xfrm>
          <a:prstGeom prst="rect">
            <a:avLst/>
          </a:prstGeom>
        </p:spPr>
      </p:pic>
      <p:pic>
        <p:nvPicPr>
          <p:cNvPr id="24" name="图片 23"/>
          <p:cNvPicPr>
            <a:picLocks noChangeAspect="1"/>
          </p:cNvPicPr>
          <p:nvPr userDrawn="1">
            <p:custDataLst>
              <p:tags r:id="rId5"/>
            </p:custDataLst>
          </p:nvPr>
        </p:nvPicPr>
        <p:blipFill>
          <a:blip r:embed="rId6"/>
          <a:stretch>
            <a:fillRect/>
          </a:stretch>
        </p:blipFill>
        <p:spPr>
          <a:xfrm>
            <a:off x="10577195" y="5249545"/>
            <a:ext cx="1466850" cy="1583055"/>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accent1"/>
                </a:solidFill>
                <a:latin typeface="Inter" panose="02000503000000020004" charset="0"/>
                <a:ea typeface="Inter" panose="02000503000000020004"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Inter" panose="02000503000000020004" charset="0"/>
                <a:ea typeface="Inter" panose="0200050300000002000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Inter" panose="02000503000000020004" charset="0"/>
                <a:ea typeface="Inter" panose="02000503000000020004" charset="0"/>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Inter" panose="02000503000000020004" charset="0"/>
                <a:ea typeface="Inter" panose="02000503000000020004" charset="0"/>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lumMod val="85000"/>
                    <a:lumOff val="15000"/>
                  </a:schemeClr>
                </a:solidFill>
                <a:latin typeface="Inter" panose="02000503000000020004" charset="0"/>
                <a:ea typeface="Inter" panose="02000503000000020004" charset="0"/>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lumMod val="85000"/>
                    <a:lumOff val="15000"/>
                  </a:schemeClr>
                </a:solidFill>
                <a:latin typeface="Inter" panose="02000503000000020004" charset="0"/>
                <a:ea typeface="Inter" panose="02000503000000020004" charset="0"/>
              </a:defRPr>
            </a:lvl1pPr>
            <a:lvl2pPr>
              <a:defRPr baseline="0">
                <a:solidFill>
                  <a:schemeClr val="tx1">
                    <a:lumMod val="85000"/>
                    <a:lumOff val="15000"/>
                  </a:schemeClr>
                </a:solidFill>
                <a:latin typeface="Inter" panose="02000503000000020004" charset="0"/>
                <a:ea typeface="Inter" panose="02000503000000020004" charset="0"/>
              </a:defRPr>
            </a:lvl2pPr>
            <a:lvl3pPr>
              <a:defRPr baseline="0">
                <a:solidFill>
                  <a:schemeClr val="tx1">
                    <a:lumMod val="85000"/>
                    <a:lumOff val="15000"/>
                  </a:schemeClr>
                </a:solidFill>
                <a:latin typeface="Inter" panose="02000503000000020004" charset="0"/>
                <a:ea typeface="Inter" panose="02000503000000020004" charset="0"/>
              </a:defRPr>
            </a:lvl3pPr>
            <a:lvl4pPr>
              <a:defRPr baseline="0">
                <a:solidFill>
                  <a:schemeClr val="tx1">
                    <a:lumMod val="85000"/>
                    <a:lumOff val="15000"/>
                  </a:schemeClr>
                </a:solidFill>
                <a:latin typeface="Inter" panose="02000503000000020004" charset="0"/>
                <a:ea typeface="Inter" panose="02000503000000020004" charset="0"/>
              </a:defRPr>
            </a:lvl4pPr>
            <a:lvl5pPr>
              <a:defRPr baseline="0">
                <a:solidFill>
                  <a:schemeClr val="tx1">
                    <a:lumMod val="85000"/>
                    <a:lumOff val="15000"/>
                  </a:schemeClr>
                </a:solidFill>
                <a:latin typeface="Inter" panose="02000503000000020004" charset="0"/>
                <a:ea typeface="Inter" panose="0200050300000002000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grpSp>
        <p:nvGrpSpPr>
          <p:cNvPr id="20" name="组合 19"/>
          <p:cNvGrpSpPr/>
          <p:nvPr userDrawn="1">
            <p:custDataLst>
              <p:tags r:id="rId2"/>
            </p:custDataLst>
          </p:nvPr>
        </p:nvGrpSpPr>
        <p:grpSpPr>
          <a:xfrm rot="20310956">
            <a:off x="292302" y="347643"/>
            <a:ext cx="1174878" cy="696199"/>
            <a:chOff x="4175125" y="1726565"/>
            <a:chExt cx="1094105" cy="648335"/>
          </a:xfrm>
        </p:grpSpPr>
        <p:sp>
          <p:nvSpPr>
            <p:cNvPr id="21" name="Freeform 64"/>
            <p:cNvSpPr/>
            <p:nvPr userDrawn="1">
              <p:custDataLst>
                <p:tags r:id="rId3"/>
              </p:custDataLst>
            </p:nvPr>
          </p:nvSpPr>
          <p:spPr bwMode="auto">
            <a:xfrm>
              <a:off x="4175125" y="1726565"/>
              <a:ext cx="1094105" cy="648335"/>
            </a:xfrm>
            <a:custGeom>
              <a:avLst/>
              <a:gdLst>
                <a:gd name="T0" fmla="*/ 660 w 675"/>
                <a:gd name="T1" fmla="*/ 401 h 401"/>
                <a:gd name="T2" fmla="*/ 15 w 675"/>
                <a:gd name="T3" fmla="*/ 401 h 401"/>
                <a:gd name="T4" fmla="*/ 0 w 675"/>
                <a:gd name="T5" fmla="*/ 387 h 401"/>
                <a:gd name="T6" fmla="*/ 0 w 675"/>
                <a:gd name="T7" fmla="*/ 14 h 401"/>
                <a:gd name="T8" fmla="*/ 15 w 675"/>
                <a:gd name="T9" fmla="*/ 0 h 401"/>
                <a:gd name="T10" fmla="*/ 660 w 675"/>
                <a:gd name="T11" fmla="*/ 0 h 401"/>
                <a:gd name="T12" fmla="*/ 675 w 675"/>
                <a:gd name="T13" fmla="*/ 14 h 401"/>
                <a:gd name="T14" fmla="*/ 675 w 675"/>
                <a:gd name="T15" fmla="*/ 387 h 401"/>
                <a:gd name="T16" fmla="*/ 660 w 675"/>
                <a:gd name="T17" fmla="*/ 40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5" h="401">
                  <a:moveTo>
                    <a:pt x="660" y="401"/>
                  </a:moveTo>
                  <a:cubicBezTo>
                    <a:pt x="15" y="401"/>
                    <a:pt x="15" y="401"/>
                    <a:pt x="15" y="401"/>
                  </a:cubicBezTo>
                  <a:cubicBezTo>
                    <a:pt x="7" y="401"/>
                    <a:pt x="0" y="395"/>
                    <a:pt x="0" y="387"/>
                  </a:cubicBezTo>
                  <a:cubicBezTo>
                    <a:pt x="0" y="14"/>
                    <a:pt x="0" y="14"/>
                    <a:pt x="0" y="14"/>
                  </a:cubicBezTo>
                  <a:cubicBezTo>
                    <a:pt x="0" y="6"/>
                    <a:pt x="7" y="0"/>
                    <a:pt x="15" y="0"/>
                  </a:cubicBezTo>
                  <a:cubicBezTo>
                    <a:pt x="660" y="0"/>
                    <a:pt x="660" y="0"/>
                    <a:pt x="660" y="0"/>
                  </a:cubicBezTo>
                  <a:cubicBezTo>
                    <a:pt x="668" y="0"/>
                    <a:pt x="675" y="6"/>
                    <a:pt x="675" y="14"/>
                  </a:cubicBezTo>
                  <a:cubicBezTo>
                    <a:pt x="675" y="387"/>
                    <a:pt x="675" y="387"/>
                    <a:pt x="675" y="387"/>
                  </a:cubicBezTo>
                  <a:cubicBezTo>
                    <a:pt x="675" y="395"/>
                    <a:pt x="668" y="401"/>
                    <a:pt x="660" y="401"/>
                  </a:cubicBezTo>
                  <a:close/>
                </a:path>
              </a:pathLst>
            </a:custGeom>
            <a:solidFill>
              <a:srgbClr val="DADA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2" name="Rectangle 66"/>
            <p:cNvSpPr>
              <a:spLocks noChangeArrowheads="1"/>
            </p:cNvSpPr>
            <p:nvPr userDrawn="1">
              <p:custDataLst>
                <p:tags r:id="rId4"/>
              </p:custDataLst>
            </p:nvPr>
          </p:nvSpPr>
          <p:spPr bwMode="auto">
            <a:xfrm>
              <a:off x="4249420" y="2235382"/>
              <a:ext cx="897255" cy="7048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3" name="Rectangle 67"/>
            <p:cNvSpPr>
              <a:spLocks noChangeArrowheads="1"/>
            </p:cNvSpPr>
            <p:nvPr userDrawn="1">
              <p:custDataLst>
                <p:tags r:id="rId5"/>
              </p:custDataLst>
            </p:nvPr>
          </p:nvSpPr>
          <p:spPr bwMode="auto">
            <a:xfrm>
              <a:off x="4249420" y="2116728"/>
              <a:ext cx="504190" cy="717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4" name="Rectangle 68"/>
            <p:cNvSpPr>
              <a:spLocks noChangeArrowheads="1"/>
            </p:cNvSpPr>
            <p:nvPr userDrawn="1">
              <p:custDataLst>
                <p:tags r:id="rId6"/>
              </p:custDataLst>
            </p:nvPr>
          </p:nvSpPr>
          <p:spPr bwMode="auto">
            <a:xfrm>
              <a:off x="4245610" y="1786255"/>
              <a:ext cx="275590" cy="22669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5" name="Rectangle 69"/>
            <p:cNvSpPr>
              <a:spLocks noChangeArrowheads="1"/>
            </p:cNvSpPr>
            <p:nvPr userDrawn="1">
              <p:custDataLst>
                <p:tags r:id="rId7"/>
              </p:custDataLst>
            </p:nvPr>
          </p:nvSpPr>
          <p:spPr bwMode="auto">
            <a:xfrm>
              <a:off x="4573905" y="1786255"/>
              <a:ext cx="276860" cy="22669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6" name="Rectangle 70"/>
            <p:cNvSpPr>
              <a:spLocks noChangeArrowheads="1"/>
            </p:cNvSpPr>
            <p:nvPr userDrawn="1">
              <p:custDataLst>
                <p:tags r:id="rId8"/>
              </p:custDataLst>
            </p:nvPr>
          </p:nvSpPr>
          <p:spPr bwMode="auto">
            <a:xfrm>
              <a:off x="4903470" y="1786255"/>
              <a:ext cx="275590" cy="226695"/>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grpSp>
      <p:sp>
        <p:nvSpPr>
          <p:cNvPr id="8" name="矩形 7"/>
          <p:cNvSpPr/>
          <p:nvPr userDrawn="1">
            <p:custDataLst>
              <p:tags r:id="rId9"/>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Inter" panose="02000503000000020004" charset="0"/>
              <a:ea typeface="Inter" panose="02000503000000020004" charset="0"/>
              <a:cs typeface="Inter" panose="02000503000000020004" charset="0"/>
              <a:sym typeface="+mn-ea"/>
            </a:endParaRPr>
          </a:p>
        </p:txBody>
      </p:sp>
      <p:sp>
        <p:nvSpPr>
          <p:cNvPr id="2" name="标题 1"/>
          <p:cNvSpPr>
            <a:spLocks noGrp="1"/>
          </p:cNvSpPr>
          <p:nvPr>
            <p:ph type="title"/>
            <p:custDataLst>
              <p:tags r:id="rId10"/>
            </p:custDataLst>
          </p:nvPr>
        </p:nvSpPr>
        <p:spPr>
          <a:xfrm>
            <a:off x="604800" y="669600"/>
            <a:ext cx="10976400" cy="565200"/>
          </a:xfrm>
        </p:spPr>
        <p:txBody>
          <a:bodyPr anchor="ctr"/>
          <a:lstStyle>
            <a:lvl1pPr algn="ctr">
              <a:defRPr sz="3200" baseline="0">
                <a:solidFill>
                  <a:schemeClr val="accent1"/>
                </a:solidFill>
                <a:latin typeface="Inter" panose="02000503000000020004" charset="0"/>
                <a:ea typeface="Inter" panose="02000503000000020004"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1"/>
            </p:custDataLst>
          </p:nvPr>
        </p:nvSpPr>
        <p:spPr/>
        <p:txBody>
          <a:bodyPr/>
          <a:lstStyle>
            <a:lvl1pPr>
              <a:defRPr>
                <a:latin typeface="Inter" panose="02000503000000020004" charset="0"/>
                <a:ea typeface="Inter" panose="0200050300000002000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lvl1pPr>
              <a:defRPr>
                <a:latin typeface="Inter" panose="02000503000000020004" charset="0"/>
                <a:ea typeface="Inter" panose="02000503000000020004" charset="0"/>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a:lstStyle>
            <a:lvl1pPr>
              <a:defRPr>
                <a:latin typeface="Inter" panose="02000503000000020004" charset="0"/>
                <a:ea typeface="Inter" panose="02000503000000020004" charset="0"/>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4"/>
            </p:custDataLst>
          </p:nvPr>
        </p:nvSpPr>
        <p:spPr>
          <a:xfrm>
            <a:off x="604837" y="1681200"/>
            <a:ext cx="10990800" cy="3211200"/>
          </a:xfrm>
        </p:spPr>
        <p:txBody>
          <a:bodyPr/>
          <a:lstStyle>
            <a:lvl1pPr>
              <a:defRPr baseline="0">
                <a:solidFill>
                  <a:schemeClr val="tx1">
                    <a:lumMod val="85000"/>
                    <a:lumOff val="15000"/>
                  </a:schemeClr>
                </a:solidFill>
                <a:latin typeface="Inter" panose="02000503000000020004" charset="0"/>
                <a:ea typeface="Inter" panose="02000503000000020004" charset="0"/>
              </a:defRPr>
            </a:lvl1pPr>
            <a:lvl2pPr>
              <a:defRPr baseline="0">
                <a:solidFill>
                  <a:schemeClr val="tx1">
                    <a:lumMod val="85000"/>
                    <a:lumOff val="15000"/>
                  </a:schemeClr>
                </a:solidFill>
                <a:latin typeface="Inter" panose="02000503000000020004" charset="0"/>
                <a:ea typeface="Inter" panose="02000503000000020004" charset="0"/>
              </a:defRPr>
            </a:lvl2pPr>
            <a:lvl3pPr>
              <a:defRPr baseline="0">
                <a:solidFill>
                  <a:schemeClr val="tx1">
                    <a:lumMod val="85000"/>
                    <a:lumOff val="15000"/>
                  </a:schemeClr>
                </a:solidFill>
                <a:latin typeface="Inter" panose="02000503000000020004" charset="0"/>
                <a:ea typeface="Inter" panose="02000503000000020004" charset="0"/>
              </a:defRPr>
            </a:lvl3pPr>
            <a:lvl4pPr>
              <a:defRPr baseline="0">
                <a:solidFill>
                  <a:schemeClr val="tx1">
                    <a:lumMod val="85000"/>
                    <a:lumOff val="15000"/>
                  </a:schemeClr>
                </a:solidFill>
                <a:latin typeface="Inter" panose="02000503000000020004" charset="0"/>
                <a:ea typeface="Inter" panose="02000503000000020004" charset="0"/>
              </a:defRPr>
            </a:lvl4pPr>
            <a:lvl5pPr>
              <a:defRPr baseline="0">
                <a:solidFill>
                  <a:schemeClr val="tx1">
                    <a:lumMod val="85000"/>
                    <a:lumOff val="15000"/>
                  </a:schemeClr>
                </a:solidFill>
                <a:latin typeface="Inter" panose="02000503000000020004" charset="0"/>
                <a:ea typeface="Inter" panose="0200050300000002000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5"/>
            </p:custDataLst>
          </p:nvPr>
        </p:nvSpPr>
        <p:spPr>
          <a:xfrm>
            <a:off x="594000" y="5180400"/>
            <a:ext cx="11001600" cy="1011600"/>
          </a:xfrm>
        </p:spPr>
        <p:txBody>
          <a:bodyPr/>
          <a:lstStyle>
            <a:lvl1pPr>
              <a:defRPr baseline="0">
                <a:solidFill>
                  <a:schemeClr val="tx1">
                    <a:lumMod val="85000"/>
                    <a:lumOff val="15000"/>
                  </a:schemeClr>
                </a:solidFill>
                <a:latin typeface="Inter" panose="02000503000000020004" charset="0"/>
                <a:ea typeface="Inter" panose="02000503000000020004"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pic>
        <p:nvPicPr>
          <p:cNvPr id="63" name="图片 62"/>
          <p:cNvPicPr>
            <a:picLocks noChangeAspect="1"/>
          </p:cNvPicPr>
          <p:nvPr userDrawn="1">
            <p:custDataLst>
              <p:tags r:id="rId2"/>
            </p:custDataLst>
          </p:nvPr>
        </p:nvPicPr>
        <p:blipFill>
          <a:blip r:embed="rId3"/>
          <a:stretch>
            <a:fillRect/>
          </a:stretch>
        </p:blipFill>
        <p:spPr>
          <a:xfrm>
            <a:off x="10575968" y="5272903"/>
            <a:ext cx="1469263" cy="1585097"/>
          </a:xfrm>
          <a:prstGeom prst="rect">
            <a:avLst/>
          </a:prstGeom>
        </p:spPr>
      </p:pic>
      <p:sp>
        <p:nvSpPr>
          <p:cNvPr id="10" name="矩形 9"/>
          <p:cNvSpPr/>
          <p:nvPr userDrawn="1">
            <p:custDataLst>
              <p:tags r:id="rId4"/>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Inter" panose="02000503000000020004" charset="0"/>
              <a:ea typeface="Inter" panose="02000503000000020004" charset="0"/>
              <a:cs typeface="Inter" panose="02000503000000020004" charset="0"/>
              <a:sym typeface="+mn-ea"/>
            </a:endParaRPr>
          </a:p>
        </p:txBody>
      </p:sp>
      <p:sp>
        <p:nvSpPr>
          <p:cNvPr id="2" name="标题 1"/>
          <p:cNvSpPr>
            <a:spLocks noGrp="1"/>
          </p:cNvSpPr>
          <p:nvPr>
            <p:ph type="title"/>
            <p:custDataLst>
              <p:tags r:id="rId5"/>
            </p:custDataLst>
          </p:nvPr>
        </p:nvSpPr>
        <p:spPr>
          <a:xfrm>
            <a:off x="579600" y="237600"/>
            <a:ext cx="11037600" cy="441964"/>
          </a:xfrm>
        </p:spPr>
        <p:txBody>
          <a:bodyPr/>
          <a:lstStyle>
            <a:lvl1pPr>
              <a:defRPr baseline="0">
                <a:solidFill>
                  <a:schemeClr val="accent1"/>
                </a:solidFill>
                <a:latin typeface="Inter" panose="02000503000000020004" charset="0"/>
                <a:ea typeface="Inter" panose="02000503000000020004"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Inter" panose="02000503000000020004" charset="0"/>
                <a:ea typeface="Inter" panose="0200050300000002000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Inter" panose="02000503000000020004" charset="0"/>
                <a:ea typeface="Inter" panose="02000503000000020004" charset="0"/>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Inter" panose="02000503000000020004" charset="0"/>
                <a:ea typeface="Inter" panose="02000503000000020004" charset="0"/>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579600" y="1663200"/>
            <a:ext cx="5342400" cy="2894400"/>
          </a:xfrm>
        </p:spPr>
        <p:txBody>
          <a:bodyPr/>
          <a:lstStyle>
            <a:lvl1pPr>
              <a:defRPr baseline="0">
                <a:solidFill>
                  <a:schemeClr val="tx1">
                    <a:lumMod val="85000"/>
                    <a:lumOff val="15000"/>
                  </a:schemeClr>
                </a:solidFill>
                <a:latin typeface="Inter" panose="02000503000000020004" charset="0"/>
                <a:ea typeface="Inter" panose="02000503000000020004" charset="0"/>
              </a:defRPr>
            </a:lvl1pPr>
            <a:lvl2pPr>
              <a:defRPr baseline="0">
                <a:solidFill>
                  <a:schemeClr val="tx1">
                    <a:lumMod val="85000"/>
                    <a:lumOff val="15000"/>
                  </a:schemeClr>
                </a:solidFill>
                <a:latin typeface="Inter" panose="02000503000000020004" charset="0"/>
                <a:ea typeface="Inter" panose="02000503000000020004" charset="0"/>
              </a:defRPr>
            </a:lvl2pPr>
            <a:lvl3pPr>
              <a:defRPr baseline="0">
                <a:solidFill>
                  <a:schemeClr val="tx1">
                    <a:lumMod val="85000"/>
                    <a:lumOff val="15000"/>
                  </a:schemeClr>
                </a:solidFill>
                <a:latin typeface="Inter" panose="02000503000000020004" charset="0"/>
                <a:ea typeface="Inter" panose="02000503000000020004" charset="0"/>
              </a:defRPr>
            </a:lvl3pPr>
            <a:lvl4pPr>
              <a:defRPr baseline="0">
                <a:solidFill>
                  <a:schemeClr val="tx1">
                    <a:lumMod val="85000"/>
                    <a:lumOff val="15000"/>
                  </a:schemeClr>
                </a:solidFill>
                <a:latin typeface="Inter" panose="02000503000000020004" charset="0"/>
                <a:ea typeface="Inter" panose="02000503000000020004" charset="0"/>
              </a:defRPr>
            </a:lvl4pPr>
            <a:lvl5pPr>
              <a:defRPr baseline="0">
                <a:solidFill>
                  <a:schemeClr val="tx1">
                    <a:lumMod val="85000"/>
                    <a:lumOff val="15000"/>
                  </a:schemeClr>
                </a:solidFill>
                <a:latin typeface="Inter" panose="02000503000000020004" charset="0"/>
                <a:ea typeface="Inter" panose="0200050300000002000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6242400" y="1663200"/>
            <a:ext cx="5367600" cy="2894400"/>
          </a:xfrm>
        </p:spPr>
        <p:txBody>
          <a:bodyPr/>
          <a:lstStyle>
            <a:lvl1pPr>
              <a:defRPr baseline="0">
                <a:solidFill>
                  <a:schemeClr val="tx1">
                    <a:lumMod val="85000"/>
                    <a:lumOff val="15000"/>
                  </a:schemeClr>
                </a:solidFill>
                <a:latin typeface="Inter" panose="02000503000000020004" charset="0"/>
                <a:ea typeface="Inter" panose="02000503000000020004" charset="0"/>
              </a:defRPr>
            </a:lvl1pPr>
            <a:lvl2pPr>
              <a:defRPr baseline="0">
                <a:solidFill>
                  <a:schemeClr val="tx1">
                    <a:lumMod val="85000"/>
                    <a:lumOff val="15000"/>
                  </a:schemeClr>
                </a:solidFill>
                <a:latin typeface="Inter" panose="02000503000000020004" charset="0"/>
                <a:ea typeface="Inter" panose="02000503000000020004" charset="0"/>
              </a:defRPr>
            </a:lvl2pPr>
            <a:lvl3pPr>
              <a:defRPr baseline="0">
                <a:solidFill>
                  <a:schemeClr val="tx1">
                    <a:lumMod val="85000"/>
                    <a:lumOff val="15000"/>
                  </a:schemeClr>
                </a:solidFill>
                <a:latin typeface="Inter" panose="02000503000000020004" charset="0"/>
                <a:ea typeface="Inter" panose="02000503000000020004" charset="0"/>
              </a:defRPr>
            </a:lvl3pPr>
            <a:lvl4pPr>
              <a:defRPr baseline="0">
                <a:solidFill>
                  <a:schemeClr val="tx1">
                    <a:lumMod val="85000"/>
                    <a:lumOff val="15000"/>
                  </a:schemeClr>
                </a:solidFill>
                <a:latin typeface="Inter" panose="02000503000000020004" charset="0"/>
                <a:ea typeface="Inter" panose="02000503000000020004" charset="0"/>
              </a:defRPr>
            </a:lvl4pPr>
            <a:lvl5pPr>
              <a:defRPr baseline="0">
                <a:solidFill>
                  <a:schemeClr val="tx1">
                    <a:lumMod val="85000"/>
                    <a:lumOff val="15000"/>
                  </a:schemeClr>
                </a:solidFill>
                <a:latin typeface="Inter" panose="02000503000000020004" charset="0"/>
                <a:ea typeface="Inter" panose="0200050300000002000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1"/>
            </p:custDataLst>
          </p:nvPr>
        </p:nvSpPr>
        <p:spPr>
          <a:xfrm>
            <a:off x="572400" y="4816800"/>
            <a:ext cx="5342400" cy="781200"/>
          </a:xfrm>
        </p:spPr>
        <p:txBody>
          <a:bodyPr/>
          <a:lstStyle>
            <a:lvl1pPr>
              <a:defRPr baseline="0">
                <a:solidFill>
                  <a:schemeClr val="tx1">
                    <a:lumMod val="85000"/>
                    <a:lumOff val="15000"/>
                  </a:schemeClr>
                </a:solidFill>
                <a:latin typeface="Inter" panose="02000503000000020004" charset="0"/>
                <a:ea typeface="Inter" panose="02000503000000020004" charset="0"/>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2"/>
            </p:custDataLst>
          </p:nvPr>
        </p:nvSpPr>
        <p:spPr>
          <a:xfrm>
            <a:off x="6253200" y="4813200"/>
            <a:ext cx="5367600" cy="781200"/>
          </a:xfrm>
        </p:spPr>
        <p:txBody>
          <a:bodyPr/>
          <a:lstStyle>
            <a:lvl1pPr>
              <a:defRPr baseline="0">
                <a:solidFill>
                  <a:schemeClr val="tx1">
                    <a:lumMod val="85000"/>
                    <a:lumOff val="15000"/>
                  </a:schemeClr>
                </a:solidFill>
                <a:latin typeface="Inter" panose="02000503000000020004" charset="0"/>
                <a:ea typeface="Inter" panose="02000503000000020004"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pattFill prst="wdUpDiag">
          <a:fgClr>
            <a:schemeClr val="tx2"/>
          </a:fgClr>
          <a:bgClr>
            <a:schemeClr val="bg2"/>
          </a:bgClr>
        </a:patt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Inter" panose="02000503000000020004" charset="0"/>
              <a:ea typeface="Inter" panose="02000503000000020004" charset="0"/>
              <a:cs typeface="Inter" panose="02000503000000020004" charset="0"/>
              <a:sym typeface="+mn-ea"/>
            </a:endParaRPr>
          </a:p>
        </p:txBody>
      </p:sp>
      <p:sp>
        <p:nvSpPr>
          <p:cNvPr id="2" name="标题 1"/>
          <p:cNvSpPr>
            <a:spLocks noGrp="1"/>
          </p:cNvSpPr>
          <p:nvPr userDrawn="1">
            <p:ph type="title" hasCustomPrompt="1"/>
            <p:custDataLst>
              <p:tags r:id="rId3"/>
            </p:custDataLst>
          </p:nvPr>
        </p:nvSpPr>
        <p:spPr>
          <a:xfrm>
            <a:off x="1522800" y="1339200"/>
            <a:ext cx="9144000" cy="2386800"/>
          </a:xfrm>
        </p:spPr>
        <p:txBody>
          <a:bodyPr anchor="b"/>
          <a:lstStyle>
            <a:lvl1pPr algn="ctr">
              <a:defRPr sz="6000" baseline="0">
                <a:solidFill>
                  <a:schemeClr val="accent1"/>
                </a:solidFill>
                <a:latin typeface="Inter" panose="02000503000000020004" charset="0"/>
                <a:ea typeface="Inter" panose="02000503000000020004" charset="0"/>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4"/>
            </p:custDataLst>
          </p:nvPr>
        </p:nvSpPr>
        <p:spPr/>
        <p:txBody>
          <a:bodyPr/>
          <a:lstStyle>
            <a:lvl1pPr>
              <a:defRPr>
                <a:latin typeface="Inter" panose="02000503000000020004" charset="0"/>
                <a:ea typeface="Inter" panose="02000503000000020004" charset="0"/>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a:latin typeface="Inter" panose="02000503000000020004" charset="0"/>
                <a:ea typeface="Inter" panose="02000503000000020004" charset="0"/>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a:latin typeface="Inter" panose="02000503000000020004" charset="0"/>
                <a:ea typeface="Inter" panose="02000503000000020004" charset="0"/>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1522413" y="3862800"/>
            <a:ext cx="9144000" cy="1656000"/>
          </a:xfrm>
        </p:spPr>
        <p:txBody>
          <a:bodyPr/>
          <a:lstStyle>
            <a:lvl1pPr algn="ctr">
              <a:defRPr baseline="0">
                <a:solidFill>
                  <a:schemeClr val="tx1">
                    <a:lumMod val="85000"/>
                    <a:lumOff val="15000"/>
                  </a:schemeClr>
                </a:solidFill>
                <a:latin typeface="Inter" panose="02000503000000020004" charset="0"/>
                <a:ea typeface="Inter" panose="02000503000000020004" charset="0"/>
              </a:defRPr>
            </a:lvl1pPr>
          </a:lstStyle>
          <a:p>
            <a:pPr lvl="0"/>
            <a:r>
              <a:rPr lang="zh-CN" altLang="en-US" dirty="0"/>
              <a:t>单击此处编辑母版文本样式</a:t>
            </a:r>
            <a:endParaRPr lang="zh-CN" altLang="en-US" dirty="0"/>
          </a:p>
        </p:txBody>
      </p:sp>
      <p:grpSp>
        <p:nvGrpSpPr>
          <p:cNvPr id="168" name="组合 167"/>
          <p:cNvGrpSpPr/>
          <p:nvPr userDrawn="1">
            <p:custDataLst>
              <p:tags r:id="rId8"/>
            </p:custDataLst>
          </p:nvPr>
        </p:nvGrpSpPr>
        <p:grpSpPr>
          <a:xfrm rot="20310956">
            <a:off x="356235" y="347345"/>
            <a:ext cx="1824355" cy="1081405"/>
            <a:chOff x="4175125" y="1726565"/>
            <a:chExt cx="1094105" cy="648335"/>
          </a:xfrm>
        </p:grpSpPr>
        <p:sp>
          <p:nvSpPr>
            <p:cNvPr id="169" name="Freeform 64"/>
            <p:cNvSpPr/>
            <p:nvPr userDrawn="1">
              <p:custDataLst>
                <p:tags r:id="rId9"/>
              </p:custDataLst>
            </p:nvPr>
          </p:nvSpPr>
          <p:spPr bwMode="auto">
            <a:xfrm>
              <a:off x="4175125" y="1726565"/>
              <a:ext cx="1094105" cy="648335"/>
            </a:xfrm>
            <a:custGeom>
              <a:avLst/>
              <a:gdLst>
                <a:gd name="T0" fmla="*/ 660 w 675"/>
                <a:gd name="T1" fmla="*/ 401 h 401"/>
                <a:gd name="T2" fmla="*/ 15 w 675"/>
                <a:gd name="T3" fmla="*/ 401 h 401"/>
                <a:gd name="T4" fmla="*/ 0 w 675"/>
                <a:gd name="T5" fmla="*/ 387 h 401"/>
                <a:gd name="T6" fmla="*/ 0 w 675"/>
                <a:gd name="T7" fmla="*/ 14 h 401"/>
                <a:gd name="T8" fmla="*/ 15 w 675"/>
                <a:gd name="T9" fmla="*/ 0 h 401"/>
                <a:gd name="T10" fmla="*/ 660 w 675"/>
                <a:gd name="T11" fmla="*/ 0 h 401"/>
                <a:gd name="T12" fmla="*/ 675 w 675"/>
                <a:gd name="T13" fmla="*/ 14 h 401"/>
                <a:gd name="T14" fmla="*/ 675 w 675"/>
                <a:gd name="T15" fmla="*/ 387 h 401"/>
                <a:gd name="T16" fmla="*/ 660 w 675"/>
                <a:gd name="T17" fmla="*/ 40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5" h="401">
                  <a:moveTo>
                    <a:pt x="660" y="401"/>
                  </a:moveTo>
                  <a:cubicBezTo>
                    <a:pt x="15" y="401"/>
                    <a:pt x="15" y="401"/>
                    <a:pt x="15" y="401"/>
                  </a:cubicBezTo>
                  <a:cubicBezTo>
                    <a:pt x="7" y="401"/>
                    <a:pt x="0" y="395"/>
                    <a:pt x="0" y="387"/>
                  </a:cubicBezTo>
                  <a:cubicBezTo>
                    <a:pt x="0" y="14"/>
                    <a:pt x="0" y="14"/>
                    <a:pt x="0" y="14"/>
                  </a:cubicBezTo>
                  <a:cubicBezTo>
                    <a:pt x="0" y="6"/>
                    <a:pt x="7" y="0"/>
                    <a:pt x="15" y="0"/>
                  </a:cubicBezTo>
                  <a:cubicBezTo>
                    <a:pt x="660" y="0"/>
                    <a:pt x="660" y="0"/>
                    <a:pt x="660" y="0"/>
                  </a:cubicBezTo>
                  <a:cubicBezTo>
                    <a:pt x="668" y="0"/>
                    <a:pt x="675" y="6"/>
                    <a:pt x="675" y="14"/>
                  </a:cubicBezTo>
                  <a:cubicBezTo>
                    <a:pt x="675" y="387"/>
                    <a:pt x="675" y="387"/>
                    <a:pt x="675" y="387"/>
                  </a:cubicBezTo>
                  <a:cubicBezTo>
                    <a:pt x="675" y="395"/>
                    <a:pt x="668" y="401"/>
                    <a:pt x="660" y="401"/>
                  </a:cubicBezTo>
                  <a:close/>
                </a:path>
              </a:pathLst>
            </a:custGeom>
            <a:solidFill>
              <a:srgbClr val="DADA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70" name="Rectangle 66"/>
            <p:cNvSpPr>
              <a:spLocks noChangeArrowheads="1"/>
            </p:cNvSpPr>
            <p:nvPr userDrawn="1">
              <p:custDataLst>
                <p:tags r:id="rId10"/>
              </p:custDataLst>
            </p:nvPr>
          </p:nvSpPr>
          <p:spPr bwMode="auto">
            <a:xfrm>
              <a:off x="4249420" y="2235382"/>
              <a:ext cx="897255" cy="7048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71" name="Rectangle 67"/>
            <p:cNvSpPr>
              <a:spLocks noChangeArrowheads="1"/>
            </p:cNvSpPr>
            <p:nvPr userDrawn="1">
              <p:custDataLst>
                <p:tags r:id="rId11"/>
              </p:custDataLst>
            </p:nvPr>
          </p:nvSpPr>
          <p:spPr bwMode="auto">
            <a:xfrm>
              <a:off x="4249420" y="2116728"/>
              <a:ext cx="504190" cy="717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72" name="Rectangle 68"/>
            <p:cNvSpPr>
              <a:spLocks noChangeArrowheads="1"/>
            </p:cNvSpPr>
            <p:nvPr userDrawn="1">
              <p:custDataLst>
                <p:tags r:id="rId12"/>
              </p:custDataLst>
            </p:nvPr>
          </p:nvSpPr>
          <p:spPr bwMode="auto">
            <a:xfrm>
              <a:off x="4245610" y="1786255"/>
              <a:ext cx="275590" cy="22669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73" name="Rectangle 69"/>
            <p:cNvSpPr>
              <a:spLocks noChangeArrowheads="1"/>
            </p:cNvSpPr>
            <p:nvPr userDrawn="1">
              <p:custDataLst>
                <p:tags r:id="rId13"/>
              </p:custDataLst>
            </p:nvPr>
          </p:nvSpPr>
          <p:spPr bwMode="auto">
            <a:xfrm>
              <a:off x="4573905" y="1786255"/>
              <a:ext cx="276860" cy="22669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74" name="Rectangle 70"/>
            <p:cNvSpPr>
              <a:spLocks noChangeArrowheads="1"/>
            </p:cNvSpPr>
            <p:nvPr userDrawn="1">
              <p:custDataLst>
                <p:tags r:id="rId14"/>
              </p:custDataLst>
            </p:nvPr>
          </p:nvSpPr>
          <p:spPr bwMode="auto">
            <a:xfrm>
              <a:off x="4903470" y="1786255"/>
              <a:ext cx="275590" cy="226695"/>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grpSp>
      <p:pic>
        <p:nvPicPr>
          <p:cNvPr id="48" name="图片 47"/>
          <p:cNvPicPr>
            <a:picLocks noChangeAspect="1"/>
          </p:cNvPicPr>
          <p:nvPr userDrawn="1">
            <p:custDataLst>
              <p:tags r:id="rId15"/>
            </p:custDataLst>
          </p:nvPr>
        </p:nvPicPr>
        <p:blipFill>
          <a:blip r:embed="rId16"/>
          <a:stretch>
            <a:fillRect/>
          </a:stretch>
        </p:blipFill>
        <p:spPr>
          <a:xfrm>
            <a:off x="10105390" y="4729480"/>
            <a:ext cx="1908810" cy="2060575"/>
          </a:xfrm>
          <a:prstGeom prst="rect">
            <a:avLst/>
          </a:prstGeom>
        </p:spPr>
      </p:pic>
      <p:pic>
        <p:nvPicPr>
          <p:cNvPr id="51" name="图片 50"/>
          <p:cNvPicPr>
            <a:picLocks noChangeAspect="1"/>
          </p:cNvPicPr>
          <p:nvPr userDrawn="1">
            <p:custDataLst>
              <p:tags r:id="rId17"/>
            </p:custDataLst>
          </p:nvPr>
        </p:nvPicPr>
        <p:blipFill>
          <a:blip r:embed="rId18">
            <a:extLst>
              <a:ext uri="{28A0092B-C50C-407E-A947-70E740481C1C}">
                <a14:useLocalDpi xmlns:a14="http://schemas.microsoft.com/office/drawing/2010/main" val="0"/>
              </a:ext>
            </a:extLst>
          </a:blip>
          <a:stretch>
            <a:fillRect/>
          </a:stretch>
        </p:blipFill>
        <p:spPr>
          <a:xfrm>
            <a:off x="313690" y="4589780"/>
            <a:ext cx="737870" cy="226822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41" name="图片 40"/>
          <p:cNvPicPr>
            <a:picLocks noChangeAspect="1"/>
          </p:cNvPicPr>
          <p:nvPr userDrawn="1">
            <p:custDataLst>
              <p:tags r:id="rId2"/>
            </p:custDataLst>
          </p:nvPr>
        </p:nvPicPr>
        <p:blipFill>
          <a:blip r:embed="rId3"/>
          <a:stretch>
            <a:fillRect/>
          </a:stretch>
        </p:blipFill>
        <p:spPr>
          <a:xfrm>
            <a:off x="10575968" y="5272903"/>
            <a:ext cx="1469263" cy="1585097"/>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90000" tIns="46800" rIns="90000" bIns="46800" rtlCol="0" anchor="t" anchorCtr="0">
            <a:noAutofit/>
          </a:bodyPr>
          <a:lstStyle>
            <a:lvl1pPr marL="0" marR="0" algn="l" defTabSz="914400" rtl="0" eaLnBrk="1" fontAlgn="auto" latinLnBrk="0" hangingPunct="1">
              <a:lnSpc>
                <a:spcPct val="120000"/>
              </a:lnSpc>
              <a:buNone/>
              <a:defRPr kumimoji="0" lang="zh-CN" altLang="en-US" sz="2400" b="1" i="0" u="none" strike="noStrike" kern="1200" cap="none" spc="200" normalizeH="0" baseline="0" noProof="1" dirty="0">
                <a:solidFill>
                  <a:schemeClr val="accent1"/>
                </a:solidFill>
                <a:uFillTx/>
                <a:latin typeface="Inter" panose="02000503000000020004" charset="0"/>
                <a:ea typeface="Inter" panose="02000503000000020004" charset="0"/>
                <a:cs typeface="Inter" panose="02000503000000020004" charset="0"/>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5"/>
            </p:custDataLst>
          </p:nvPr>
        </p:nvSpPr>
        <p:spPr>
          <a:xfrm>
            <a:off x="669882" y="952508"/>
            <a:ext cx="10852237" cy="5388907"/>
          </a:xfrm>
        </p:spPr>
        <p:txBody>
          <a:bodyPr vert="horz" lIns="90000" tIns="46800" rIns="90000" bIns="46800" rtlCol="0">
            <a:norm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Inter" panose="02000503000000020004" charset="0"/>
                <a:ea typeface="Inter" panose="02000503000000020004" charset="0"/>
                <a:cs typeface="Inter" panose="02000503000000020004" charset="0"/>
                <a:sym typeface="+mn-ea"/>
              </a:defRPr>
            </a:lvl1pPr>
            <a:lvl2pPr marL="457200" marR="0" lvl="1" indent="0" algn="l"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Inter" panose="02000503000000020004" charset="0"/>
                <a:ea typeface="Inter" panose="02000503000000020004" charset="0"/>
                <a:cs typeface="Inter" panose="02000503000000020004" charset="0"/>
                <a:sym typeface="+mn-ea"/>
              </a:defRPr>
            </a:lvl2pPr>
            <a:lvl3pPr marL="914400" marR="0" lvl="2"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Inter" panose="02000503000000020004" charset="0"/>
                <a:ea typeface="Inter" panose="02000503000000020004" charset="0"/>
                <a:cs typeface="Inter" panose="02000503000000020004" charset="0"/>
                <a:sym typeface="+mn-ea"/>
              </a:defRPr>
            </a:lvl3pPr>
            <a:lvl4pPr marL="1371600" marR="0" lvl="3"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Inter" panose="02000503000000020004" charset="0"/>
                <a:ea typeface="Inter" panose="02000503000000020004" charset="0"/>
                <a:cs typeface="Inter" panose="02000503000000020004" charset="0"/>
                <a:sym typeface="+mn-ea"/>
              </a:defRPr>
            </a:lvl4pPr>
            <a:lvl5pPr marL="1828800" marR="0" lvl="4"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Inter" panose="02000503000000020004" charset="0"/>
                <a:ea typeface="Inter" panose="02000503000000020004" charset="0"/>
                <a:cs typeface="Inter" panose="02000503000000020004" charset="0"/>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6"/>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5" name="组合 4"/>
          <p:cNvGrpSpPr/>
          <p:nvPr userDrawn="1">
            <p:custDataLst>
              <p:tags r:id="rId2"/>
            </p:custDataLst>
          </p:nvPr>
        </p:nvGrpSpPr>
        <p:grpSpPr>
          <a:xfrm>
            <a:off x="1034415" y="1364615"/>
            <a:ext cx="4391660" cy="4624070"/>
            <a:chOff x="1034415" y="1364615"/>
            <a:chExt cx="4391660" cy="4624070"/>
          </a:xfrm>
        </p:grpSpPr>
        <p:sp>
          <p:nvSpPr>
            <p:cNvPr id="155" name="Freeform 34"/>
            <p:cNvSpPr/>
            <p:nvPr>
              <p:custDataLst>
                <p:tags r:id="rId3"/>
              </p:custDataLst>
            </p:nvPr>
          </p:nvSpPr>
          <p:spPr bwMode="auto">
            <a:xfrm>
              <a:off x="1034415" y="5509260"/>
              <a:ext cx="78105" cy="124460"/>
            </a:xfrm>
            <a:custGeom>
              <a:avLst/>
              <a:gdLst>
                <a:gd name="T0" fmla="*/ 44 w 48"/>
                <a:gd name="T1" fmla="*/ 77 h 77"/>
                <a:gd name="T2" fmla="*/ 7 w 48"/>
                <a:gd name="T3" fmla="*/ 0 h 77"/>
                <a:gd name="T4" fmla="*/ 44 w 48"/>
                <a:gd name="T5" fmla="*/ 77 h 77"/>
              </a:gdLst>
              <a:ahLst/>
              <a:cxnLst>
                <a:cxn ang="0">
                  <a:pos x="T0" y="T1"/>
                </a:cxn>
                <a:cxn ang="0">
                  <a:pos x="T2" y="T3"/>
                </a:cxn>
                <a:cxn ang="0">
                  <a:pos x="T4" y="T5"/>
                </a:cxn>
              </a:cxnLst>
              <a:rect l="0" t="0" r="r" b="b"/>
              <a:pathLst>
                <a:path w="48" h="77">
                  <a:moveTo>
                    <a:pt x="44" y="77"/>
                  </a:moveTo>
                  <a:cubicBezTo>
                    <a:pt x="44" y="77"/>
                    <a:pt x="0" y="64"/>
                    <a:pt x="7" y="0"/>
                  </a:cubicBezTo>
                  <a:cubicBezTo>
                    <a:pt x="7" y="0"/>
                    <a:pt x="48" y="21"/>
                    <a:pt x="44" y="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57" name="Freeform 35"/>
            <p:cNvSpPr/>
            <p:nvPr>
              <p:custDataLst>
                <p:tags r:id="rId4"/>
              </p:custDataLst>
            </p:nvPr>
          </p:nvSpPr>
          <p:spPr bwMode="auto">
            <a:xfrm>
              <a:off x="1099185" y="5510530"/>
              <a:ext cx="78105" cy="123190"/>
            </a:xfrm>
            <a:custGeom>
              <a:avLst/>
              <a:gdLst>
                <a:gd name="T0" fmla="*/ 4 w 48"/>
                <a:gd name="T1" fmla="*/ 76 h 76"/>
                <a:gd name="T2" fmla="*/ 42 w 48"/>
                <a:gd name="T3" fmla="*/ 0 h 76"/>
                <a:gd name="T4" fmla="*/ 4 w 48"/>
                <a:gd name="T5" fmla="*/ 76 h 76"/>
              </a:gdLst>
              <a:ahLst/>
              <a:cxnLst>
                <a:cxn ang="0">
                  <a:pos x="T0" y="T1"/>
                </a:cxn>
                <a:cxn ang="0">
                  <a:pos x="T2" y="T3"/>
                </a:cxn>
                <a:cxn ang="0">
                  <a:pos x="T4" y="T5"/>
                </a:cxn>
              </a:cxnLst>
              <a:rect l="0" t="0" r="r" b="b"/>
              <a:pathLst>
                <a:path w="48" h="76">
                  <a:moveTo>
                    <a:pt x="4" y="76"/>
                  </a:moveTo>
                  <a:cubicBezTo>
                    <a:pt x="4" y="76"/>
                    <a:pt x="48" y="64"/>
                    <a:pt x="42" y="0"/>
                  </a:cubicBezTo>
                  <a:cubicBezTo>
                    <a:pt x="42" y="0"/>
                    <a:pt x="0" y="20"/>
                    <a:pt x="4" y="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58" name="Freeform 36"/>
            <p:cNvSpPr/>
            <p:nvPr>
              <p:custDataLst>
                <p:tags r:id="rId5"/>
              </p:custDataLst>
            </p:nvPr>
          </p:nvSpPr>
          <p:spPr bwMode="auto">
            <a:xfrm>
              <a:off x="1058545" y="5445760"/>
              <a:ext cx="99695" cy="139065"/>
            </a:xfrm>
            <a:custGeom>
              <a:avLst/>
              <a:gdLst>
                <a:gd name="T0" fmla="*/ 28 w 61"/>
                <a:gd name="T1" fmla="*/ 86 h 86"/>
                <a:gd name="T2" fmla="*/ 27 w 61"/>
                <a:gd name="T3" fmla="*/ 0 h 86"/>
                <a:gd name="T4" fmla="*/ 28 w 61"/>
                <a:gd name="T5" fmla="*/ 86 h 86"/>
              </a:gdLst>
              <a:ahLst/>
              <a:cxnLst>
                <a:cxn ang="0">
                  <a:pos x="T0" y="T1"/>
                </a:cxn>
                <a:cxn ang="0">
                  <a:pos x="T2" y="T3"/>
                </a:cxn>
                <a:cxn ang="0">
                  <a:pos x="T4" y="T5"/>
                </a:cxn>
              </a:cxnLst>
              <a:rect l="0" t="0" r="r" b="b"/>
              <a:pathLst>
                <a:path w="61" h="86">
                  <a:moveTo>
                    <a:pt x="28" y="86"/>
                  </a:moveTo>
                  <a:cubicBezTo>
                    <a:pt x="28" y="86"/>
                    <a:pt x="61" y="54"/>
                    <a:pt x="27" y="0"/>
                  </a:cubicBezTo>
                  <a:cubicBezTo>
                    <a:pt x="27" y="0"/>
                    <a:pt x="0" y="40"/>
                    <a:pt x="28" y="8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59" name="Freeform 37"/>
            <p:cNvSpPr/>
            <p:nvPr>
              <p:custDataLst>
                <p:tags r:id="rId6"/>
              </p:custDataLst>
            </p:nvPr>
          </p:nvSpPr>
          <p:spPr bwMode="auto">
            <a:xfrm>
              <a:off x="1694815" y="5888990"/>
              <a:ext cx="63500" cy="99695"/>
            </a:xfrm>
            <a:custGeom>
              <a:avLst/>
              <a:gdLst>
                <a:gd name="T0" fmla="*/ 35 w 39"/>
                <a:gd name="T1" fmla="*/ 62 h 62"/>
                <a:gd name="T2" fmla="*/ 5 w 39"/>
                <a:gd name="T3" fmla="*/ 0 h 62"/>
                <a:gd name="T4" fmla="*/ 35 w 39"/>
                <a:gd name="T5" fmla="*/ 62 h 62"/>
              </a:gdLst>
              <a:ahLst/>
              <a:cxnLst>
                <a:cxn ang="0">
                  <a:pos x="T0" y="T1"/>
                </a:cxn>
                <a:cxn ang="0">
                  <a:pos x="T2" y="T3"/>
                </a:cxn>
                <a:cxn ang="0">
                  <a:pos x="T4" y="T5"/>
                </a:cxn>
              </a:cxnLst>
              <a:rect l="0" t="0" r="r" b="b"/>
              <a:pathLst>
                <a:path w="39" h="62">
                  <a:moveTo>
                    <a:pt x="35" y="62"/>
                  </a:moveTo>
                  <a:cubicBezTo>
                    <a:pt x="35" y="62"/>
                    <a:pt x="0" y="52"/>
                    <a:pt x="5" y="0"/>
                  </a:cubicBezTo>
                  <a:cubicBezTo>
                    <a:pt x="5" y="0"/>
                    <a:pt x="39" y="17"/>
                    <a:pt x="35" y="6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60" name="Freeform 38"/>
            <p:cNvSpPr/>
            <p:nvPr>
              <p:custDataLst>
                <p:tags r:id="rId7"/>
              </p:custDataLst>
            </p:nvPr>
          </p:nvSpPr>
          <p:spPr bwMode="auto">
            <a:xfrm>
              <a:off x="1746250" y="5890260"/>
              <a:ext cx="62230" cy="98425"/>
            </a:xfrm>
            <a:custGeom>
              <a:avLst/>
              <a:gdLst>
                <a:gd name="T0" fmla="*/ 3 w 38"/>
                <a:gd name="T1" fmla="*/ 61 h 61"/>
                <a:gd name="T2" fmla="*/ 34 w 38"/>
                <a:gd name="T3" fmla="*/ 0 h 61"/>
                <a:gd name="T4" fmla="*/ 3 w 38"/>
                <a:gd name="T5" fmla="*/ 61 h 61"/>
              </a:gdLst>
              <a:ahLst/>
              <a:cxnLst>
                <a:cxn ang="0">
                  <a:pos x="T0" y="T1"/>
                </a:cxn>
                <a:cxn ang="0">
                  <a:pos x="T2" y="T3"/>
                </a:cxn>
                <a:cxn ang="0">
                  <a:pos x="T4" y="T5"/>
                </a:cxn>
              </a:cxnLst>
              <a:rect l="0" t="0" r="r" b="b"/>
              <a:pathLst>
                <a:path w="38" h="61">
                  <a:moveTo>
                    <a:pt x="3" y="61"/>
                  </a:moveTo>
                  <a:cubicBezTo>
                    <a:pt x="3" y="61"/>
                    <a:pt x="38" y="52"/>
                    <a:pt x="34" y="0"/>
                  </a:cubicBezTo>
                  <a:cubicBezTo>
                    <a:pt x="34" y="0"/>
                    <a:pt x="0" y="16"/>
                    <a:pt x="3" y="6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61" name="Freeform 39"/>
            <p:cNvSpPr/>
            <p:nvPr>
              <p:custDataLst>
                <p:tags r:id="rId8"/>
              </p:custDataLst>
            </p:nvPr>
          </p:nvSpPr>
          <p:spPr bwMode="auto">
            <a:xfrm>
              <a:off x="1712595" y="5838825"/>
              <a:ext cx="81280" cy="110490"/>
            </a:xfrm>
            <a:custGeom>
              <a:avLst/>
              <a:gdLst>
                <a:gd name="T0" fmla="*/ 24 w 50"/>
                <a:gd name="T1" fmla="*/ 69 h 69"/>
                <a:gd name="T2" fmla="*/ 22 w 50"/>
                <a:gd name="T3" fmla="*/ 0 h 69"/>
                <a:gd name="T4" fmla="*/ 24 w 50"/>
                <a:gd name="T5" fmla="*/ 69 h 69"/>
              </a:gdLst>
              <a:ahLst/>
              <a:cxnLst>
                <a:cxn ang="0">
                  <a:pos x="T0" y="T1"/>
                </a:cxn>
                <a:cxn ang="0">
                  <a:pos x="T2" y="T3"/>
                </a:cxn>
                <a:cxn ang="0">
                  <a:pos x="T4" y="T5"/>
                </a:cxn>
              </a:cxnLst>
              <a:rect l="0" t="0" r="r" b="b"/>
              <a:pathLst>
                <a:path w="50" h="69">
                  <a:moveTo>
                    <a:pt x="24" y="69"/>
                  </a:moveTo>
                  <a:cubicBezTo>
                    <a:pt x="24" y="69"/>
                    <a:pt x="50" y="43"/>
                    <a:pt x="22" y="0"/>
                  </a:cubicBezTo>
                  <a:cubicBezTo>
                    <a:pt x="22" y="0"/>
                    <a:pt x="0" y="32"/>
                    <a:pt x="24" y="6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62" name="Freeform 40"/>
            <p:cNvSpPr/>
            <p:nvPr>
              <p:custDataLst>
                <p:tags r:id="rId9"/>
              </p:custDataLst>
            </p:nvPr>
          </p:nvSpPr>
          <p:spPr bwMode="auto">
            <a:xfrm>
              <a:off x="4357370" y="5834380"/>
              <a:ext cx="62230" cy="99695"/>
            </a:xfrm>
            <a:custGeom>
              <a:avLst/>
              <a:gdLst>
                <a:gd name="T0" fmla="*/ 35 w 39"/>
                <a:gd name="T1" fmla="*/ 62 h 62"/>
                <a:gd name="T2" fmla="*/ 5 w 39"/>
                <a:gd name="T3" fmla="*/ 0 h 62"/>
                <a:gd name="T4" fmla="*/ 35 w 39"/>
                <a:gd name="T5" fmla="*/ 62 h 62"/>
              </a:gdLst>
              <a:ahLst/>
              <a:cxnLst>
                <a:cxn ang="0">
                  <a:pos x="T0" y="T1"/>
                </a:cxn>
                <a:cxn ang="0">
                  <a:pos x="T2" y="T3"/>
                </a:cxn>
                <a:cxn ang="0">
                  <a:pos x="T4" y="T5"/>
                </a:cxn>
              </a:cxnLst>
              <a:rect l="0" t="0" r="r" b="b"/>
              <a:pathLst>
                <a:path w="39" h="62">
                  <a:moveTo>
                    <a:pt x="35" y="62"/>
                  </a:moveTo>
                  <a:cubicBezTo>
                    <a:pt x="35" y="62"/>
                    <a:pt x="0" y="52"/>
                    <a:pt x="5" y="0"/>
                  </a:cubicBezTo>
                  <a:cubicBezTo>
                    <a:pt x="5" y="0"/>
                    <a:pt x="39" y="17"/>
                    <a:pt x="35" y="6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63" name="Freeform 41"/>
            <p:cNvSpPr/>
            <p:nvPr>
              <p:custDataLst>
                <p:tags r:id="rId10"/>
              </p:custDataLst>
            </p:nvPr>
          </p:nvSpPr>
          <p:spPr bwMode="auto">
            <a:xfrm>
              <a:off x="4408805" y="5834380"/>
              <a:ext cx="63500" cy="99695"/>
            </a:xfrm>
            <a:custGeom>
              <a:avLst/>
              <a:gdLst>
                <a:gd name="T0" fmla="*/ 3 w 39"/>
                <a:gd name="T1" fmla="*/ 62 h 62"/>
                <a:gd name="T2" fmla="*/ 34 w 39"/>
                <a:gd name="T3" fmla="*/ 0 h 62"/>
                <a:gd name="T4" fmla="*/ 3 w 39"/>
                <a:gd name="T5" fmla="*/ 62 h 62"/>
              </a:gdLst>
              <a:ahLst/>
              <a:cxnLst>
                <a:cxn ang="0">
                  <a:pos x="T0" y="T1"/>
                </a:cxn>
                <a:cxn ang="0">
                  <a:pos x="T2" y="T3"/>
                </a:cxn>
                <a:cxn ang="0">
                  <a:pos x="T4" y="T5"/>
                </a:cxn>
              </a:cxnLst>
              <a:rect l="0" t="0" r="r" b="b"/>
              <a:pathLst>
                <a:path w="39" h="62">
                  <a:moveTo>
                    <a:pt x="3" y="62"/>
                  </a:moveTo>
                  <a:cubicBezTo>
                    <a:pt x="3" y="62"/>
                    <a:pt x="39" y="52"/>
                    <a:pt x="34" y="0"/>
                  </a:cubicBezTo>
                  <a:cubicBezTo>
                    <a:pt x="34" y="0"/>
                    <a:pt x="0" y="17"/>
                    <a:pt x="3" y="6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64" name="Freeform 42"/>
            <p:cNvSpPr/>
            <p:nvPr>
              <p:custDataLst>
                <p:tags r:id="rId11"/>
              </p:custDataLst>
            </p:nvPr>
          </p:nvSpPr>
          <p:spPr bwMode="auto">
            <a:xfrm>
              <a:off x="4376420" y="5784850"/>
              <a:ext cx="81280" cy="112395"/>
            </a:xfrm>
            <a:custGeom>
              <a:avLst/>
              <a:gdLst>
                <a:gd name="T0" fmla="*/ 23 w 50"/>
                <a:gd name="T1" fmla="*/ 69 h 69"/>
                <a:gd name="T2" fmla="*/ 22 w 50"/>
                <a:gd name="T3" fmla="*/ 0 h 69"/>
                <a:gd name="T4" fmla="*/ 23 w 50"/>
                <a:gd name="T5" fmla="*/ 69 h 69"/>
              </a:gdLst>
              <a:ahLst/>
              <a:cxnLst>
                <a:cxn ang="0">
                  <a:pos x="T0" y="T1"/>
                </a:cxn>
                <a:cxn ang="0">
                  <a:pos x="T2" y="T3"/>
                </a:cxn>
                <a:cxn ang="0">
                  <a:pos x="T4" y="T5"/>
                </a:cxn>
              </a:cxnLst>
              <a:rect l="0" t="0" r="r" b="b"/>
              <a:pathLst>
                <a:path w="50" h="69">
                  <a:moveTo>
                    <a:pt x="23" y="69"/>
                  </a:moveTo>
                  <a:cubicBezTo>
                    <a:pt x="23" y="69"/>
                    <a:pt x="50" y="43"/>
                    <a:pt x="22" y="0"/>
                  </a:cubicBezTo>
                  <a:cubicBezTo>
                    <a:pt x="22" y="0"/>
                    <a:pt x="0" y="32"/>
                    <a:pt x="23" y="6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65" name="Freeform 49"/>
            <p:cNvSpPr/>
            <p:nvPr>
              <p:custDataLst>
                <p:tags r:id="rId12"/>
              </p:custDataLst>
            </p:nvPr>
          </p:nvSpPr>
          <p:spPr bwMode="auto">
            <a:xfrm>
              <a:off x="1217930" y="1370330"/>
              <a:ext cx="4204335" cy="2418080"/>
            </a:xfrm>
            <a:custGeom>
              <a:avLst/>
              <a:gdLst>
                <a:gd name="T0" fmla="*/ 2551 w 2593"/>
                <a:gd name="T1" fmla="*/ 1493 h 1493"/>
                <a:gd name="T2" fmla="*/ 41 w 2593"/>
                <a:gd name="T3" fmla="*/ 1493 h 1493"/>
                <a:gd name="T4" fmla="*/ 0 w 2593"/>
                <a:gd name="T5" fmla="*/ 1451 h 1493"/>
                <a:gd name="T6" fmla="*/ 0 w 2593"/>
                <a:gd name="T7" fmla="*/ 41 h 1493"/>
                <a:gd name="T8" fmla="*/ 41 w 2593"/>
                <a:gd name="T9" fmla="*/ 0 h 1493"/>
                <a:gd name="T10" fmla="*/ 2551 w 2593"/>
                <a:gd name="T11" fmla="*/ 0 h 1493"/>
                <a:gd name="T12" fmla="*/ 2593 w 2593"/>
                <a:gd name="T13" fmla="*/ 41 h 1493"/>
                <a:gd name="T14" fmla="*/ 2593 w 2593"/>
                <a:gd name="T15" fmla="*/ 1451 h 1493"/>
                <a:gd name="T16" fmla="*/ 2551 w 2593"/>
                <a:gd name="T17" fmla="*/ 1493 h 1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93" h="1493">
                  <a:moveTo>
                    <a:pt x="2551" y="1493"/>
                  </a:moveTo>
                  <a:cubicBezTo>
                    <a:pt x="41" y="1493"/>
                    <a:pt x="41" y="1493"/>
                    <a:pt x="41" y="1493"/>
                  </a:cubicBezTo>
                  <a:cubicBezTo>
                    <a:pt x="19" y="1493"/>
                    <a:pt x="0" y="1474"/>
                    <a:pt x="0" y="1451"/>
                  </a:cubicBezTo>
                  <a:cubicBezTo>
                    <a:pt x="0" y="41"/>
                    <a:pt x="0" y="41"/>
                    <a:pt x="0" y="41"/>
                  </a:cubicBezTo>
                  <a:cubicBezTo>
                    <a:pt x="0" y="18"/>
                    <a:pt x="19" y="0"/>
                    <a:pt x="41" y="0"/>
                  </a:cubicBezTo>
                  <a:cubicBezTo>
                    <a:pt x="2551" y="0"/>
                    <a:pt x="2551" y="0"/>
                    <a:pt x="2551" y="0"/>
                  </a:cubicBezTo>
                  <a:cubicBezTo>
                    <a:pt x="2574" y="0"/>
                    <a:pt x="2593" y="18"/>
                    <a:pt x="2593" y="41"/>
                  </a:cubicBezTo>
                  <a:cubicBezTo>
                    <a:pt x="2593" y="1451"/>
                    <a:pt x="2593" y="1451"/>
                    <a:pt x="2593" y="1451"/>
                  </a:cubicBezTo>
                  <a:cubicBezTo>
                    <a:pt x="2593" y="1474"/>
                    <a:pt x="2574" y="1493"/>
                    <a:pt x="2551" y="1493"/>
                  </a:cubicBezTo>
                  <a:close/>
                </a:path>
              </a:pathLst>
            </a:custGeom>
            <a:solidFill>
              <a:srgbClr val="FADD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66" name="Freeform 50"/>
            <p:cNvSpPr/>
            <p:nvPr>
              <p:custDataLst>
                <p:tags r:id="rId13"/>
              </p:custDataLst>
            </p:nvPr>
          </p:nvSpPr>
          <p:spPr bwMode="auto">
            <a:xfrm>
              <a:off x="1217930" y="1597025"/>
              <a:ext cx="1400810" cy="2191385"/>
            </a:xfrm>
            <a:custGeom>
              <a:avLst/>
              <a:gdLst>
                <a:gd name="T0" fmla="*/ 864 w 864"/>
                <a:gd name="T1" fmla="*/ 1353 h 1353"/>
                <a:gd name="T2" fmla="*/ 24 w 864"/>
                <a:gd name="T3" fmla="*/ 1353 h 1353"/>
                <a:gd name="T4" fmla="*/ 0 w 864"/>
                <a:gd name="T5" fmla="*/ 1329 h 1353"/>
                <a:gd name="T6" fmla="*/ 0 w 864"/>
                <a:gd name="T7" fmla="*/ 0 h 1353"/>
                <a:gd name="T8" fmla="*/ 864 w 864"/>
                <a:gd name="T9" fmla="*/ 0 h 1353"/>
                <a:gd name="T10" fmla="*/ 864 w 864"/>
                <a:gd name="T11" fmla="*/ 1353 h 1353"/>
              </a:gdLst>
              <a:ahLst/>
              <a:cxnLst>
                <a:cxn ang="0">
                  <a:pos x="T0" y="T1"/>
                </a:cxn>
                <a:cxn ang="0">
                  <a:pos x="T2" y="T3"/>
                </a:cxn>
                <a:cxn ang="0">
                  <a:pos x="T4" y="T5"/>
                </a:cxn>
                <a:cxn ang="0">
                  <a:pos x="T6" y="T7"/>
                </a:cxn>
                <a:cxn ang="0">
                  <a:pos x="T8" y="T9"/>
                </a:cxn>
                <a:cxn ang="0">
                  <a:pos x="T10" y="T11"/>
                </a:cxn>
              </a:cxnLst>
              <a:rect l="0" t="0" r="r" b="b"/>
              <a:pathLst>
                <a:path w="864" h="1353">
                  <a:moveTo>
                    <a:pt x="864" y="1353"/>
                  </a:moveTo>
                  <a:cubicBezTo>
                    <a:pt x="24" y="1353"/>
                    <a:pt x="24" y="1353"/>
                    <a:pt x="24" y="1353"/>
                  </a:cubicBezTo>
                  <a:cubicBezTo>
                    <a:pt x="11" y="1353"/>
                    <a:pt x="0" y="1342"/>
                    <a:pt x="0" y="1329"/>
                  </a:cubicBezTo>
                  <a:cubicBezTo>
                    <a:pt x="0" y="0"/>
                    <a:pt x="0" y="0"/>
                    <a:pt x="0" y="0"/>
                  </a:cubicBezTo>
                  <a:cubicBezTo>
                    <a:pt x="864" y="0"/>
                    <a:pt x="864" y="0"/>
                    <a:pt x="864" y="0"/>
                  </a:cubicBezTo>
                  <a:lnTo>
                    <a:pt x="864" y="13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67" name="Freeform 52"/>
            <p:cNvSpPr/>
            <p:nvPr>
              <p:custDataLst>
                <p:tags r:id="rId14"/>
              </p:custDataLst>
            </p:nvPr>
          </p:nvSpPr>
          <p:spPr bwMode="auto">
            <a:xfrm>
              <a:off x="1209675" y="1364615"/>
              <a:ext cx="4216400" cy="232410"/>
            </a:xfrm>
            <a:custGeom>
              <a:avLst/>
              <a:gdLst>
                <a:gd name="T0" fmla="*/ 5 w 2600"/>
                <a:gd name="T1" fmla="*/ 143 h 143"/>
                <a:gd name="T2" fmla="*/ 2598 w 2600"/>
                <a:gd name="T3" fmla="*/ 143 h 143"/>
                <a:gd name="T4" fmla="*/ 2598 w 2600"/>
                <a:gd name="T5" fmla="*/ 93 h 143"/>
                <a:gd name="T6" fmla="*/ 2569 w 2600"/>
                <a:gd name="T7" fmla="*/ 27 h 143"/>
                <a:gd name="T8" fmla="*/ 2504 w 2600"/>
                <a:gd name="T9" fmla="*/ 3 h 143"/>
                <a:gd name="T10" fmla="*/ 103 w 2600"/>
                <a:gd name="T11" fmla="*/ 3 h 143"/>
                <a:gd name="T12" fmla="*/ 34 w 2600"/>
                <a:gd name="T13" fmla="*/ 29 h 143"/>
                <a:gd name="T14" fmla="*/ 5 w 2600"/>
                <a:gd name="T15" fmla="*/ 104 h 143"/>
                <a:gd name="T16" fmla="*/ 5 w 2600"/>
                <a:gd name="T17"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0" h="143">
                  <a:moveTo>
                    <a:pt x="5" y="143"/>
                  </a:moveTo>
                  <a:cubicBezTo>
                    <a:pt x="2598" y="143"/>
                    <a:pt x="2598" y="143"/>
                    <a:pt x="2598" y="143"/>
                  </a:cubicBezTo>
                  <a:cubicBezTo>
                    <a:pt x="2598" y="93"/>
                    <a:pt x="2598" y="93"/>
                    <a:pt x="2598" y="93"/>
                  </a:cubicBezTo>
                  <a:cubicBezTo>
                    <a:pt x="2598" y="93"/>
                    <a:pt x="2600" y="52"/>
                    <a:pt x="2569" y="27"/>
                  </a:cubicBezTo>
                  <a:cubicBezTo>
                    <a:pt x="2538" y="3"/>
                    <a:pt x="2511" y="3"/>
                    <a:pt x="2504" y="3"/>
                  </a:cubicBezTo>
                  <a:cubicBezTo>
                    <a:pt x="2498" y="3"/>
                    <a:pt x="103" y="3"/>
                    <a:pt x="103" y="3"/>
                  </a:cubicBezTo>
                  <a:cubicBezTo>
                    <a:pt x="103" y="3"/>
                    <a:pt x="68" y="0"/>
                    <a:pt x="34" y="29"/>
                  </a:cubicBezTo>
                  <a:cubicBezTo>
                    <a:pt x="0" y="58"/>
                    <a:pt x="5" y="104"/>
                    <a:pt x="5" y="104"/>
                  </a:cubicBezTo>
                  <a:lnTo>
                    <a:pt x="5" y="143"/>
                  </a:lnTo>
                  <a:close/>
                </a:path>
              </a:pathLst>
            </a:custGeom>
            <a:solidFill>
              <a:srgbClr val="3452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68" name="Freeform 131"/>
            <p:cNvSpPr/>
            <p:nvPr>
              <p:custDataLst>
                <p:tags r:id="rId15"/>
              </p:custDataLst>
            </p:nvPr>
          </p:nvSpPr>
          <p:spPr bwMode="auto">
            <a:xfrm>
              <a:off x="1292225" y="1665605"/>
              <a:ext cx="1253490" cy="1014730"/>
            </a:xfrm>
            <a:custGeom>
              <a:avLst/>
              <a:gdLst>
                <a:gd name="T0" fmla="*/ 646 w 773"/>
                <a:gd name="T1" fmla="*/ 624 h 626"/>
                <a:gd name="T2" fmla="*/ 12 w 773"/>
                <a:gd name="T3" fmla="*/ 502 h 626"/>
                <a:gd name="T4" fmla="*/ 2 w 773"/>
                <a:gd name="T5" fmla="*/ 487 h 626"/>
                <a:gd name="T6" fmla="*/ 112 w 773"/>
                <a:gd name="T7" fmla="*/ 11 h 626"/>
                <a:gd name="T8" fmla="*/ 128 w 773"/>
                <a:gd name="T9" fmla="*/ 1 h 626"/>
                <a:gd name="T10" fmla="*/ 761 w 773"/>
                <a:gd name="T11" fmla="*/ 124 h 626"/>
                <a:gd name="T12" fmla="*/ 772 w 773"/>
                <a:gd name="T13" fmla="*/ 138 h 626"/>
                <a:gd name="T14" fmla="*/ 662 w 773"/>
                <a:gd name="T15" fmla="*/ 615 h 626"/>
                <a:gd name="T16" fmla="*/ 646 w 773"/>
                <a:gd name="T17" fmla="*/ 624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3" h="626">
                  <a:moveTo>
                    <a:pt x="646" y="624"/>
                  </a:moveTo>
                  <a:cubicBezTo>
                    <a:pt x="12" y="502"/>
                    <a:pt x="12" y="502"/>
                    <a:pt x="12" y="502"/>
                  </a:cubicBezTo>
                  <a:cubicBezTo>
                    <a:pt x="5" y="500"/>
                    <a:pt x="0" y="494"/>
                    <a:pt x="2" y="487"/>
                  </a:cubicBezTo>
                  <a:cubicBezTo>
                    <a:pt x="112" y="11"/>
                    <a:pt x="112" y="11"/>
                    <a:pt x="112" y="11"/>
                  </a:cubicBezTo>
                  <a:cubicBezTo>
                    <a:pt x="113" y="4"/>
                    <a:pt x="120" y="0"/>
                    <a:pt x="128" y="1"/>
                  </a:cubicBezTo>
                  <a:cubicBezTo>
                    <a:pt x="761" y="124"/>
                    <a:pt x="761" y="124"/>
                    <a:pt x="761" y="124"/>
                  </a:cubicBezTo>
                  <a:cubicBezTo>
                    <a:pt x="768" y="125"/>
                    <a:pt x="773" y="132"/>
                    <a:pt x="772" y="138"/>
                  </a:cubicBezTo>
                  <a:cubicBezTo>
                    <a:pt x="662" y="615"/>
                    <a:pt x="662" y="615"/>
                    <a:pt x="662" y="615"/>
                  </a:cubicBezTo>
                  <a:cubicBezTo>
                    <a:pt x="660" y="622"/>
                    <a:pt x="653" y="626"/>
                    <a:pt x="646" y="624"/>
                  </a:cubicBezTo>
                  <a:close/>
                </a:path>
              </a:pathLst>
            </a:custGeom>
            <a:solidFill>
              <a:srgbClr val="FADD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69" name="Freeform 43"/>
            <p:cNvSpPr/>
            <p:nvPr>
              <p:custDataLst>
                <p:tags r:id="rId16"/>
              </p:custDataLst>
            </p:nvPr>
          </p:nvSpPr>
          <p:spPr bwMode="auto">
            <a:xfrm>
              <a:off x="3152775" y="5510530"/>
              <a:ext cx="74295" cy="117475"/>
            </a:xfrm>
            <a:custGeom>
              <a:avLst/>
              <a:gdLst>
                <a:gd name="T0" fmla="*/ 41 w 46"/>
                <a:gd name="T1" fmla="*/ 72 h 72"/>
                <a:gd name="T2" fmla="*/ 6 w 46"/>
                <a:gd name="T3" fmla="*/ 0 h 72"/>
                <a:gd name="T4" fmla="*/ 41 w 46"/>
                <a:gd name="T5" fmla="*/ 72 h 72"/>
              </a:gdLst>
              <a:ahLst/>
              <a:cxnLst>
                <a:cxn ang="0">
                  <a:pos x="T0" y="T1"/>
                </a:cxn>
                <a:cxn ang="0">
                  <a:pos x="T2" y="T3"/>
                </a:cxn>
                <a:cxn ang="0">
                  <a:pos x="T4" y="T5"/>
                </a:cxn>
              </a:cxnLst>
              <a:rect l="0" t="0" r="r" b="b"/>
              <a:pathLst>
                <a:path w="46" h="72">
                  <a:moveTo>
                    <a:pt x="41" y="72"/>
                  </a:moveTo>
                  <a:cubicBezTo>
                    <a:pt x="41" y="72"/>
                    <a:pt x="0" y="61"/>
                    <a:pt x="6" y="0"/>
                  </a:cubicBezTo>
                  <a:cubicBezTo>
                    <a:pt x="6" y="0"/>
                    <a:pt x="46" y="20"/>
                    <a:pt x="41" y="7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70" name="Freeform 44"/>
            <p:cNvSpPr/>
            <p:nvPr>
              <p:custDataLst>
                <p:tags r:id="rId17"/>
              </p:custDataLst>
            </p:nvPr>
          </p:nvSpPr>
          <p:spPr bwMode="auto">
            <a:xfrm>
              <a:off x="3211830" y="5513070"/>
              <a:ext cx="75565" cy="114935"/>
            </a:xfrm>
            <a:custGeom>
              <a:avLst/>
              <a:gdLst>
                <a:gd name="T0" fmla="*/ 4 w 46"/>
                <a:gd name="T1" fmla="*/ 71 h 71"/>
                <a:gd name="T2" fmla="*/ 40 w 46"/>
                <a:gd name="T3" fmla="*/ 0 h 71"/>
                <a:gd name="T4" fmla="*/ 4 w 46"/>
                <a:gd name="T5" fmla="*/ 71 h 71"/>
              </a:gdLst>
              <a:ahLst/>
              <a:cxnLst>
                <a:cxn ang="0">
                  <a:pos x="T0" y="T1"/>
                </a:cxn>
                <a:cxn ang="0">
                  <a:pos x="T2" y="T3"/>
                </a:cxn>
                <a:cxn ang="0">
                  <a:pos x="T4" y="T5"/>
                </a:cxn>
              </a:cxnLst>
              <a:rect l="0" t="0" r="r" b="b"/>
              <a:pathLst>
                <a:path w="46" h="71">
                  <a:moveTo>
                    <a:pt x="4" y="71"/>
                  </a:moveTo>
                  <a:cubicBezTo>
                    <a:pt x="4" y="71"/>
                    <a:pt x="46" y="60"/>
                    <a:pt x="40" y="0"/>
                  </a:cubicBezTo>
                  <a:cubicBezTo>
                    <a:pt x="40" y="0"/>
                    <a:pt x="0" y="19"/>
                    <a:pt x="4" y="7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71" name="Freeform 45"/>
            <p:cNvSpPr/>
            <p:nvPr>
              <p:custDataLst>
                <p:tags r:id="rId18"/>
              </p:custDataLst>
            </p:nvPr>
          </p:nvSpPr>
          <p:spPr bwMode="auto">
            <a:xfrm>
              <a:off x="3175635" y="5452110"/>
              <a:ext cx="93345" cy="130810"/>
            </a:xfrm>
            <a:custGeom>
              <a:avLst/>
              <a:gdLst>
                <a:gd name="T0" fmla="*/ 27 w 58"/>
                <a:gd name="T1" fmla="*/ 81 h 81"/>
                <a:gd name="T2" fmla="*/ 26 w 58"/>
                <a:gd name="T3" fmla="*/ 0 h 81"/>
                <a:gd name="T4" fmla="*/ 27 w 58"/>
                <a:gd name="T5" fmla="*/ 81 h 81"/>
              </a:gdLst>
              <a:ahLst/>
              <a:cxnLst>
                <a:cxn ang="0">
                  <a:pos x="T0" y="T1"/>
                </a:cxn>
                <a:cxn ang="0">
                  <a:pos x="T2" y="T3"/>
                </a:cxn>
                <a:cxn ang="0">
                  <a:pos x="T4" y="T5"/>
                </a:cxn>
              </a:cxnLst>
              <a:rect l="0" t="0" r="r" b="b"/>
              <a:pathLst>
                <a:path w="58" h="81">
                  <a:moveTo>
                    <a:pt x="27" y="81"/>
                  </a:moveTo>
                  <a:cubicBezTo>
                    <a:pt x="27" y="81"/>
                    <a:pt x="58" y="50"/>
                    <a:pt x="26" y="0"/>
                  </a:cubicBezTo>
                  <a:cubicBezTo>
                    <a:pt x="26" y="0"/>
                    <a:pt x="0" y="37"/>
                    <a:pt x="27" y="8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72" name="Freeform 46"/>
            <p:cNvSpPr/>
            <p:nvPr>
              <p:custDataLst>
                <p:tags r:id="rId19"/>
              </p:custDataLst>
            </p:nvPr>
          </p:nvSpPr>
          <p:spPr bwMode="auto">
            <a:xfrm>
              <a:off x="5090795" y="5541645"/>
              <a:ext cx="75565" cy="118745"/>
            </a:xfrm>
            <a:custGeom>
              <a:avLst/>
              <a:gdLst>
                <a:gd name="T0" fmla="*/ 41 w 46"/>
                <a:gd name="T1" fmla="*/ 73 h 73"/>
                <a:gd name="T2" fmla="*/ 6 w 46"/>
                <a:gd name="T3" fmla="*/ 0 h 73"/>
                <a:gd name="T4" fmla="*/ 41 w 46"/>
                <a:gd name="T5" fmla="*/ 73 h 73"/>
              </a:gdLst>
              <a:ahLst/>
              <a:cxnLst>
                <a:cxn ang="0">
                  <a:pos x="T0" y="T1"/>
                </a:cxn>
                <a:cxn ang="0">
                  <a:pos x="T2" y="T3"/>
                </a:cxn>
                <a:cxn ang="0">
                  <a:pos x="T4" y="T5"/>
                </a:cxn>
              </a:cxnLst>
              <a:rect l="0" t="0" r="r" b="b"/>
              <a:pathLst>
                <a:path w="46" h="73">
                  <a:moveTo>
                    <a:pt x="41" y="73"/>
                  </a:moveTo>
                  <a:cubicBezTo>
                    <a:pt x="41" y="73"/>
                    <a:pt x="0" y="61"/>
                    <a:pt x="6" y="0"/>
                  </a:cubicBezTo>
                  <a:cubicBezTo>
                    <a:pt x="6" y="0"/>
                    <a:pt x="46" y="20"/>
                    <a:pt x="41" y="7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73" name="Freeform 47"/>
            <p:cNvSpPr/>
            <p:nvPr>
              <p:custDataLst>
                <p:tags r:id="rId20"/>
              </p:custDataLst>
            </p:nvPr>
          </p:nvSpPr>
          <p:spPr bwMode="auto">
            <a:xfrm>
              <a:off x="5151755" y="5541645"/>
              <a:ext cx="74295" cy="118745"/>
            </a:xfrm>
            <a:custGeom>
              <a:avLst/>
              <a:gdLst>
                <a:gd name="T0" fmla="*/ 4 w 46"/>
                <a:gd name="T1" fmla="*/ 73 h 73"/>
                <a:gd name="T2" fmla="*/ 41 w 46"/>
                <a:gd name="T3" fmla="*/ 0 h 73"/>
                <a:gd name="T4" fmla="*/ 4 w 46"/>
                <a:gd name="T5" fmla="*/ 73 h 73"/>
              </a:gdLst>
              <a:ahLst/>
              <a:cxnLst>
                <a:cxn ang="0">
                  <a:pos x="T0" y="T1"/>
                </a:cxn>
                <a:cxn ang="0">
                  <a:pos x="T2" y="T3"/>
                </a:cxn>
                <a:cxn ang="0">
                  <a:pos x="T4" y="T5"/>
                </a:cxn>
              </a:cxnLst>
              <a:rect l="0" t="0" r="r" b="b"/>
              <a:pathLst>
                <a:path w="46" h="73">
                  <a:moveTo>
                    <a:pt x="4" y="73"/>
                  </a:moveTo>
                  <a:cubicBezTo>
                    <a:pt x="4" y="73"/>
                    <a:pt x="46" y="61"/>
                    <a:pt x="41" y="0"/>
                  </a:cubicBezTo>
                  <a:cubicBezTo>
                    <a:pt x="41" y="0"/>
                    <a:pt x="0" y="20"/>
                    <a:pt x="4" y="7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74" name="Freeform 48"/>
            <p:cNvSpPr/>
            <p:nvPr>
              <p:custDataLst>
                <p:tags r:id="rId21"/>
              </p:custDataLst>
            </p:nvPr>
          </p:nvSpPr>
          <p:spPr bwMode="auto">
            <a:xfrm>
              <a:off x="5112385" y="5481955"/>
              <a:ext cx="95885" cy="132080"/>
            </a:xfrm>
            <a:custGeom>
              <a:avLst/>
              <a:gdLst>
                <a:gd name="T0" fmla="*/ 28 w 59"/>
                <a:gd name="T1" fmla="*/ 82 h 82"/>
                <a:gd name="T2" fmla="*/ 27 w 59"/>
                <a:gd name="T3" fmla="*/ 0 h 82"/>
                <a:gd name="T4" fmla="*/ 28 w 59"/>
                <a:gd name="T5" fmla="*/ 82 h 82"/>
              </a:gdLst>
              <a:ahLst/>
              <a:cxnLst>
                <a:cxn ang="0">
                  <a:pos x="T0" y="T1"/>
                </a:cxn>
                <a:cxn ang="0">
                  <a:pos x="T2" y="T3"/>
                </a:cxn>
                <a:cxn ang="0">
                  <a:pos x="T4" y="T5"/>
                </a:cxn>
              </a:cxnLst>
              <a:rect l="0" t="0" r="r" b="b"/>
              <a:pathLst>
                <a:path w="59" h="82">
                  <a:moveTo>
                    <a:pt x="28" y="82"/>
                  </a:moveTo>
                  <a:cubicBezTo>
                    <a:pt x="28" y="82"/>
                    <a:pt x="59" y="51"/>
                    <a:pt x="27" y="0"/>
                  </a:cubicBezTo>
                  <a:cubicBezTo>
                    <a:pt x="27" y="0"/>
                    <a:pt x="0" y="37"/>
                    <a:pt x="28" y="8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75" name="Oval 32"/>
            <p:cNvSpPr>
              <a:spLocks noChangeArrowheads="1"/>
            </p:cNvSpPr>
            <p:nvPr>
              <p:custDataLst>
                <p:tags r:id="rId22"/>
              </p:custDataLst>
            </p:nvPr>
          </p:nvSpPr>
          <p:spPr bwMode="auto">
            <a:xfrm>
              <a:off x="1571625" y="5694045"/>
              <a:ext cx="1558925" cy="93345"/>
            </a:xfrm>
            <a:prstGeom prst="ellipse">
              <a:avLst/>
            </a:prstGeom>
            <a:solidFill>
              <a:schemeClr val="tx2"/>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176" name="Oval 33"/>
            <p:cNvSpPr>
              <a:spLocks noChangeArrowheads="1"/>
            </p:cNvSpPr>
            <p:nvPr>
              <p:custDataLst>
                <p:tags r:id="rId23"/>
              </p:custDataLst>
            </p:nvPr>
          </p:nvSpPr>
          <p:spPr bwMode="auto">
            <a:xfrm>
              <a:off x="3864610" y="5681980"/>
              <a:ext cx="1558925" cy="94615"/>
            </a:xfrm>
            <a:prstGeom prst="ellipse">
              <a:avLst/>
            </a:prstGeom>
            <a:solidFill>
              <a:schemeClr val="tx2"/>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177" name="Freeform 51"/>
            <p:cNvSpPr/>
            <p:nvPr>
              <p:custDataLst>
                <p:tags r:id="rId24"/>
              </p:custDataLst>
            </p:nvPr>
          </p:nvSpPr>
          <p:spPr bwMode="auto">
            <a:xfrm>
              <a:off x="4019550" y="1597025"/>
              <a:ext cx="1402080" cy="2191385"/>
            </a:xfrm>
            <a:custGeom>
              <a:avLst/>
              <a:gdLst>
                <a:gd name="T0" fmla="*/ 825 w 865"/>
                <a:gd name="T1" fmla="*/ 1353 h 1353"/>
                <a:gd name="T2" fmla="*/ 0 w 865"/>
                <a:gd name="T3" fmla="*/ 1353 h 1353"/>
                <a:gd name="T4" fmla="*/ 0 w 865"/>
                <a:gd name="T5" fmla="*/ 0 h 1353"/>
                <a:gd name="T6" fmla="*/ 865 w 865"/>
                <a:gd name="T7" fmla="*/ 0 h 1353"/>
                <a:gd name="T8" fmla="*/ 865 w 865"/>
                <a:gd name="T9" fmla="*/ 1313 h 1353"/>
                <a:gd name="T10" fmla="*/ 825 w 865"/>
                <a:gd name="T11" fmla="*/ 1353 h 1353"/>
              </a:gdLst>
              <a:ahLst/>
              <a:cxnLst>
                <a:cxn ang="0">
                  <a:pos x="T0" y="T1"/>
                </a:cxn>
                <a:cxn ang="0">
                  <a:pos x="T2" y="T3"/>
                </a:cxn>
                <a:cxn ang="0">
                  <a:pos x="T4" y="T5"/>
                </a:cxn>
                <a:cxn ang="0">
                  <a:pos x="T6" y="T7"/>
                </a:cxn>
                <a:cxn ang="0">
                  <a:pos x="T8" y="T9"/>
                </a:cxn>
                <a:cxn ang="0">
                  <a:pos x="T10" y="T11"/>
                </a:cxn>
              </a:cxnLst>
              <a:rect l="0" t="0" r="r" b="b"/>
              <a:pathLst>
                <a:path w="865" h="1353">
                  <a:moveTo>
                    <a:pt x="825" y="1353"/>
                  </a:moveTo>
                  <a:cubicBezTo>
                    <a:pt x="0" y="1353"/>
                    <a:pt x="0" y="1353"/>
                    <a:pt x="0" y="1353"/>
                  </a:cubicBezTo>
                  <a:cubicBezTo>
                    <a:pt x="0" y="0"/>
                    <a:pt x="0" y="0"/>
                    <a:pt x="0" y="0"/>
                  </a:cubicBezTo>
                  <a:cubicBezTo>
                    <a:pt x="865" y="0"/>
                    <a:pt x="865" y="0"/>
                    <a:pt x="865" y="0"/>
                  </a:cubicBezTo>
                  <a:cubicBezTo>
                    <a:pt x="865" y="1313"/>
                    <a:pt x="865" y="1313"/>
                    <a:pt x="865" y="1313"/>
                  </a:cubicBezTo>
                  <a:cubicBezTo>
                    <a:pt x="865" y="1335"/>
                    <a:pt x="847" y="1353"/>
                    <a:pt x="825" y="13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78" name="Oval 53"/>
            <p:cNvSpPr>
              <a:spLocks noChangeArrowheads="1"/>
            </p:cNvSpPr>
            <p:nvPr>
              <p:custDataLst>
                <p:tags r:id="rId25"/>
              </p:custDataLst>
            </p:nvPr>
          </p:nvSpPr>
          <p:spPr bwMode="auto">
            <a:xfrm>
              <a:off x="1416685" y="1444625"/>
              <a:ext cx="83820" cy="78105"/>
            </a:xfrm>
            <a:prstGeom prst="ellipse">
              <a:avLst/>
            </a:prstGeom>
            <a:solidFill>
              <a:srgbClr val="E633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79" name="Oval 54"/>
            <p:cNvSpPr>
              <a:spLocks noChangeArrowheads="1"/>
            </p:cNvSpPr>
            <p:nvPr>
              <p:custDataLst>
                <p:tags r:id="rId26"/>
              </p:custDataLst>
            </p:nvPr>
          </p:nvSpPr>
          <p:spPr bwMode="auto">
            <a:xfrm>
              <a:off x="1656715" y="1444625"/>
              <a:ext cx="86360" cy="78105"/>
            </a:xfrm>
            <a:prstGeom prst="ellipse">
              <a:avLst/>
            </a:prstGeom>
            <a:solidFill>
              <a:srgbClr val="74C8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80" name="Oval 55"/>
            <p:cNvSpPr>
              <a:spLocks noChangeArrowheads="1"/>
            </p:cNvSpPr>
            <p:nvPr>
              <p:custDataLst>
                <p:tags r:id="rId27"/>
              </p:custDataLst>
            </p:nvPr>
          </p:nvSpPr>
          <p:spPr bwMode="auto">
            <a:xfrm>
              <a:off x="1899920" y="1444625"/>
              <a:ext cx="85090" cy="78105"/>
            </a:xfrm>
            <a:prstGeom prst="ellipse">
              <a:avLst/>
            </a:prstGeom>
            <a:solidFill>
              <a:srgbClr val="FADD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81" name="Freeform 56"/>
            <p:cNvSpPr/>
            <p:nvPr>
              <p:custDataLst>
                <p:tags r:id="rId28"/>
              </p:custDataLst>
            </p:nvPr>
          </p:nvSpPr>
          <p:spPr bwMode="auto">
            <a:xfrm>
              <a:off x="2140585" y="1424305"/>
              <a:ext cx="2831465" cy="123190"/>
            </a:xfrm>
            <a:custGeom>
              <a:avLst/>
              <a:gdLst>
                <a:gd name="T0" fmla="*/ 1738 w 1746"/>
                <a:gd name="T1" fmla="*/ 76 h 76"/>
                <a:gd name="T2" fmla="*/ 8 w 1746"/>
                <a:gd name="T3" fmla="*/ 76 h 76"/>
                <a:gd name="T4" fmla="*/ 0 w 1746"/>
                <a:gd name="T5" fmla="*/ 67 h 76"/>
                <a:gd name="T6" fmla="*/ 0 w 1746"/>
                <a:gd name="T7" fmla="*/ 8 h 76"/>
                <a:gd name="T8" fmla="*/ 8 w 1746"/>
                <a:gd name="T9" fmla="*/ 0 h 76"/>
                <a:gd name="T10" fmla="*/ 1738 w 1746"/>
                <a:gd name="T11" fmla="*/ 0 h 76"/>
                <a:gd name="T12" fmla="*/ 1746 w 1746"/>
                <a:gd name="T13" fmla="*/ 8 h 76"/>
                <a:gd name="T14" fmla="*/ 1746 w 1746"/>
                <a:gd name="T15" fmla="*/ 67 h 76"/>
                <a:gd name="T16" fmla="*/ 1738 w 1746"/>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6" h="76">
                  <a:moveTo>
                    <a:pt x="1738" y="76"/>
                  </a:moveTo>
                  <a:cubicBezTo>
                    <a:pt x="8" y="76"/>
                    <a:pt x="8" y="76"/>
                    <a:pt x="8" y="76"/>
                  </a:cubicBezTo>
                  <a:cubicBezTo>
                    <a:pt x="3" y="76"/>
                    <a:pt x="0" y="72"/>
                    <a:pt x="0" y="67"/>
                  </a:cubicBezTo>
                  <a:cubicBezTo>
                    <a:pt x="0" y="8"/>
                    <a:pt x="0" y="8"/>
                    <a:pt x="0" y="8"/>
                  </a:cubicBezTo>
                  <a:cubicBezTo>
                    <a:pt x="0" y="4"/>
                    <a:pt x="3" y="0"/>
                    <a:pt x="8" y="0"/>
                  </a:cubicBezTo>
                  <a:cubicBezTo>
                    <a:pt x="1738" y="0"/>
                    <a:pt x="1738" y="0"/>
                    <a:pt x="1738" y="0"/>
                  </a:cubicBezTo>
                  <a:cubicBezTo>
                    <a:pt x="1742" y="0"/>
                    <a:pt x="1746" y="4"/>
                    <a:pt x="1746" y="8"/>
                  </a:cubicBezTo>
                  <a:cubicBezTo>
                    <a:pt x="1746" y="67"/>
                    <a:pt x="1746" y="67"/>
                    <a:pt x="1746" y="67"/>
                  </a:cubicBezTo>
                  <a:cubicBezTo>
                    <a:pt x="1746" y="72"/>
                    <a:pt x="1742" y="76"/>
                    <a:pt x="1738" y="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82" name="Freeform 57"/>
            <p:cNvSpPr/>
            <p:nvPr>
              <p:custDataLst>
                <p:tags r:id="rId29"/>
              </p:custDataLst>
            </p:nvPr>
          </p:nvSpPr>
          <p:spPr bwMode="auto">
            <a:xfrm>
              <a:off x="1386840" y="2843530"/>
              <a:ext cx="1092835" cy="650875"/>
            </a:xfrm>
            <a:custGeom>
              <a:avLst/>
              <a:gdLst>
                <a:gd name="T0" fmla="*/ 660 w 674"/>
                <a:gd name="T1" fmla="*/ 402 h 402"/>
                <a:gd name="T2" fmla="*/ 14 w 674"/>
                <a:gd name="T3" fmla="*/ 402 h 402"/>
                <a:gd name="T4" fmla="*/ 0 w 674"/>
                <a:gd name="T5" fmla="*/ 388 h 402"/>
                <a:gd name="T6" fmla="*/ 0 w 674"/>
                <a:gd name="T7" fmla="*/ 15 h 402"/>
                <a:gd name="T8" fmla="*/ 14 w 674"/>
                <a:gd name="T9" fmla="*/ 0 h 402"/>
                <a:gd name="T10" fmla="*/ 660 w 674"/>
                <a:gd name="T11" fmla="*/ 0 h 402"/>
                <a:gd name="T12" fmla="*/ 674 w 674"/>
                <a:gd name="T13" fmla="*/ 15 h 402"/>
                <a:gd name="T14" fmla="*/ 674 w 674"/>
                <a:gd name="T15" fmla="*/ 388 h 402"/>
                <a:gd name="T16" fmla="*/ 660 w 674"/>
                <a:gd name="T17" fmla="*/ 40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4" h="402">
                  <a:moveTo>
                    <a:pt x="660" y="402"/>
                  </a:moveTo>
                  <a:cubicBezTo>
                    <a:pt x="14" y="402"/>
                    <a:pt x="14" y="402"/>
                    <a:pt x="14" y="402"/>
                  </a:cubicBezTo>
                  <a:cubicBezTo>
                    <a:pt x="6" y="402"/>
                    <a:pt x="0" y="396"/>
                    <a:pt x="0" y="388"/>
                  </a:cubicBezTo>
                  <a:cubicBezTo>
                    <a:pt x="0" y="15"/>
                    <a:pt x="0" y="15"/>
                    <a:pt x="0" y="15"/>
                  </a:cubicBezTo>
                  <a:cubicBezTo>
                    <a:pt x="0" y="7"/>
                    <a:pt x="6" y="0"/>
                    <a:pt x="14" y="0"/>
                  </a:cubicBezTo>
                  <a:cubicBezTo>
                    <a:pt x="660" y="0"/>
                    <a:pt x="660" y="0"/>
                    <a:pt x="660" y="0"/>
                  </a:cubicBezTo>
                  <a:cubicBezTo>
                    <a:pt x="668" y="0"/>
                    <a:pt x="674" y="7"/>
                    <a:pt x="674" y="15"/>
                  </a:cubicBezTo>
                  <a:cubicBezTo>
                    <a:pt x="674" y="388"/>
                    <a:pt x="674" y="388"/>
                    <a:pt x="674" y="388"/>
                  </a:cubicBezTo>
                  <a:cubicBezTo>
                    <a:pt x="674" y="396"/>
                    <a:pt x="668" y="402"/>
                    <a:pt x="660" y="402"/>
                  </a:cubicBezTo>
                  <a:close/>
                </a:path>
              </a:pathLst>
            </a:custGeom>
            <a:solidFill>
              <a:srgbClr val="DADA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83" name="Rectangle 58"/>
            <p:cNvSpPr>
              <a:spLocks noChangeArrowheads="1"/>
            </p:cNvSpPr>
            <p:nvPr>
              <p:custDataLst>
                <p:tags r:id="rId30"/>
              </p:custDataLst>
            </p:nvPr>
          </p:nvSpPr>
          <p:spPr bwMode="auto">
            <a:xfrm>
              <a:off x="1459865" y="3169285"/>
              <a:ext cx="581025" cy="71755"/>
            </a:xfrm>
            <a:prstGeom prst="rect">
              <a:avLst/>
            </a:prstGeom>
            <a:solidFill>
              <a:srgbClr val="E6332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84" name="Rectangle 59"/>
            <p:cNvSpPr>
              <a:spLocks noChangeArrowheads="1"/>
            </p:cNvSpPr>
            <p:nvPr>
              <p:custDataLst>
                <p:tags r:id="rId31"/>
              </p:custDataLst>
            </p:nvPr>
          </p:nvSpPr>
          <p:spPr bwMode="auto">
            <a:xfrm>
              <a:off x="1459865" y="3382645"/>
              <a:ext cx="898525" cy="71755"/>
            </a:xfrm>
            <a:prstGeom prst="rect">
              <a:avLst/>
            </a:prstGeom>
            <a:solidFill>
              <a:srgbClr val="FADD7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85" name="Rectangle 60"/>
            <p:cNvSpPr>
              <a:spLocks noChangeArrowheads="1"/>
            </p:cNvSpPr>
            <p:nvPr>
              <p:custDataLst>
                <p:tags r:id="rId32"/>
              </p:custDataLst>
            </p:nvPr>
          </p:nvSpPr>
          <p:spPr bwMode="auto">
            <a:xfrm>
              <a:off x="1459865" y="3278505"/>
              <a:ext cx="502285" cy="717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86" name="Rectangle 61"/>
            <p:cNvSpPr>
              <a:spLocks noChangeArrowheads="1"/>
            </p:cNvSpPr>
            <p:nvPr>
              <p:custDataLst>
                <p:tags r:id="rId33"/>
              </p:custDataLst>
            </p:nvPr>
          </p:nvSpPr>
          <p:spPr bwMode="auto">
            <a:xfrm>
              <a:off x="1454150" y="2903220"/>
              <a:ext cx="278130" cy="228600"/>
            </a:xfrm>
            <a:prstGeom prst="rect">
              <a:avLst/>
            </a:prstGeom>
            <a:solidFill>
              <a:srgbClr val="00D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87" name="Rectangle 62"/>
            <p:cNvSpPr>
              <a:spLocks noChangeArrowheads="1"/>
            </p:cNvSpPr>
            <p:nvPr>
              <p:custDataLst>
                <p:tags r:id="rId34"/>
              </p:custDataLst>
            </p:nvPr>
          </p:nvSpPr>
          <p:spPr bwMode="auto">
            <a:xfrm>
              <a:off x="1783715" y="2903220"/>
              <a:ext cx="276860" cy="228600"/>
            </a:xfrm>
            <a:prstGeom prst="rect">
              <a:avLst/>
            </a:prstGeom>
            <a:solidFill>
              <a:srgbClr val="FADD7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88" name="Rectangle 63"/>
            <p:cNvSpPr>
              <a:spLocks noChangeArrowheads="1"/>
            </p:cNvSpPr>
            <p:nvPr>
              <p:custDataLst>
                <p:tags r:id="rId35"/>
              </p:custDataLst>
            </p:nvPr>
          </p:nvSpPr>
          <p:spPr bwMode="auto">
            <a:xfrm>
              <a:off x="2113915" y="2903220"/>
              <a:ext cx="276860" cy="228600"/>
            </a:xfrm>
            <a:prstGeom prst="rect">
              <a:avLst/>
            </a:prstGeom>
            <a:solidFill>
              <a:srgbClr val="3452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89" name="Freeform 64"/>
            <p:cNvSpPr/>
            <p:nvPr>
              <p:custDataLst>
                <p:tags r:id="rId36"/>
              </p:custDataLst>
            </p:nvPr>
          </p:nvSpPr>
          <p:spPr bwMode="auto">
            <a:xfrm>
              <a:off x="4175125" y="1726565"/>
              <a:ext cx="1094105" cy="648335"/>
            </a:xfrm>
            <a:custGeom>
              <a:avLst/>
              <a:gdLst>
                <a:gd name="T0" fmla="*/ 660 w 675"/>
                <a:gd name="T1" fmla="*/ 401 h 401"/>
                <a:gd name="T2" fmla="*/ 15 w 675"/>
                <a:gd name="T3" fmla="*/ 401 h 401"/>
                <a:gd name="T4" fmla="*/ 0 w 675"/>
                <a:gd name="T5" fmla="*/ 387 h 401"/>
                <a:gd name="T6" fmla="*/ 0 w 675"/>
                <a:gd name="T7" fmla="*/ 14 h 401"/>
                <a:gd name="T8" fmla="*/ 15 w 675"/>
                <a:gd name="T9" fmla="*/ 0 h 401"/>
                <a:gd name="T10" fmla="*/ 660 w 675"/>
                <a:gd name="T11" fmla="*/ 0 h 401"/>
                <a:gd name="T12" fmla="*/ 675 w 675"/>
                <a:gd name="T13" fmla="*/ 14 h 401"/>
                <a:gd name="T14" fmla="*/ 675 w 675"/>
                <a:gd name="T15" fmla="*/ 387 h 401"/>
                <a:gd name="T16" fmla="*/ 660 w 675"/>
                <a:gd name="T17" fmla="*/ 40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5" h="401">
                  <a:moveTo>
                    <a:pt x="660" y="401"/>
                  </a:moveTo>
                  <a:cubicBezTo>
                    <a:pt x="15" y="401"/>
                    <a:pt x="15" y="401"/>
                    <a:pt x="15" y="401"/>
                  </a:cubicBezTo>
                  <a:cubicBezTo>
                    <a:pt x="7" y="401"/>
                    <a:pt x="0" y="395"/>
                    <a:pt x="0" y="387"/>
                  </a:cubicBezTo>
                  <a:cubicBezTo>
                    <a:pt x="0" y="14"/>
                    <a:pt x="0" y="14"/>
                    <a:pt x="0" y="14"/>
                  </a:cubicBezTo>
                  <a:cubicBezTo>
                    <a:pt x="0" y="6"/>
                    <a:pt x="7" y="0"/>
                    <a:pt x="15" y="0"/>
                  </a:cubicBezTo>
                  <a:cubicBezTo>
                    <a:pt x="660" y="0"/>
                    <a:pt x="660" y="0"/>
                    <a:pt x="660" y="0"/>
                  </a:cubicBezTo>
                  <a:cubicBezTo>
                    <a:pt x="668" y="0"/>
                    <a:pt x="675" y="6"/>
                    <a:pt x="675" y="14"/>
                  </a:cubicBezTo>
                  <a:cubicBezTo>
                    <a:pt x="675" y="387"/>
                    <a:pt x="675" y="387"/>
                    <a:pt x="675" y="387"/>
                  </a:cubicBezTo>
                  <a:cubicBezTo>
                    <a:pt x="675" y="395"/>
                    <a:pt x="668" y="401"/>
                    <a:pt x="660" y="401"/>
                  </a:cubicBezTo>
                  <a:close/>
                </a:path>
              </a:pathLst>
            </a:custGeom>
            <a:solidFill>
              <a:srgbClr val="DADA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90" name="Rectangle 65"/>
            <p:cNvSpPr>
              <a:spLocks noChangeArrowheads="1"/>
            </p:cNvSpPr>
            <p:nvPr>
              <p:custDataLst>
                <p:tags r:id="rId37"/>
              </p:custDataLst>
            </p:nvPr>
          </p:nvSpPr>
          <p:spPr bwMode="auto">
            <a:xfrm>
              <a:off x="4249420" y="2049780"/>
              <a:ext cx="581025" cy="71755"/>
            </a:xfrm>
            <a:prstGeom prst="rect">
              <a:avLst/>
            </a:prstGeom>
            <a:solidFill>
              <a:srgbClr val="E6332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91" name="Rectangle 66"/>
            <p:cNvSpPr>
              <a:spLocks noChangeArrowheads="1"/>
            </p:cNvSpPr>
            <p:nvPr>
              <p:custDataLst>
                <p:tags r:id="rId38"/>
              </p:custDataLst>
            </p:nvPr>
          </p:nvSpPr>
          <p:spPr bwMode="auto">
            <a:xfrm>
              <a:off x="4249420" y="2264410"/>
              <a:ext cx="897255" cy="70485"/>
            </a:xfrm>
            <a:prstGeom prst="rect">
              <a:avLst/>
            </a:prstGeom>
            <a:solidFill>
              <a:srgbClr val="FADD7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92" name="Rectangle 67"/>
            <p:cNvSpPr>
              <a:spLocks noChangeArrowheads="1"/>
            </p:cNvSpPr>
            <p:nvPr>
              <p:custDataLst>
                <p:tags r:id="rId39"/>
              </p:custDataLst>
            </p:nvPr>
          </p:nvSpPr>
          <p:spPr bwMode="auto">
            <a:xfrm>
              <a:off x="4249420" y="2160270"/>
              <a:ext cx="504190" cy="717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93" name="Rectangle 68"/>
            <p:cNvSpPr>
              <a:spLocks noChangeArrowheads="1"/>
            </p:cNvSpPr>
            <p:nvPr>
              <p:custDataLst>
                <p:tags r:id="rId40"/>
              </p:custDataLst>
            </p:nvPr>
          </p:nvSpPr>
          <p:spPr bwMode="auto">
            <a:xfrm>
              <a:off x="4245610" y="1786255"/>
              <a:ext cx="275590" cy="226695"/>
            </a:xfrm>
            <a:prstGeom prst="rect">
              <a:avLst/>
            </a:prstGeom>
            <a:solidFill>
              <a:srgbClr val="00DDF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94" name="Rectangle 69"/>
            <p:cNvSpPr>
              <a:spLocks noChangeArrowheads="1"/>
            </p:cNvSpPr>
            <p:nvPr>
              <p:custDataLst>
                <p:tags r:id="rId41"/>
              </p:custDataLst>
            </p:nvPr>
          </p:nvSpPr>
          <p:spPr bwMode="auto">
            <a:xfrm>
              <a:off x="4573905" y="1786255"/>
              <a:ext cx="276860" cy="226695"/>
            </a:xfrm>
            <a:prstGeom prst="rect">
              <a:avLst/>
            </a:prstGeom>
            <a:solidFill>
              <a:srgbClr val="FADD7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95" name="Rectangle 70"/>
            <p:cNvSpPr>
              <a:spLocks noChangeArrowheads="1"/>
            </p:cNvSpPr>
            <p:nvPr>
              <p:custDataLst>
                <p:tags r:id="rId42"/>
              </p:custDataLst>
            </p:nvPr>
          </p:nvSpPr>
          <p:spPr bwMode="auto">
            <a:xfrm>
              <a:off x="4903470" y="1786255"/>
              <a:ext cx="275590" cy="226695"/>
            </a:xfrm>
            <a:prstGeom prst="rect">
              <a:avLst/>
            </a:prstGeom>
            <a:solidFill>
              <a:srgbClr val="3452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96" name="Freeform 71"/>
            <p:cNvSpPr/>
            <p:nvPr>
              <p:custDataLst>
                <p:tags r:id="rId43"/>
              </p:custDataLst>
            </p:nvPr>
          </p:nvSpPr>
          <p:spPr bwMode="auto">
            <a:xfrm>
              <a:off x="2856865" y="3112770"/>
              <a:ext cx="371475" cy="554990"/>
            </a:xfrm>
            <a:custGeom>
              <a:avLst/>
              <a:gdLst>
                <a:gd name="T0" fmla="*/ 0 w 275"/>
                <a:gd name="T1" fmla="*/ 319 h 411"/>
                <a:gd name="T2" fmla="*/ 113 w 275"/>
                <a:gd name="T3" fmla="*/ 253 h 411"/>
                <a:gd name="T4" fmla="*/ 230 w 275"/>
                <a:gd name="T5" fmla="*/ 0 h 411"/>
                <a:gd name="T6" fmla="*/ 275 w 275"/>
                <a:gd name="T7" fmla="*/ 11 h 411"/>
                <a:gd name="T8" fmla="*/ 177 w 275"/>
                <a:gd name="T9" fmla="*/ 283 h 411"/>
                <a:gd name="T10" fmla="*/ 50 w 275"/>
                <a:gd name="T11" fmla="*/ 411 h 411"/>
                <a:gd name="T12" fmla="*/ 0 w 275"/>
                <a:gd name="T13" fmla="*/ 319 h 411"/>
              </a:gdLst>
              <a:ahLst/>
              <a:cxnLst>
                <a:cxn ang="0">
                  <a:pos x="T0" y="T1"/>
                </a:cxn>
                <a:cxn ang="0">
                  <a:pos x="T2" y="T3"/>
                </a:cxn>
                <a:cxn ang="0">
                  <a:pos x="T4" y="T5"/>
                </a:cxn>
                <a:cxn ang="0">
                  <a:pos x="T6" y="T7"/>
                </a:cxn>
                <a:cxn ang="0">
                  <a:pos x="T8" y="T9"/>
                </a:cxn>
                <a:cxn ang="0">
                  <a:pos x="T10" y="T11"/>
                </a:cxn>
                <a:cxn ang="0">
                  <a:pos x="T12" y="T13"/>
                </a:cxn>
              </a:cxnLst>
              <a:rect l="0" t="0" r="r" b="b"/>
              <a:pathLst>
                <a:path w="275" h="411">
                  <a:moveTo>
                    <a:pt x="0" y="319"/>
                  </a:moveTo>
                  <a:lnTo>
                    <a:pt x="113" y="253"/>
                  </a:lnTo>
                  <a:lnTo>
                    <a:pt x="230" y="0"/>
                  </a:lnTo>
                  <a:lnTo>
                    <a:pt x="275" y="11"/>
                  </a:lnTo>
                  <a:lnTo>
                    <a:pt x="177" y="283"/>
                  </a:lnTo>
                  <a:lnTo>
                    <a:pt x="50" y="411"/>
                  </a:lnTo>
                  <a:lnTo>
                    <a:pt x="0" y="319"/>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97" name="Freeform 72"/>
            <p:cNvSpPr/>
            <p:nvPr>
              <p:custDataLst>
                <p:tags r:id="rId44"/>
              </p:custDataLst>
            </p:nvPr>
          </p:nvSpPr>
          <p:spPr bwMode="auto">
            <a:xfrm>
              <a:off x="2560955" y="1791335"/>
              <a:ext cx="1238885" cy="1332230"/>
            </a:xfrm>
            <a:custGeom>
              <a:avLst/>
              <a:gdLst>
                <a:gd name="T0" fmla="*/ 650 w 764"/>
                <a:gd name="T1" fmla="*/ 822 h 823"/>
                <a:gd name="T2" fmla="*/ 12 w 764"/>
                <a:gd name="T3" fmla="*/ 749 h 823"/>
                <a:gd name="T4" fmla="*/ 1 w 764"/>
                <a:gd name="T5" fmla="*/ 735 h 823"/>
                <a:gd name="T6" fmla="*/ 99 w 764"/>
                <a:gd name="T7" fmla="*/ 12 h 823"/>
                <a:gd name="T8" fmla="*/ 115 w 764"/>
                <a:gd name="T9" fmla="*/ 1 h 823"/>
                <a:gd name="T10" fmla="*/ 752 w 764"/>
                <a:gd name="T11" fmla="*/ 74 h 823"/>
                <a:gd name="T12" fmla="*/ 763 w 764"/>
                <a:gd name="T13" fmla="*/ 88 h 823"/>
                <a:gd name="T14" fmla="*/ 665 w 764"/>
                <a:gd name="T15" fmla="*/ 811 h 823"/>
                <a:gd name="T16" fmla="*/ 650 w 764"/>
                <a:gd name="T17" fmla="*/ 822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4" h="823">
                  <a:moveTo>
                    <a:pt x="650" y="822"/>
                  </a:moveTo>
                  <a:cubicBezTo>
                    <a:pt x="12" y="749"/>
                    <a:pt x="12" y="749"/>
                    <a:pt x="12" y="749"/>
                  </a:cubicBezTo>
                  <a:cubicBezTo>
                    <a:pt x="5" y="748"/>
                    <a:pt x="0" y="742"/>
                    <a:pt x="1" y="735"/>
                  </a:cubicBezTo>
                  <a:cubicBezTo>
                    <a:pt x="99" y="12"/>
                    <a:pt x="99" y="12"/>
                    <a:pt x="99" y="12"/>
                  </a:cubicBezTo>
                  <a:cubicBezTo>
                    <a:pt x="100" y="5"/>
                    <a:pt x="107" y="0"/>
                    <a:pt x="115" y="1"/>
                  </a:cubicBezTo>
                  <a:cubicBezTo>
                    <a:pt x="752" y="74"/>
                    <a:pt x="752" y="74"/>
                    <a:pt x="752" y="74"/>
                  </a:cubicBezTo>
                  <a:cubicBezTo>
                    <a:pt x="759" y="75"/>
                    <a:pt x="764" y="82"/>
                    <a:pt x="763" y="88"/>
                  </a:cubicBezTo>
                  <a:cubicBezTo>
                    <a:pt x="665" y="811"/>
                    <a:pt x="665" y="811"/>
                    <a:pt x="665" y="811"/>
                  </a:cubicBezTo>
                  <a:cubicBezTo>
                    <a:pt x="664" y="818"/>
                    <a:pt x="657" y="823"/>
                    <a:pt x="650" y="8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98" name="Freeform 73"/>
            <p:cNvSpPr/>
            <p:nvPr>
              <p:custDataLst>
                <p:tags r:id="rId45"/>
              </p:custDataLst>
            </p:nvPr>
          </p:nvSpPr>
          <p:spPr bwMode="auto">
            <a:xfrm>
              <a:off x="2739390" y="2301875"/>
              <a:ext cx="899795" cy="177165"/>
            </a:xfrm>
            <a:custGeom>
              <a:avLst/>
              <a:gdLst>
                <a:gd name="T0" fmla="*/ 659 w 666"/>
                <a:gd name="T1" fmla="*/ 131 h 131"/>
                <a:gd name="T2" fmla="*/ 0 w 666"/>
                <a:gd name="T3" fmla="*/ 52 h 131"/>
                <a:gd name="T4" fmla="*/ 8 w 666"/>
                <a:gd name="T5" fmla="*/ 0 h 131"/>
                <a:gd name="T6" fmla="*/ 666 w 666"/>
                <a:gd name="T7" fmla="*/ 80 h 131"/>
                <a:gd name="T8" fmla="*/ 659 w 666"/>
                <a:gd name="T9" fmla="*/ 131 h 131"/>
              </a:gdLst>
              <a:ahLst/>
              <a:cxnLst>
                <a:cxn ang="0">
                  <a:pos x="T0" y="T1"/>
                </a:cxn>
                <a:cxn ang="0">
                  <a:pos x="T2" y="T3"/>
                </a:cxn>
                <a:cxn ang="0">
                  <a:pos x="T4" y="T5"/>
                </a:cxn>
                <a:cxn ang="0">
                  <a:pos x="T6" y="T7"/>
                </a:cxn>
                <a:cxn ang="0">
                  <a:pos x="T8" y="T9"/>
                </a:cxn>
              </a:cxnLst>
              <a:rect l="0" t="0" r="r" b="b"/>
              <a:pathLst>
                <a:path w="666" h="131">
                  <a:moveTo>
                    <a:pt x="659" y="131"/>
                  </a:moveTo>
                  <a:lnTo>
                    <a:pt x="0" y="52"/>
                  </a:lnTo>
                  <a:lnTo>
                    <a:pt x="8" y="0"/>
                  </a:lnTo>
                  <a:lnTo>
                    <a:pt x="666" y="80"/>
                  </a:lnTo>
                  <a:lnTo>
                    <a:pt x="659" y="131"/>
                  </a:lnTo>
                  <a:close/>
                </a:path>
              </a:pathLst>
            </a:custGeom>
            <a:solidFill>
              <a:srgbClr val="DADA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199" name="Freeform 74"/>
            <p:cNvSpPr/>
            <p:nvPr>
              <p:custDataLst>
                <p:tags r:id="rId46"/>
              </p:custDataLst>
            </p:nvPr>
          </p:nvSpPr>
          <p:spPr bwMode="auto">
            <a:xfrm>
              <a:off x="2721610" y="2432050"/>
              <a:ext cx="433705" cy="121285"/>
            </a:xfrm>
            <a:custGeom>
              <a:avLst/>
              <a:gdLst>
                <a:gd name="T0" fmla="*/ 314 w 321"/>
                <a:gd name="T1" fmla="*/ 90 h 90"/>
                <a:gd name="T2" fmla="*/ 0 w 321"/>
                <a:gd name="T3" fmla="*/ 52 h 90"/>
                <a:gd name="T4" fmla="*/ 7 w 321"/>
                <a:gd name="T5" fmla="*/ 0 h 90"/>
                <a:gd name="T6" fmla="*/ 321 w 321"/>
                <a:gd name="T7" fmla="*/ 39 h 90"/>
                <a:gd name="T8" fmla="*/ 314 w 321"/>
                <a:gd name="T9" fmla="*/ 90 h 90"/>
              </a:gdLst>
              <a:ahLst/>
              <a:cxnLst>
                <a:cxn ang="0">
                  <a:pos x="T0" y="T1"/>
                </a:cxn>
                <a:cxn ang="0">
                  <a:pos x="T2" y="T3"/>
                </a:cxn>
                <a:cxn ang="0">
                  <a:pos x="T4" y="T5"/>
                </a:cxn>
                <a:cxn ang="0">
                  <a:pos x="T6" y="T7"/>
                </a:cxn>
                <a:cxn ang="0">
                  <a:pos x="T8" y="T9"/>
                </a:cxn>
              </a:cxnLst>
              <a:rect l="0" t="0" r="r" b="b"/>
              <a:pathLst>
                <a:path w="321" h="90">
                  <a:moveTo>
                    <a:pt x="314" y="90"/>
                  </a:moveTo>
                  <a:lnTo>
                    <a:pt x="0" y="52"/>
                  </a:lnTo>
                  <a:lnTo>
                    <a:pt x="7" y="0"/>
                  </a:lnTo>
                  <a:lnTo>
                    <a:pt x="321" y="39"/>
                  </a:lnTo>
                  <a:lnTo>
                    <a:pt x="314" y="90"/>
                  </a:lnTo>
                  <a:close/>
                </a:path>
              </a:pathLst>
            </a:custGeom>
            <a:solidFill>
              <a:srgbClr val="DADA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00" name="Freeform 75"/>
            <p:cNvSpPr/>
            <p:nvPr>
              <p:custDataLst>
                <p:tags r:id="rId47"/>
              </p:custDataLst>
            </p:nvPr>
          </p:nvSpPr>
          <p:spPr bwMode="auto">
            <a:xfrm>
              <a:off x="2701290" y="2561590"/>
              <a:ext cx="902335" cy="178435"/>
            </a:xfrm>
            <a:custGeom>
              <a:avLst/>
              <a:gdLst>
                <a:gd name="T0" fmla="*/ 659 w 668"/>
                <a:gd name="T1" fmla="*/ 132 h 132"/>
                <a:gd name="T2" fmla="*/ 0 w 668"/>
                <a:gd name="T3" fmla="*/ 53 h 132"/>
                <a:gd name="T4" fmla="*/ 9 w 668"/>
                <a:gd name="T5" fmla="*/ 0 h 132"/>
                <a:gd name="T6" fmla="*/ 668 w 668"/>
                <a:gd name="T7" fmla="*/ 79 h 132"/>
                <a:gd name="T8" fmla="*/ 659 w 668"/>
                <a:gd name="T9" fmla="*/ 132 h 132"/>
              </a:gdLst>
              <a:ahLst/>
              <a:cxnLst>
                <a:cxn ang="0">
                  <a:pos x="T0" y="T1"/>
                </a:cxn>
                <a:cxn ang="0">
                  <a:pos x="T2" y="T3"/>
                </a:cxn>
                <a:cxn ang="0">
                  <a:pos x="T4" y="T5"/>
                </a:cxn>
                <a:cxn ang="0">
                  <a:pos x="T6" y="T7"/>
                </a:cxn>
                <a:cxn ang="0">
                  <a:pos x="T8" y="T9"/>
                </a:cxn>
              </a:cxnLst>
              <a:rect l="0" t="0" r="r" b="b"/>
              <a:pathLst>
                <a:path w="668" h="132">
                  <a:moveTo>
                    <a:pt x="659" y="132"/>
                  </a:moveTo>
                  <a:lnTo>
                    <a:pt x="0" y="53"/>
                  </a:lnTo>
                  <a:lnTo>
                    <a:pt x="9" y="0"/>
                  </a:lnTo>
                  <a:lnTo>
                    <a:pt x="668" y="79"/>
                  </a:lnTo>
                  <a:lnTo>
                    <a:pt x="659" y="132"/>
                  </a:lnTo>
                  <a:close/>
                </a:path>
              </a:pathLst>
            </a:custGeom>
            <a:solidFill>
              <a:srgbClr val="FADD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01" name="Freeform 76"/>
            <p:cNvSpPr/>
            <p:nvPr>
              <p:custDataLst>
                <p:tags r:id="rId48"/>
              </p:custDataLst>
            </p:nvPr>
          </p:nvSpPr>
          <p:spPr bwMode="auto">
            <a:xfrm>
              <a:off x="2683510" y="2692400"/>
              <a:ext cx="899795" cy="177165"/>
            </a:xfrm>
            <a:custGeom>
              <a:avLst/>
              <a:gdLst>
                <a:gd name="T0" fmla="*/ 659 w 666"/>
                <a:gd name="T1" fmla="*/ 131 h 131"/>
                <a:gd name="T2" fmla="*/ 0 w 666"/>
                <a:gd name="T3" fmla="*/ 52 h 131"/>
                <a:gd name="T4" fmla="*/ 7 w 666"/>
                <a:gd name="T5" fmla="*/ 0 h 131"/>
                <a:gd name="T6" fmla="*/ 666 w 666"/>
                <a:gd name="T7" fmla="*/ 80 h 131"/>
                <a:gd name="T8" fmla="*/ 659 w 666"/>
                <a:gd name="T9" fmla="*/ 131 h 131"/>
              </a:gdLst>
              <a:ahLst/>
              <a:cxnLst>
                <a:cxn ang="0">
                  <a:pos x="T0" y="T1"/>
                </a:cxn>
                <a:cxn ang="0">
                  <a:pos x="T2" y="T3"/>
                </a:cxn>
                <a:cxn ang="0">
                  <a:pos x="T4" y="T5"/>
                </a:cxn>
                <a:cxn ang="0">
                  <a:pos x="T6" y="T7"/>
                </a:cxn>
                <a:cxn ang="0">
                  <a:pos x="T8" y="T9"/>
                </a:cxn>
              </a:cxnLst>
              <a:rect l="0" t="0" r="r" b="b"/>
              <a:pathLst>
                <a:path w="666" h="131">
                  <a:moveTo>
                    <a:pt x="659" y="131"/>
                  </a:moveTo>
                  <a:lnTo>
                    <a:pt x="0" y="52"/>
                  </a:lnTo>
                  <a:lnTo>
                    <a:pt x="7" y="0"/>
                  </a:lnTo>
                  <a:lnTo>
                    <a:pt x="666" y="80"/>
                  </a:lnTo>
                  <a:lnTo>
                    <a:pt x="659" y="131"/>
                  </a:lnTo>
                  <a:close/>
                </a:path>
              </a:pathLst>
            </a:custGeom>
            <a:solidFill>
              <a:srgbClr val="DADA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02" name="Freeform 77"/>
            <p:cNvSpPr/>
            <p:nvPr>
              <p:custDataLst>
                <p:tags r:id="rId49"/>
              </p:custDataLst>
            </p:nvPr>
          </p:nvSpPr>
          <p:spPr bwMode="auto">
            <a:xfrm>
              <a:off x="2666365" y="2821940"/>
              <a:ext cx="570230" cy="137795"/>
            </a:xfrm>
            <a:custGeom>
              <a:avLst/>
              <a:gdLst>
                <a:gd name="T0" fmla="*/ 415 w 422"/>
                <a:gd name="T1" fmla="*/ 102 h 102"/>
                <a:gd name="T2" fmla="*/ 0 w 422"/>
                <a:gd name="T3" fmla="*/ 52 h 102"/>
                <a:gd name="T4" fmla="*/ 7 w 422"/>
                <a:gd name="T5" fmla="*/ 0 h 102"/>
                <a:gd name="T6" fmla="*/ 422 w 422"/>
                <a:gd name="T7" fmla="*/ 51 h 102"/>
                <a:gd name="T8" fmla="*/ 415 w 422"/>
                <a:gd name="T9" fmla="*/ 102 h 102"/>
              </a:gdLst>
              <a:ahLst/>
              <a:cxnLst>
                <a:cxn ang="0">
                  <a:pos x="T0" y="T1"/>
                </a:cxn>
                <a:cxn ang="0">
                  <a:pos x="T2" y="T3"/>
                </a:cxn>
                <a:cxn ang="0">
                  <a:pos x="T4" y="T5"/>
                </a:cxn>
                <a:cxn ang="0">
                  <a:pos x="T6" y="T7"/>
                </a:cxn>
                <a:cxn ang="0">
                  <a:pos x="T8" y="T9"/>
                </a:cxn>
              </a:cxnLst>
              <a:rect l="0" t="0" r="r" b="b"/>
              <a:pathLst>
                <a:path w="422" h="102">
                  <a:moveTo>
                    <a:pt x="415" y="102"/>
                  </a:moveTo>
                  <a:lnTo>
                    <a:pt x="0" y="52"/>
                  </a:lnTo>
                  <a:lnTo>
                    <a:pt x="7" y="0"/>
                  </a:lnTo>
                  <a:lnTo>
                    <a:pt x="422" y="51"/>
                  </a:lnTo>
                  <a:lnTo>
                    <a:pt x="415" y="102"/>
                  </a:lnTo>
                  <a:close/>
                </a:path>
              </a:pathLst>
            </a:custGeom>
            <a:solidFill>
              <a:srgbClr val="DADA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03" name="Freeform 78"/>
            <p:cNvSpPr/>
            <p:nvPr>
              <p:custDataLst>
                <p:tags r:id="rId50"/>
              </p:custDataLst>
            </p:nvPr>
          </p:nvSpPr>
          <p:spPr bwMode="auto">
            <a:xfrm>
              <a:off x="2821305" y="2141220"/>
              <a:ext cx="139065" cy="106680"/>
            </a:xfrm>
            <a:custGeom>
              <a:avLst/>
              <a:gdLst>
                <a:gd name="T0" fmla="*/ 94 w 103"/>
                <a:gd name="T1" fmla="*/ 79 h 79"/>
                <a:gd name="T2" fmla="*/ 0 w 103"/>
                <a:gd name="T3" fmla="*/ 67 h 79"/>
                <a:gd name="T4" fmla="*/ 10 w 103"/>
                <a:gd name="T5" fmla="*/ 0 h 79"/>
                <a:gd name="T6" fmla="*/ 103 w 103"/>
                <a:gd name="T7" fmla="*/ 12 h 79"/>
                <a:gd name="T8" fmla="*/ 94 w 103"/>
                <a:gd name="T9" fmla="*/ 79 h 79"/>
              </a:gdLst>
              <a:ahLst/>
              <a:cxnLst>
                <a:cxn ang="0">
                  <a:pos x="T0" y="T1"/>
                </a:cxn>
                <a:cxn ang="0">
                  <a:pos x="T2" y="T3"/>
                </a:cxn>
                <a:cxn ang="0">
                  <a:pos x="T4" y="T5"/>
                </a:cxn>
                <a:cxn ang="0">
                  <a:pos x="T6" y="T7"/>
                </a:cxn>
                <a:cxn ang="0">
                  <a:pos x="T8" y="T9"/>
                </a:cxn>
              </a:cxnLst>
              <a:rect l="0" t="0" r="r" b="b"/>
              <a:pathLst>
                <a:path w="103" h="79">
                  <a:moveTo>
                    <a:pt x="94" y="79"/>
                  </a:moveTo>
                  <a:lnTo>
                    <a:pt x="0" y="67"/>
                  </a:lnTo>
                  <a:lnTo>
                    <a:pt x="10" y="0"/>
                  </a:lnTo>
                  <a:lnTo>
                    <a:pt x="103" y="12"/>
                  </a:lnTo>
                  <a:lnTo>
                    <a:pt x="94" y="79"/>
                  </a:lnTo>
                  <a:close/>
                </a:path>
              </a:pathLst>
            </a:custGeom>
            <a:solidFill>
              <a:srgbClr val="E633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04" name="Freeform 79"/>
            <p:cNvSpPr/>
            <p:nvPr>
              <p:custDataLst>
                <p:tags r:id="rId51"/>
              </p:custDataLst>
            </p:nvPr>
          </p:nvSpPr>
          <p:spPr bwMode="auto">
            <a:xfrm>
              <a:off x="3036570" y="2092960"/>
              <a:ext cx="148590" cy="180975"/>
            </a:xfrm>
            <a:custGeom>
              <a:avLst/>
              <a:gdLst>
                <a:gd name="T0" fmla="*/ 93 w 110"/>
                <a:gd name="T1" fmla="*/ 134 h 134"/>
                <a:gd name="T2" fmla="*/ 0 w 110"/>
                <a:gd name="T3" fmla="*/ 122 h 134"/>
                <a:gd name="T4" fmla="*/ 18 w 110"/>
                <a:gd name="T5" fmla="*/ 0 h 134"/>
                <a:gd name="T6" fmla="*/ 110 w 110"/>
                <a:gd name="T7" fmla="*/ 12 h 134"/>
                <a:gd name="T8" fmla="*/ 93 w 110"/>
                <a:gd name="T9" fmla="*/ 134 h 134"/>
              </a:gdLst>
              <a:ahLst/>
              <a:cxnLst>
                <a:cxn ang="0">
                  <a:pos x="T0" y="T1"/>
                </a:cxn>
                <a:cxn ang="0">
                  <a:pos x="T2" y="T3"/>
                </a:cxn>
                <a:cxn ang="0">
                  <a:pos x="T4" y="T5"/>
                </a:cxn>
                <a:cxn ang="0">
                  <a:pos x="T6" y="T7"/>
                </a:cxn>
                <a:cxn ang="0">
                  <a:pos x="T8" y="T9"/>
                </a:cxn>
              </a:cxnLst>
              <a:rect l="0" t="0" r="r" b="b"/>
              <a:pathLst>
                <a:path w="110" h="134">
                  <a:moveTo>
                    <a:pt x="93" y="134"/>
                  </a:moveTo>
                  <a:lnTo>
                    <a:pt x="0" y="122"/>
                  </a:lnTo>
                  <a:lnTo>
                    <a:pt x="18" y="0"/>
                  </a:lnTo>
                  <a:lnTo>
                    <a:pt x="110" y="12"/>
                  </a:lnTo>
                  <a:lnTo>
                    <a:pt x="93" y="134"/>
                  </a:lnTo>
                  <a:close/>
                </a:path>
              </a:pathLst>
            </a:custGeom>
            <a:solidFill>
              <a:srgbClr val="E633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05" name="Freeform 80"/>
            <p:cNvSpPr/>
            <p:nvPr>
              <p:custDataLst>
                <p:tags r:id="rId52"/>
              </p:custDataLst>
            </p:nvPr>
          </p:nvSpPr>
          <p:spPr bwMode="auto">
            <a:xfrm>
              <a:off x="3249930" y="2006600"/>
              <a:ext cx="165100" cy="292100"/>
            </a:xfrm>
            <a:custGeom>
              <a:avLst/>
              <a:gdLst>
                <a:gd name="T0" fmla="*/ 94 w 122"/>
                <a:gd name="T1" fmla="*/ 216 h 216"/>
                <a:gd name="T2" fmla="*/ 0 w 122"/>
                <a:gd name="T3" fmla="*/ 205 h 216"/>
                <a:gd name="T4" fmla="*/ 29 w 122"/>
                <a:gd name="T5" fmla="*/ 0 h 216"/>
                <a:gd name="T6" fmla="*/ 122 w 122"/>
                <a:gd name="T7" fmla="*/ 11 h 216"/>
                <a:gd name="T8" fmla="*/ 94 w 122"/>
                <a:gd name="T9" fmla="*/ 216 h 216"/>
              </a:gdLst>
              <a:ahLst/>
              <a:cxnLst>
                <a:cxn ang="0">
                  <a:pos x="T0" y="T1"/>
                </a:cxn>
                <a:cxn ang="0">
                  <a:pos x="T2" y="T3"/>
                </a:cxn>
                <a:cxn ang="0">
                  <a:pos x="T4" y="T5"/>
                </a:cxn>
                <a:cxn ang="0">
                  <a:pos x="T6" y="T7"/>
                </a:cxn>
                <a:cxn ang="0">
                  <a:pos x="T8" y="T9"/>
                </a:cxn>
              </a:cxnLst>
              <a:rect l="0" t="0" r="r" b="b"/>
              <a:pathLst>
                <a:path w="122" h="216">
                  <a:moveTo>
                    <a:pt x="94" y="216"/>
                  </a:moveTo>
                  <a:lnTo>
                    <a:pt x="0" y="205"/>
                  </a:lnTo>
                  <a:lnTo>
                    <a:pt x="29" y="0"/>
                  </a:lnTo>
                  <a:lnTo>
                    <a:pt x="122" y="11"/>
                  </a:lnTo>
                  <a:lnTo>
                    <a:pt x="94" y="216"/>
                  </a:lnTo>
                  <a:close/>
                </a:path>
              </a:pathLst>
            </a:custGeom>
            <a:solidFill>
              <a:srgbClr val="E633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06" name="Freeform 81"/>
            <p:cNvSpPr/>
            <p:nvPr>
              <p:custDataLst>
                <p:tags r:id="rId53"/>
              </p:custDataLst>
            </p:nvPr>
          </p:nvSpPr>
          <p:spPr bwMode="auto">
            <a:xfrm>
              <a:off x="3463290" y="1979295"/>
              <a:ext cx="172720" cy="344170"/>
            </a:xfrm>
            <a:custGeom>
              <a:avLst/>
              <a:gdLst>
                <a:gd name="T0" fmla="*/ 93 w 128"/>
                <a:gd name="T1" fmla="*/ 255 h 255"/>
                <a:gd name="T2" fmla="*/ 0 w 128"/>
                <a:gd name="T3" fmla="*/ 244 h 255"/>
                <a:gd name="T4" fmla="*/ 35 w 128"/>
                <a:gd name="T5" fmla="*/ 0 h 255"/>
                <a:gd name="T6" fmla="*/ 128 w 128"/>
                <a:gd name="T7" fmla="*/ 10 h 255"/>
                <a:gd name="T8" fmla="*/ 93 w 128"/>
                <a:gd name="T9" fmla="*/ 255 h 255"/>
              </a:gdLst>
              <a:ahLst/>
              <a:cxnLst>
                <a:cxn ang="0">
                  <a:pos x="T0" y="T1"/>
                </a:cxn>
                <a:cxn ang="0">
                  <a:pos x="T2" y="T3"/>
                </a:cxn>
                <a:cxn ang="0">
                  <a:pos x="T4" y="T5"/>
                </a:cxn>
                <a:cxn ang="0">
                  <a:pos x="T6" y="T7"/>
                </a:cxn>
                <a:cxn ang="0">
                  <a:pos x="T8" y="T9"/>
                </a:cxn>
              </a:cxnLst>
              <a:rect l="0" t="0" r="r" b="b"/>
              <a:pathLst>
                <a:path w="128" h="255">
                  <a:moveTo>
                    <a:pt x="93" y="255"/>
                  </a:moveTo>
                  <a:lnTo>
                    <a:pt x="0" y="244"/>
                  </a:lnTo>
                  <a:lnTo>
                    <a:pt x="35" y="0"/>
                  </a:lnTo>
                  <a:lnTo>
                    <a:pt x="128" y="10"/>
                  </a:lnTo>
                  <a:lnTo>
                    <a:pt x="93" y="255"/>
                  </a:lnTo>
                  <a:close/>
                </a:path>
              </a:pathLst>
            </a:custGeom>
            <a:solidFill>
              <a:srgbClr val="E633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07" name="Freeform 82"/>
            <p:cNvSpPr/>
            <p:nvPr>
              <p:custDataLst>
                <p:tags r:id="rId54"/>
              </p:custDataLst>
            </p:nvPr>
          </p:nvSpPr>
          <p:spPr bwMode="auto">
            <a:xfrm>
              <a:off x="3117215" y="3009900"/>
              <a:ext cx="146050" cy="133985"/>
            </a:xfrm>
            <a:custGeom>
              <a:avLst/>
              <a:gdLst>
                <a:gd name="T0" fmla="*/ 31 w 90"/>
                <a:gd name="T1" fmla="*/ 63 h 82"/>
                <a:gd name="T2" fmla="*/ 10 w 90"/>
                <a:gd name="T3" fmla="*/ 5 h 82"/>
                <a:gd name="T4" fmla="*/ 28 w 90"/>
                <a:gd name="T5" fmla="*/ 21 h 82"/>
                <a:gd name="T6" fmla="*/ 56 w 90"/>
                <a:gd name="T7" fmla="*/ 40 h 82"/>
                <a:gd name="T8" fmla="*/ 90 w 90"/>
                <a:gd name="T9" fmla="*/ 44 h 82"/>
                <a:gd name="T10" fmla="*/ 69 w 90"/>
                <a:gd name="T11" fmla="*/ 72 h 82"/>
                <a:gd name="T12" fmla="*/ 31 w 90"/>
                <a:gd name="T13" fmla="*/ 63 h 82"/>
              </a:gdLst>
              <a:ahLst/>
              <a:cxnLst>
                <a:cxn ang="0">
                  <a:pos x="T0" y="T1"/>
                </a:cxn>
                <a:cxn ang="0">
                  <a:pos x="T2" y="T3"/>
                </a:cxn>
                <a:cxn ang="0">
                  <a:pos x="T4" y="T5"/>
                </a:cxn>
                <a:cxn ang="0">
                  <a:pos x="T6" y="T7"/>
                </a:cxn>
                <a:cxn ang="0">
                  <a:pos x="T8" y="T9"/>
                </a:cxn>
                <a:cxn ang="0">
                  <a:pos x="T10" y="T11"/>
                </a:cxn>
                <a:cxn ang="0">
                  <a:pos x="T12" y="T13"/>
                </a:cxn>
              </a:cxnLst>
              <a:rect l="0" t="0" r="r" b="b"/>
              <a:pathLst>
                <a:path w="90" h="82">
                  <a:moveTo>
                    <a:pt x="31" y="63"/>
                  </a:moveTo>
                  <a:cubicBezTo>
                    <a:pt x="31" y="63"/>
                    <a:pt x="0" y="14"/>
                    <a:pt x="10" y="5"/>
                  </a:cubicBezTo>
                  <a:cubicBezTo>
                    <a:pt x="15" y="0"/>
                    <a:pt x="22" y="9"/>
                    <a:pt x="28" y="21"/>
                  </a:cubicBezTo>
                  <a:cubicBezTo>
                    <a:pt x="33" y="31"/>
                    <a:pt x="44" y="39"/>
                    <a:pt x="56" y="40"/>
                  </a:cubicBezTo>
                  <a:cubicBezTo>
                    <a:pt x="90" y="44"/>
                    <a:pt x="90" y="44"/>
                    <a:pt x="90" y="44"/>
                  </a:cubicBezTo>
                  <a:cubicBezTo>
                    <a:pt x="90" y="44"/>
                    <a:pt x="81" y="62"/>
                    <a:pt x="69" y="72"/>
                  </a:cubicBezTo>
                  <a:cubicBezTo>
                    <a:pt x="57" y="82"/>
                    <a:pt x="31" y="63"/>
                    <a:pt x="31" y="63"/>
                  </a:cubicBez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08" name="Freeform 83"/>
            <p:cNvSpPr/>
            <p:nvPr>
              <p:custDataLst>
                <p:tags r:id="rId55"/>
              </p:custDataLst>
            </p:nvPr>
          </p:nvSpPr>
          <p:spPr bwMode="auto">
            <a:xfrm>
              <a:off x="1693545" y="3943350"/>
              <a:ext cx="393065" cy="541655"/>
            </a:xfrm>
            <a:custGeom>
              <a:avLst/>
              <a:gdLst>
                <a:gd name="T0" fmla="*/ 291 w 291"/>
                <a:gd name="T1" fmla="*/ 93 h 401"/>
                <a:gd name="T2" fmla="*/ 175 w 291"/>
                <a:gd name="T3" fmla="*/ 155 h 401"/>
                <a:gd name="T4" fmla="*/ 45 w 291"/>
                <a:gd name="T5" fmla="*/ 401 h 401"/>
                <a:gd name="T6" fmla="*/ 0 w 291"/>
                <a:gd name="T7" fmla="*/ 388 h 401"/>
                <a:gd name="T8" fmla="*/ 114 w 291"/>
                <a:gd name="T9" fmla="*/ 122 h 401"/>
                <a:gd name="T10" fmla="*/ 248 w 291"/>
                <a:gd name="T11" fmla="*/ 0 h 401"/>
                <a:gd name="T12" fmla="*/ 291 w 291"/>
                <a:gd name="T13" fmla="*/ 93 h 401"/>
              </a:gdLst>
              <a:ahLst/>
              <a:cxnLst>
                <a:cxn ang="0">
                  <a:pos x="T0" y="T1"/>
                </a:cxn>
                <a:cxn ang="0">
                  <a:pos x="T2" y="T3"/>
                </a:cxn>
                <a:cxn ang="0">
                  <a:pos x="T4" y="T5"/>
                </a:cxn>
                <a:cxn ang="0">
                  <a:pos x="T6" y="T7"/>
                </a:cxn>
                <a:cxn ang="0">
                  <a:pos x="T8" y="T9"/>
                </a:cxn>
                <a:cxn ang="0">
                  <a:pos x="T10" y="T11"/>
                </a:cxn>
                <a:cxn ang="0">
                  <a:pos x="T12" y="T13"/>
                </a:cxn>
              </a:cxnLst>
              <a:rect l="0" t="0" r="r" b="b"/>
              <a:pathLst>
                <a:path w="291" h="401">
                  <a:moveTo>
                    <a:pt x="291" y="93"/>
                  </a:moveTo>
                  <a:lnTo>
                    <a:pt x="175" y="155"/>
                  </a:lnTo>
                  <a:lnTo>
                    <a:pt x="45" y="401"/>
                  </a:lnTo>
                  <a:lnTo>
                    <a:pt x="0" y="388"/>
                  </a:lnTo>
                  <a:lnTo>
                    <a:pt x="114" y="122"/>
                  </a:lnTo>
                  <a:lnTo>
                    <a:pt x="248" y="0"/>
                  </a:lnTo>
                  <a:lnTo>
                    <a:pt x="291" y="93"/>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09" name="Freeform 84"/>
            <p:cNvSpPr/>
            <p:nvPr>
              <p:custDataLst>
                <p:tags r:id="rId56"/>
              </p:custDataLst>
            </p:nvPr>
          </p:nvSpPr>
          <p:spPr bwMode="auto">
            <a:xfrm>
              <a:off x="2214880" y="3835400"/>
              <a:ext cx="660400" cy="681990"/>
            </a:xfrm>
            <a:custGeom>
              <a:avLst/>
              <a:gdLst>
                <a:gd name="T0" fmla="*/ 0 w 489"/>
                <a:gd name="T1" fmla="*/ 446 h 505"/>
                <a:gd name="T2" fmla="*/ 13 w 489"/>
                <a:gd name="T3" fmla="*/ 81 h 505"/>
                <a:gd name="T4" fmla="*/ 411 w 489"/>
                <a:gd name="T5" fmla="*/ 0 h 505"/>
                <a:gd name="T6" fmla="*/ 489 w 489"/>
                <a:gd name="T7" fmla="*/ 505 h 505"/>
                <a:gd name="T8" fmla="*/ 309 w 489"/>
                <a:gd name="T9" fmla="*/ 477 h 505"/>
                <a:gd name="T10" fmla="*/ 0 w 489"/>
                <a:gd name="T11" fmla="*/ 446 h 505"/>
              </a:gdLst>
              <a:ahLst/>
              <a:cxnLst>
                <a:cxn ang="0">
                  <a:pos x="T0" y="T1"/>
                </a:cxn>
                <a:cxn ang="0">
                  <a:pos x="T2" y="T3"/>
                </a:cxn>
                <a:cxn ang="0">
                  <a:pos x="T4" y="T5"/>
                </a:cxn>
                <a:cxn ang="0">
                  <a:pos x="T6" y="T7"/>
                </a:cxn>
                <a:cxn ang="0">
                  <a:pos x="T8" y="T9"/>
                </a:cxn>
                <a:cxn ang="0">
                  <a:pos x="T10" y="T11"/>
                </a:cxn>
              </a:cxnLst>
              <a:rect l="0" t="0" r="r" b="b"/>
              <a:pathLst>
                <a:path w="489" h="505">
                  <a:moveTo>
                    <a:pt x="0" y="446"/>
                  </a:moveTo>
                  <a:lnTo>
                    <a:pt x="13" y="81"/>
                  </a:lnTo>
                  <a:lnTo>
                    <a:pt x="411" y="0"/>
                  </a:lnTo>
                  <a:lnTo>
                    <a:pt x="489" y="505"/>
                  </a:lnTo>
                  <a:lnTo>
                    <a:pt x="309" y="477"/>
                  </a:lnTo>
                  <a:lnTo>
                    <a:pt x="0" y="446"/>
                  </a:lnTo>
                  <a:close/>
                </a:path>
              </a:pathLst>
            </a:custGeom>
            <a:solidFill>
              <a:schemeClr val="tx2"/>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210" name="Freeform 85"/>
            <p:cNvSpPr/>
            <p:nvPr>
              <p:custDataLst>
                <p:tags r:id="rId57"/>
              </p:custDataLst>
            </p:nvPr>
          </p:nvSpPr>
          <p:spPr bwMode="auto">
            <a:xfrm>
              <a:off x="1931035" y="3502025"/>
              <a:ext cx="1061720" cy="678180"/>
            </a:xfrm>
            <a:custGeom>
              <a:avLst/>
              <a:gdLst>
                <a:gd name="T0" fmla="*/ 517 w 655"/>
                <a:gd name="T1" fmla="*/ 206 h 419"/>
                <a:gd name="T2" fmla="*/ 192 w 655"/>
                <a:gd name="T3" fmla="*/ 294 h 419"/>
                <a:gd name="T4" fmla="*/ 54 w 655"/>
                <a:gd name="T5" fmla="*/ 419 h 419"/>
                <a:gd name="T6" fmla="*/ 0 w 655"/>
                <a:gd name="T7" fmla="*/ 306 h 419"/>
                <a:gd name="T8" fmla="*/ 148 w 655"/>
                <a:gd name="T9" fmla="*/ 144 h 419"/>
                <a:gd name="T10" fmla="*/ 255 w 655"/>
                <a:gd name="T11" fmla="*/ 120 h 419"/>
                <a:gd name="T12" fmla="*/ 409 w 655"/>
                <a:gd name="T13" fmla="*/ 99 h 419"/>
                <a:gd name="T14" fmla="*/ 457 w 655"/>
                <a:gd name="T15" fmla="*/ 103 h 419"/>
                <a:gd name="T16" fmla="*/ 564 w 655"/>
                <a:gd name="T17" fmla="*/ 11 h 419"/>
                <a:gd name="T18" fmla="*/ 576 w 655"/>
                <a:gd name="T19" fmla="*/ 0 h 419"/>
                <a:gd name="T20" fmla="*/ 655 w 655"/>
                <a:gd name="T21" fmla="*/ 82 h 419"/>
                <a:gd name="T22" fmla="*/ 517 w 655"/>
                <a:gd name="T23" fmla="*/ 20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5" h="419">
                  <a:moveTo>
                    <a:pt x="517" y="206"/>
                  </a:moveTo>
                  <a:cubicBezTo>
                    <a:pt x="192" y="294"/>
                    <a:pt x="192" y="294"/>
                    <a:pt x="192" y="294"/>
                  </a:cubicBezTo>
                  <a:cubicBezTo>
                    <a:pt x="54" y="419"/>
                    <a:pt x="54" y="419"/>
                    <a:pt x="54" y="419"/>
                  </a:cubicBezTo>
                  <a:cubicBezTo>
                    <a:pt x="0" y="306"/>
                    <a:pt x="0" y="306"/>
                    <a:pt x="0" y="306"/>
                  </a:cubicBezTo>
                  <a:cubicBezTo>
                    <a:pt x="148" y="144"/>
                    <a:pt x="148" y="144"/>
                    <a:pt x="148" y="144"/>
                  </a:cubicBezTo>
                  <a:cubicBezTo>
                    <a:pt x="155" y="138"/>
                    <a:pt x="255" y="120"/>
                    <a:pt x="255" y="120"/>
                  </a:cubicBezTo>
                  <a:cubicBezTo>
                    <a:pt x="308" y="133"/>
                    <a:pt x="363" y="125"/>
                    <a:pt x="409" y="99"/>
                  </a:cubicBezTo>
                  <a:cubicBezTo>
                    <a:pt x="457" y="103"/>
                    <a:pt x="457" y="103"/>
                    <a:pt x="457" y="103"/>
                  </a:cubicBezTo>
                  <a:cubicBezTo>
                    <a:pt x="564" y="11"/>
                    <a:pt x="564" y="11"/>
                    <a:pt x="564" y="11"/>
                  </a:cubicBezTo>
                  <a:cubicBezTo>
                    <a:pt x="576" y="0"/>
                    <a:pt x="576" y="0"/>
                    <a:pt x="576" y="0"/>
                  </a:cubicBezTo>
                  <a:cubicBezTo>
                    <a:pt x="655" y="82"/>
                    <a:pt x="655" y="82"/>
                    <a:pt x="655" y="82"/>
                  </a:cubicBezTo>
                  <a:lnTo>
                    <a:pt x="517" y="206"/>
                  </a:lnTo>
                  <a:close/>
                </a:path>
              </a:pathLst>
            </a:custGeom>
            <a:solidFill>
              <a:schemeClr val="tx2"/>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211" name="Freeform 86"/>
            <p:cNvSpPr/>
            <p:nvPr>
              <p:custDataLst>
                <p:tags r:id="rId58"/>
              </p:custDataLst>
            </p:nvPr>
          </p:nvSpPr>
          <p:spPr bwMode="auto">
            <a:xfrm>
              <a:off x="2352675" y="3482975"/>
              <a:ext cx="173990" cy="304165"/>
            </a:xfrm>
            <a:custGeom>
              <a:avLst/>
              <a:gdLst>
                <a:gd name="T0" fmla="*/ 17 w 107"/>
                <a:gd name="T1" fmla="*/ 22 h 187"/>
                <a:gd name="T2" fmla="*/ 29 w 107"/>
                <a:gd name="T3" fmla="*/ 90 h 187"/>
                <a:gd name="T4" fmla="*/ 4 w 107"/>
                <a:gd name="T5" fmla="*/ 130 h 187"/>
                <a:gd name="T6" fmla="*/ 0 w 107"/>
                <a:gd name="T7" fmla="*/ 131 h 187"/>
                <a:gd name="T8" fmla="*/ 87 w 107"/>
                <a:gd name="T9" fmla="*/ 185 h 187"/>
                <a:gd name="T10" fmla="*/ 107 w 107"/>
                <a:gd name="T11" fmla="*/ 175 h 187"/>
                <a:gd name="T12" fmla="*/ 39 w 107"/>
                <a:gd name="T13" fmla="*/ 12 h 187"/>
                <a:gd name="T14" fmla="*/ 34 w 107"/>
                <a:gd name="T15" fmla="*/ 0 h 187"/>
                <a:gd name="T16" fmla="*/ 24 w 107"/>
                <a:gd name="T17" fmla="*/ 8 h 187"/>
                <a:gd name="T18" fmla="*/ 17 w 107"/>
                <a:gd name="T19" fmla="*/ 2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87">
                  <a:moveTo>
                    <a:pt x="17" y="22"/>
                  </a:moveTo>
                  <a:cubicBezTo>
                    <a:pt x="29" y="90"/>
                    <a:pt x="29" y="90"/>
                    <a:pt x="29" y="90"/>
                  </a:cubicBezTo>
                  <a:cubicBezTo>
                    <a:pt x="32" y="107"/>
                    <a:pt x="22" y="124"/>
                    <a:pt x="4" y="130"/>
                  </a:cubicBezTo>
                  <a:cubicBezTo>
                    <a:pt x="0" y="131"/>
                    <a:pt x="0" y="131"/>
                    <a:pt x="0" y="131"/>
                  </a:cubicBezTo>
                  <a:cubicBezTo>
                    <a:pt x="0" y="131"/>
                    <a:pt x="82" y="187"/>
                    <a:pt x="87" y="185"/>
                  </a:cubicBezTo>
                  <a:cubicBezTo>
                    <a:pt x="92" y="184"/>
                    <a:pt x="107" y="175"/>
                    <a:pt x="107" y="175"/>
                  </a:cubicBezTo>
                  <a:cubicBezTo>
                    <a:pt x="39" y="12"/>
                    <a:pt x="39" y="12"/>
                    <a:pt x="39" y="12"/>
                  </a:cubicBezTo>
                  <a:cubicBezTo>
                    <a:pt x="34" y="0"/>
                    <a:pt x="34" y="0"/>
                    <a:pt x="34" y="0"/>
                  </a:cubicBezTo>
                  <a:cubicBezTo>
                    <a:pt x="24" y="8"/>
                    <a:pt x="24" y="8"/>
                    <a:pt x="24" y="8"/>
                  </a:cubicBezTo>
                  <a:lnTo>
                    <a:pt x="17" y="22"/>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12" name="Freeform 87"/>
            <p:cNvSpPr/>
            <p:nvPr>
              <p:custDataLst>
                <p:tags r:id="rId59"/>
              </p:custDataLst>
            </p:nvPr>
          </p:nvSpPr>
          <p:spPr bwMode="auto">
            <a:xfrm>
              <a:off x="2245995" y="3322320"/>
              <a:ext cx="78105" cy="102870"/>
            </a:xfrm>
            <a:custGeom>
              <a:avLst/>
              <a:gdLst>
                <a:gd name="T0" fmla="*/ 0 w 58"/>
                <a:gd name="T1" fmla="*/ 19 h 76"/>
                <a:gd name="T2" fmla="*/ 26 w 58"/>
                <a:gd name="T3" fmla="*/ 67 h 76"/>
                <a:gd name="T4" fmla="*/ 58 w 58"/>
                <a:gd name="T5" fmla="*/ 76 h 76"/>
                <a:gd name="T6" fmla="*/ 58 w 58"/>
                <a:gd name="T7" fmla="*/ 0 h 76"/>
                <a:gd name="T8" fmla="*/ 0 w 58"/>
                <a:gd name="T9" fmla="*/ 19 h 76"/>
              </a:gdLst>
              <a:ahLst/>
              <a:cxnLst>
                <a:cxn ang="0">
                  <a:pos x="T0" y="T1"/>
                </a:cxn>
                <a:cxn ang="0">
                  <a:pos x="T2" y="T3"/>
                </a:cxn>
                <a:cxn ang="0">
                  <a:pos x="T4" y="T5"/>
                </a:cxn>
                <a:cxn ang="0">
                  <a:pos x="T6" y="T7"/>
                </a:cxn>
                <a:cxn ang="0">
                  <a:pos x="T8" y="T9"/>
                </a:cxn>
              </a:cxnLst>
              <a:rect l="0" t="0" r="r" b="b"/>
              <a:pathLst>
                <a:path w="58" h="76">
                  <a:moveTo>
                    <a:pt x="0" y="19"/>
                  </a:moveTo>
                  <a:lnTo>
                    <a:pt x="26" y="67"/>
                  </a:lnTo>
                  <a:lnTo>
                    <a:pt x="58" y="76"/>
                  </a:lnTo>
                  <a:lnTo>
                    <a:pt x="58" y="0"/>
                  </a:lnTo>
                  <a:lnTo>
                    <a:pt x="0" y="19"/>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13" name="Freeform 88"/>
            <p:cNvSpPr/>
            <p:nvPr>
              <p:custDataLst>
                <p:tags r:id="rId60"/>
              </p:custDataLst>
            </p:nvPr>
          </p:nvSpPr>
          <p:spPr bwMode="auto">
            <a:xfrm>
              <a:off x="2231390" y="3173730"/>
              <a:ext cx="523875" cy="491490"/>
            </a:xfrm>
            <a:custGeom>
              <a:avLst/>
              <a:gdLst>
                <a:gd name="T0" fmla="*/ 228 w 323"/>
                <a:gd name="T1" fmla="*/ 93 h 303"/>
                <a:gd name="T2" fmla="*/ 323 w 323"/>
                <a:gd name="T3" fmla="*/ 259 h 303"/>
                <a:gd name="T4" fmla="*/ 138 w 323"/>
                <a:gd name="T5" fmla="*/ 303 h 303"/>
                <a:gd name="T6" fmla="*/ 86 w 323"/>
                <a:gd name="T7" fmla="*/ 201 h 303"/>
                <a:gd name="T8" fmla="*/ 53 w 323"/>
                <a:gd name="T9" fmla="*/ 217 h 303"/>
                <a:gd name="T10" fmla="*/ 4 w 323"/>
                <a:gd name="T11" fmla="*/ 138 h 303"/>
                <a:gd name="T12" fmla="*/ 38 w 323"/>
                <a:gd name="T13" fmla="*/ 147 h 303"/>
                <a:gd name="T14" fmla="*/ 52 w 323"/>
                <a:gd name="T15" fmla="*/ 46 h 303"/>
                <a:gd name="T16" fmla="*/ 182 w 323"/>
                <a:gd name="T17" fmla="*/ 0 h 303"/>
                <a:gd name="T18" fmla="*/ 228 w 323"/>
                <a:gd name="T19" fmla="*/ 93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3" h="303">
                  <a:moveTo>
                    <a:pt x="228" y="93"/>
                  </a:moveTo>
                  <a:cubicBezTo>
                    <a:pt x="323" y="259"/>
                    <a:pt x="323" y="259"/>
                    <a:pt x="323" y="259"/>
                  </a:cubicBezTo>
                  <a:cubicBezTo>
                    <a:pt x="138" y="303"/>
                    <a:pt x="138" y="303"/>
                    <a:pt x="138" y="303"/>
                  </a:cubicBezTo>
                  <a:cubicBezTo>
                    <a:pt x="86" y="201"/>
                    <a:pt x="86" y="201"/>
                    <a:pt x="86" y="201"/>
                  </a:cubicBezTo>
                  <a:cubicBezTo>
                    <a:pt x="86" y="201"/>
                    <a:pt x="77" y="218"/>
                    <a:pt x="53" y="217"/>
                  </a:cubicBezTo>
                  <a:cubicBezTo>
                    <a:pt x="27" y="216"/>
                    <a:pt x="0" y="152"/>
                    <a:pt x="4" y="138"/>
                  </a:cubicBezTo>
                  <a:cubicBezTo>
                    <a:pt x="7" y="124"/>
                    <a:pt x="38" y="147"/>
                    <a:pt x="38" y="147"/>
                  </a:cubicBezTo>
                  <a:cubicBezTo>
                    <a:pt x="38" y="147"/>
                    <a:pt x="29" y="61"/>
                    <a:pt x="52" y="46"/>
                  </a:cubicBezTo>
                  <a:cubicBezTo>
                    <a:pt x="74" y="32"/>
                    <a:pt x="182" y="0"/>
                    <a:pt x="182" y="0"/>
                  </a:cubicBezTo>
                  <a:lnTo>
                    <a:pt x="228" y="93"/>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14" name="Freeform 89"/>
            <p:cNvSpPr/>
            <p:nvPr>
              <p:custDataLst>
                <p:tags r:id="rId61"/>
              </p:custDataLst>
            </p:nvPr>
          </p:nvSpPr>
          <p:spPr bwMode="auto">
            <a:xfrm>
              <a:off x="2303780" y="3376295"/>
              <a:ext cx="475615" cy="518795"/>
            </a:xfrm>
            <a:custGeom>
              <a:avLst/>
              <a:gdLst>
                <a:gd name="T0" fmla="*/ 220 w 293"/>
                <a:gd name="T1" fmla="*/ 14 h 320"/>
                <a:gd name="T2" fmla="*/ 283 w 293"/>
                <a:gd name="T3" fmla="*/ 86 h 320"/>
                <a:gd name="T4" fmla="*/ 290 w 293"/>
                <a:gd name="T5" fmla="*/ 98 h 320"/>
                <a:gd name="T6" fmla="*/ 293 w 293"/>
                <a:gd name="T7" fmla="*/ 267 h 320"/>
                <a:gd name="T8" fmla="*/ 288 w 293"/>
                <a:gd name="T9" fmla="*/ 277 h 320"/>
                <a:gd name="T10" fmla="*/ 263 w 293"/>
                <a:gd name="T11" fmla="*/ 297 h 320"/>
                <a:gd name="T12" fmla="*/ 178 w 293"/>
                <a:gd name="T13" fmla="*/ 307 h 320"/>
                <a:gd name="T14" fmla="*/ 114 w 293"/>
                <a:gd name="T15" fmla="*/ 266 h 320"/>
                <a:gd name="T16" fmla="*/ 74 w 293"/>
                <a:gd name="T17" fmla="*/ 172 h 320"/>
                <a:gd name="T18" fmla="*/ 41 w 293"/>
                <a:gd name="T19" fmla="*/ 77 h 320"/>
                <a:gd name="T20" fmla="*/ 41 w 293"/>
                <a:gd name="T21" fmla="*/ 75 h 320"/>
                <a:gd name="T22" fmla="*/ 4 w 293"/>
                <a:gd name="T23" fmla="*/ 7 h 320"/>
                <a:gd name="T24" fmla="*/ 22 w 293"/>
                <a:gd name="T25" fmla="*/ 7 h 320"/>
                <a:gd name="T26" fmla="*/ 30 w 293"/>
                <a:gd name="T27" fmla="*/ 6 h 320"/>
                <a:gd name="T28" fmla="*/ 35 w 293"/>
                <a:gd name="T29" fmla="*/ 6 h 320"/>
                <a:gd name="T30" fmla="*/ 69 w 293"/>
                <a:gd name="T31" fmla="*/ 72 h 320"/>
                <a:gd name="T32" fmla="*/ 80 w 293"/>
                <a:gd name="T33" fmla="*/ 79 h 320"/>
                <a:gd name="T34" fmla="*/ 131 w 293"/>
                <a:gd name="T35" fmla="*/ 83 h 320"/>
                <a:gd name="T36" fmla="*/ 138 w 293"/>
                <a:gd name="T37" fmla="*/ 81 h 320"/>
                <a:gd name="T38" fmla="*/ 188 w 293"/>
                <a:gd name="T39" fmla="*/ 59 h 320"/>
                <a:gd name="T40" fmla="*/ 196 w 293"/>
                <a:gd name="T41" fmla="*/ 22 h 320"/>
                <a:gd name="T42" fmla="*/ 220 w 293"/>
                <a:gd name="T43" fmla="*/ 1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3" h="320">
                  <a:moveTo>
                    <a:pt x="220" y="14"/>
                  </a:moveTo>
                  <a:cubicBezTo>
                    <a:pt x="283" y="86"/>
                    <a:pt x="283" y="86"/>
                    <a:pt x="283" y="86"/>
                  </a:cubicBezTo>
                  <a:cubicBezTo>
                    <a:pt x="289" y="93"/>
                    <a:pt x="290" y="96"/>
                    <a:pt x="290" y="98"/>
                  </a:cubicBezTo>
                  <a:cubicBezTo>
                    <a:pt x="293" y="267"/>
                    <a:pt x="293" y="267"/>
                    <a:pt x="293" y="267"/>
                  </a:cubicBezTo>
                  <a:cubicBezTo>
                    <a:pt x="293" y="271"/>
                    <a:pt x="291" y="274"/>
                    <a:pt x="288" y="277"/>
                  </a:cubicBezTo>
                  <a:cubicBezTo>
                    <a:pt x="263" y="297"/>
                    <a:pt x="263" y="297"/>
                    <a:pt x="263" y="297"/>
                  </a:cubicBezTo>
                  <a:cubicBezTo>
                    <a:pt x="240" y="316"/>
                    <a:pt x="206" y="320"/>
                    <a:pt x="178" y="307"/>
                  </a:cubicBezTo>
                  <a:cubicBezTo>
                    <a:pt x="153" y="296"/>
                    <a:pt x="125" y="282"/>
                    <a:pt x="114" y="266"/>
                  </a:cubicBezTo>
                  <a:cubicBezTo>
                    <a:pt x="80" y="219"/>
                    <a:pt x="74" y="172"/>
                    <a:pt x="74" y="172"/>
                  </a:cubicBezTo>
                  <a:cubicBezTo>
                    <a:pt x="41" y="77"/>
                    <a:pt x="41" y="77"/>
                    <a:pt x="41" y="77"/>
                  </a:cubicBezTo>
                  <a:cubicBezTo>
                    <a:pt x="41" y="76"/>
                    <a:pt x="41" y="76"/>
                    <a:pt x="41" y="75"/>
                  </a:cubicBezTo>
                  <a:cubicBezTo>
                    <a:pt x="4" y="7"/>
                    <a:pt x="4" y="7"/>
                    <a:pt x="4" y="7"/>
                  </a:cubicBezTo>
                  <a:cubicBezTo>
                    <a:pt x="0" y="0"/>
                    <a:pt x="15" y="9"/>
                    <a:pt x="22" y="7"/>
                  </a:cubicBezTo>
                  <a:cubicBezTo>
                    <a:pt x="30" y="6"/>
                    <a:pt x="30" y="6"/>
                    <a:pt x="30" y="6"/>
                  </a:cubicBezTo>
                  <a:cubicBezTo>
                    <a:pt x="36" y="4"/>
                    <a:pt x="32" y="0"/>
                    <a:pt x="35" y="6"/>
                  </a:cubicBezTo>
                  <a:cubicBezTo>
                    <a:pt x="69" y="72"/>
                    <a:pt x="69" y="72"/>
                    <a:pt x="69" y="72"/>
                  </a:cubicBezTo>
                  <a:cubicBezTo>
                    <a:pt x="71" y="76"/>
                    <a:pt x="75" y="79"/>
                    <a:pt x="80" y="79"/>
                  </a:cubicBezTo>
                  <a:cubicBezTo>
                    <a:pt x="131" y="83"/>
                    <a:pt x="131" y="83"/>
                    <a:pt x="131" y="83"/>
                  </a:cubicBezTo>
                  <a:cubicBezTo>
                    <a:pt x="134" y="83"/>
                    <a:pt x="136" y="82"/>
                    <a:pt x="138" y="81"/>
                  </a:cubicBezTo>
                  <a:cubicBezTo>
                    <a:pt x="188" y="59"/>
                    <a:pt x="188" y="59"/>
                    <a:pt x="188" y="59"/>
                  </a:cubicBezTo>
                  <a:cubicBezTo>
                    <a:pt x="188" y="59"/>
                    <a:pt x="199" y="55"/>
                    <a:pt x="196" y="22"/>
                  </a:cubicBezTo>
                  <a:cubicBezTo>
                    <a:pt x="195" y="10"/>
                    <a:pt x="212" y="4"/>
                    <a:pt x="220" y="14"/>
                  </a:cubicBezTo>
                  <a:close/>
                </a:path>
              </a:pathLst>
            </a:custGeom>
            <a:solidFill>
              <a:srgbClr val="350C0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15" name="Freeform 90"/>
            <p:cNvSpPr/>
            <p:nvPr>
              <p:custDataLst>
                <p:tags r:id="rId62"/>
              </p:custDataLst>
            </p:nvPr>
          </p:nvSpPr>
          <p:spPr bwMode="auto">
            <a:xfrm>
              <a:off x="2474595" y="3515360"/>
              <a:ext cx="200025" cy="109220"/>
            </a:xfrm>
            <a:custGeom>
              <a:avLst/>
              <a:gdLst>
                <a:gd name="T0" fmla="*/ 69 w 123"/>
                <a:gd name="T1" fmla="*/ 15 h 67"/>
                <a:gd name="T2" fmla="*/ 90 w 123"/>
                <a:gd name="T3" fmla="*/ 3 h 67"/>
                <a:gd name="T4" fmla="*/ 117 w 123"/>
                <a:gd name="T5" fmla="*/ 13 h 67"/>
                <a:gd name="T6" fmla="*/ 99 w 123"/>
                <a:gd name="T7" fmla="*/ 47 h 67"/>
                <a:gd name="T8" fmla="*/ 43 w 123"/>
                <a:gd name="T9" fmla="*/ 64 h 67"/>
                <a:gd name="T10" fmla="*/ 7 w 123"/>
                <a:gd name="T11" fmla="*/ 48 h 67"/>
                <a:gd name="T12" fmla="*/ 13 w 123"/>
                <a:gd name="T13" fmla="*/ 20 h 67"/>
                <a:gd name="T14" fmla="*/ 37 w 123"/>
                <a:gd name="T15" fmla="*/ 18 h 67"/>
                <a:gd name="T16" fmla="*/ 69 w 123"/>
                <a:gd name="T17" fmla="*/ 1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67">
                  <a:moveTo>
                    <a:pt x="69" y="15"/>
                  </a:moveTo>
                  <a:cubicBezTo>
                    <a:pt x="69" y="15"/>
                    <a:pt x="79" y="6"/>
                    <a:pt x="90" y="3"/>
                  </a:cubicBezTo>
                  <a:cubicBezTo>
                    <a:pt x="100" y="0"/>
                    <a:pt x="111" y="1"/>
                    <a:pt x="117" y="13"/>
                  </a:cubicBezTo>
                  <a:cubicBezTo>
                    <a:pt x="123" y="24"/>
                    <a:pt x="113" y="36"/>
                    <a:pt x="99" y="47"/>
                  </a:cubicBezTo>
                  <a:cubicBezTo>
                    <a:pt x="91" y="54"/>
                    <a:pt x="62" y="67"/>
                    <a:pt x="43" y="64"/>
                  </a:cubicBezTo>
                  <a:cubicBezTo>
                    <a:pt x="24" y="61"/>
                    <a:pt x="13" y="57"/>
                    <a:pt x="7" y="48"/>
                  </a:cubicBezTo>
                  <a:cubicBezTo>
                    <a:pt x="0" y="38"/>
                    <a:pt x="5" y="25"/>
                    <a:pt x="13" y="20"/>
                  </a:cubicBezTo>
                  <a:cubicBezTo>
                    <a:pt x="21" y="15"/>
                    <a:pt x="32" y="16"/>
                    <a:pt x="37" y="18"/>
                  </a:cubicBezTo>
                  <a:cubicBezTo>
                    <a:pt x="42" y="20"/>
                    <a:pt x="55" y="25"/>
                    <a:pt x="69" y="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16" name="Freeform 91"/>
            <p:cNvSpPr/>
            <p:nvPr>
              <p:custDataLst>
                <p:tags r:id="rId63"/>
              </p:custDataLst>
            </p:nvPr>
          </p:nvSpPr>
          <p:spPr bwMode="auto">
            <a:xfrm>
              <a:off x="2449830" y="3338195"/>
              <a:ext cx="32385" cy="50165"/>
            </a:xfrm>
            <a:custGeom>
              <a:avLst/>
              <a:gdLst>
                <a:gd name="T0" fmla="*/ 4 w 20"/>
                <a:gd name="T1" fmla="*/ 18 h 31"/>
                <a:gd name="T2" fmla="*/ 16 w 20"/>
                <a:gd name="T3" fmla="*/ 30 h 31"/>
                <a:gd name="T4" fmla="*/ 17 w 20"/>
                <a:gd name="T5" fmla="*/ 13 h 31"/>
                <a:gd name="T6" fmla="*/ 5 w 20"/>
                <a:gd name="T7" fmla="*/ 1 h 31"/>
                <a:gd name="T8" fmla="*/ 4 w 20"/>
                <a:gd name="T9" fmla="*/ 18 h 31"/>
              </a:gdLst>
              <a:ahLst/>
              <a:cxnLst>
                <a:cxn ang="0">
                  <a:pos x="T0" y="T1"/>
                </a:cxn>
                <a:cxn ang="0">
                  <a:pos x="T2" y="T3"/>
                </a:cxn>
                <a:cxn ang="0">
                  <a:pos x="T4" y="T5"/>
                </a:cxn>
                <a:cxn ang="0">
                  <a:pos x="T6" y="T7"/>
                </a:cxn>
                <a:cxn ang="0">
                  <a:pos x="T8" y="T9"/>
                </a:cxn>
              </a:cxnLst>
              <a:rect l="0" t="0" r="r" b="b"/>
              <a:pathLst>
                <a:path w="20" h="31">
                  <a:moveTo>
                    <a:pt x="4" y="18"/>
                  </a:moveTo>
                  <a:cubicBezTo>
                    <a:pt x="7" y="26"/>
                    <a:pt x="12" y="31"/>
                    <a:pt x="16" y="30"/>
                  </a:cubicBezTo>
                  <a:cubicBezTo>
                    <a:pt x="20" y="29"/>
                    <a:pt x="20" y="21"/>
                    <a:pt x="17" y="13"/>
                  </a:cubicBezTo>
                  <a:cubicBezTo>
                    <a:pt x="14" y="5"/>
                    <a:pt x="8" y="0"/>
                    <a:pt x="5" y="1"/>
                  </a:cubicBezTo>
                  <a:cubicBezTo>
                    <a:pt x="1" y="2"/>
                    <a:pt x="0" y="10"/>
                    <a:pt x="4" y="18"/>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17" name="Freeform 92"/>
            <p:cNvSpPr/>
            <p:nvPr>
              <p:custDataLst>
                <p:tags r:id="rId64"/>
              </p:custDataLst>
            </p:nvPr>
          </p:nvSpPr>
          <p:spPr bwMode="auto">
            <a:xfrm>
              <a:off x="2536190" y="3300730"/>
              <a:ext cx="31115" cy="50165"/>
            </a:xfrm>
            <a:custGeom>
              <a:avLst/>
              <a:gdLst>
                <a:gd name="T0" fmla="*/ 3 w 19"/>
                <a:gd name="T1" fmla="*/ 18 h 31"/>
                <a:gd name="T2" fmla="*/ 15 w 19"/>
                <a:gd name="T3" fmla="*/ 30 h 31"/>
                <a:gd name="T4" fmla="*/ 16 w 19"/>
                <a:gd name="T5" fmla="*/ 14 h 31"/>
                <a:gd name="T6" fmla="*/ 4 w 19"/>
                <a:gd name="T7" fmla="*/ 1 h 31"/>
                <a:gd name="T8" fmla="*/ 3 w 19"/>
                <a:gd name="T9" fmla="*/ 18 h 31"/>
              </a:gdLst>
              <a:ahLst/>
              <a:cxnLst>
                <a:cxn ang="0">
                  <a:pos x="T0" y="T1"/>
                </a:cxn>
                <a:cxn ang="0">
                  <a:pos x="T2" y="T3"/>
                </a:cxn>
                <a:cxn ang="0">
                  <a:pos x="T4" y="T5"/>
                </a:cxn>
                <a:cxn ang="0">
                  <a:pos x="T6" y="T7"/>
                </a:cxn>
                <a:cxn ang="0">
                  <a:pos x="T8" y="T9"/>
                </a:cxn>
              </a:cxnLst>
              <a:rect l="0" t="0" r="r" b="b"/>
              <a:pathLst>
                <a:path w="19" h="31">
                  <a:moveTo>
                    <a:pt x="3" y="18"/>
                  </a:moveTo>
                  <a:cubicBezTo>
                    <a:pt x="6" y="26"/>
                    <a:pt x="12" y="31"/>
                    <a:pt x="15" y="30"/>
                  </a:cubicBezTo>
                  <a:cubicBezTo>
                    <a:pt x="19" y="29"/>
                    <a:pt x="19" y="22"/>
                    <a:pt x="16" y="14"/>
                  </a:cubicBezTo>
                  <a:cubicBezTo>
                    <a:pt x="13" y="6"/>
                    <a:pt x="7" y="0"/>
                    <a:pt x="4" y="1"/>
                  </a:cubicBezTo>
                  <a:cubicBezTo>
                    <a:pt x="0" y="3"/>
                    <a:pt x="0" y="10"/>
                    <a:pt x="3" y="18"/>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18" name="Freeform 93"/>
            <p:cNvSpPr>
              <a:spLocks noEditPoints="1"/>
            </p:cNvSpPr>
            <p:nvPr>
              <p:custDataLst>
                <p:tags r:id="rId65"/>
              </p:custDataLst>
            </p:nvPr>
          </p:nvSpPr>
          <p:spPr bwMode="auto">
            <a:xfrm>
              <a:off x="2374265" y="3289935"/>
              <a:ext cx="156845" cy="179705"/>
            </a:xfrm>
            <a:custGeom>
              <a:avLst/>
              <a:gdLst>
                <a:gd name="T0" fmla="*/ 69 w 97"/>
                <a:gd name="T1" fmla="*/ 104 h 111"/>
                <a:gd name="T2" fmla="*/ 12 w 97"/>
                <a:gd name="T3" fmla="*/ 68 h 111"/>
                <a:gd name="T4" fmla="*/ 28 w 97"/>
                <a:gd name="T5" fmla="*/ 7 h 111"/>
                <a:gd name="T6" fmla="*/ 86 w 97"/>
                <a:gd name="T7" fmla="*/ 42 h 111"/>
                <a:gd name="T8" fmla="*/ 69 w 97"/>
                <a:gd name="T9" fmla="*/ 104 h 111"/>
                <a:gd name="T10" fmla="*/ 33 w 97"/>
                <a:gd name="T11" fmla="*/ 17 h 111"/>
                <a:gd name="T12" fmla="*/ 23 w 97"/>
                <a:gd name="T13" fmla="*/ 64 h 111"/>
                <a:gd name="T14" fmla="*/ 65 w 97"/>
                <a:gd name="T15" fmla="*/ 93 h 111"/>
                <a:gd name="T16" fmla="*/ 74 w 97"/>
                <a:gd name="T17" fmla="*/ 46 h 111"/>
                <a:gd name="T18" fmla="*/ 33 w 97"/>
                <a:gd name="T19" fmla="*/ 1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11">
                  <a:moveTo>
                    <a:pt x="69" y="104"/>
                  </a:moveTo>
                  <a:cubicBezTo>
                    <a:pt x="48" y="111"/>
                    <a:pt x="23" y="95"/>
                    <a:pt x="12" y="68"/>
                  </a:cubicBezTo>
                  <a:cubicBezTo>
                    <a:pt x="0" y="41"/>
                    <a:pt x="8" y="14"/>
                    <a:pt x="28" y="7"/>
                  </a:cubicBezTo>
                  <a:cubicBezTo>
                    <a:pt x="49" y="0"/>
                    <a:pt x="74" y="15"/>
                    <a:pt x="86" y="42"/>
                  </a:cubicBezTo>
                  <a:cubicBezTo>
                    <a:pt x="97" y="69"/>
                    <a:pt x="89" y="96"/>
                    <a:pt x="69" y="104"/>
                  </a:cubicBezTo>
                  <a:close/>
                  <a:moveTo>
                    <a:pt x="33" y="17"/>
                  </a:moveTo>
                  <a:cubicBezTo>
                    <a:pt x="19" y="22"/>
                    <a:pt x="14" y="44"/>
                    <a:pt x="23" y="64"/>
                  </a:cubicBezTo>
                  <a:cubicBezTo>
                    <a:pt x="32" y="85"/>
                    <a:pt x="51" y="98"/>
                    <a:pt x="65" y="93"/>
                  </a:cubicBezTo>
                  <a:cubicBezTo>
                    <a:pt x="78" y="88"/>
                    <a:pt x="83" y="67"/>
                    <a:pt x="74" y="46"/>
                  </a:cubicBezTo>
                  <a:cubicBezTo>
                    <a:pt x="66" y="26"/>
                    <a:pt x="47" y="12"/>
                    <a:pt x="33" y="17"/>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19" name="Freeform 94"/>
            <p:cNvSpPr>
              <a:spLocks noEditPoints="1"/>
            </p:cNvSpPr>
            <p:nvPr>
              <p:custDataLst>
                <p:tags r:id="rId66"/>
              </p:custDataLst>
            </p:nvPr>
          </p:nvSpPr>
          <p:spPr bwMode="auto">
            <a:xfrm>
              <a:off x="2490470" y="3246120"/>
              <a:ext cx="155575" cy="182245"/>
            </a:xfrm>
            <a:custGeom>
              <a:avLst/>
              <a:gdLst>
                <a:gd name="T0" fmla="*/ 68 w 96"/>
                <a:gd name="T1" fmla="*/ 104 h 112"/>
                <a:gd name="T2" fmla="*/ 11 w 96"/>
                <a:gd name="T3" fmla="*/ 69 h 112"/>
                <a:gd name="T4" fmla="*/ 28 w 96"/>
                <a:gd name="T5" fmla="*/ 8 h 112"/>
                <a:gd name="T6" fmla="*/ 85 w 96"/>
                <a:gd name="T7" fmla="*/ 43 h 112"/>
                <a:gd name="T8" fmla="*/ 68 w 96"/>
                <a:gd name="T9" fmla="*/ 104 h 112"/>
                <a:gd name="T10" fmla="*/ 32 w 96"/>
                <a:gd name="T11" fmla="*/ 18 h 112"/>
                <a:gd name="T12" fmla="*/ 23 w 96"/>
                <a:gd name="T13" fmla="*/ 65 h 112"/>
                <a:gd name="T14" fmla="*/ 64 w 96"/>
                <a:gd name="T15" fmla="*/ 94 h 112"/>
                <a:gd name="T16" fmla="*/ 74 w 96"/>
                <a:gd name="T17" fmla="*/ 47 h 112"/>
                <a:gd name="T18" fmla="*/ 32 w 96"/>
                <a:gd name="T19" fmla="*/ 1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112">
                  <a:moveTo>
                    <a:pt x="68" y="104"/>
                  </a:moveTo>
                  <a:cubicBezTo>
                    <a:pt x="48" y="112"/>
                    <a:pt x="23" y="96"/>
                    <a:pt x="11" y="69"/>
                  </a:cubicBezTo>
                  <a:cubicBezTo>
                    <a:pt x="0" y="42"/>
                    <a:pt x="7" y="15"/>
                    <a:pt x="28" y="8"/>
                  </a:cubicBezTo>
                  <a:cubicBezTo>
                    <a:pt x="49" y="0"/>
                    <a:pt x="74" y="16"/>
                    <a:pt x="85" y="43"/>
                  </a:cubicBezTo>
                  <a:cubicBezTo>
                    <a:pt x="96" y="70"/>
                    <a:pt x="89" y="97"/>
                    <a:pt x="68" y="104"/>
                  </a:cubicBezTo>
                  <a:close/>
                  <a:moveTo>
                    <a:pt x="32" y="18"/>
                  </a:moveTo>
                  <a:cubicBezTo>
                    <a:pt x="18" y="23"/>
                    <a:pt x="14" y="44"/>
                    <a:pt x="23" y="65"/>
                  </a:cubicBezTo>
                  <a:cubicBezTo>
                    <a:pt x="31" y="86"/>
                    <a:pt x="50" y="99"/>
                    <a:pt x="64" y="94"/>
                  </a:cubicBezTo>
                  <a:cubicBezTo>
                    <a:pt x="78" y="89"/>
                    <a:pt x="82" y="68"/>
                    <a:pt x="74" y="47"/>
                  </a:cubicBezTo>
                  <a:cubicBezTo>
                    <a:pt x="65" y="26"/>
                    <a:pt x="46" y="13"/>
                    <a:pt x="32" y="18"/>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20" name="Freeform 95"/>
            <p:cNvSpPr/>
            <p:nvPr>
              <p:custDataLst>
                <p:tags r:id="rId67"/>
              </p:custDataLst>
            </p:nvPr>
          </p:nvSpPr>
          <p:spPr bwMode="auto">
            <a:xfrm>
              <a:off x="2491740" y="3319145"/>
              <a:ext cx="151130" cy="130810"/>
            </a:xfrm>
            <a:custGeom>
              <a:avLst/>
              <a:gdLst>
                <a:gd name="T0" fmla="*/ 0 w 112"/>
                <a:gd name="T1" fmla="*/ 0 h 97"/>
                <a:gd name="T2" fmla="*/ 112 w 112"/>
                <a:gd name="T3" fmla="*/ 79 h 97"/>
                <a:gd name="T4" fmla="*/ 42 w 112"/>
                <a:gd name="T5" fmla="*/ 97 h 97"/>
                <a:gd name="T6" fmla="*/ 0 w 112"/>
                <a:gd name="T7" fmla="*/ 0 h 97"/>
              </a:gdLst>
              <a:ahLst/>
              <a:cxnLst>
                <a:cxn ang="0">
                  <a:pos x="T0" y="T1"/>
                </a:cxn>
                <a:cxn ang="0">
                  <a:pos x="T2" y="T3"/>
                </a:cxn>
                <a:cxn ang="0">
                  <a:pos x="T4" y="T5"/>
                </a:cxn>
                <a:cxn ang="0">
                  <a:pos x="T6" y="T7"/>
                </a:cxn>
              </a:cxnLst>
              <a:rect l="0" t="0" r="r" b="b"/>
              <a:pathLst>
                <a:path w="112" h="97">
                  <a:moveTo>
                    <a:pt x="0" y="0"/>
                  </a:moveTo>
                  <a:lnTo>
                    <a:pt x="112" y="79"/>
                  </a:lnTo>
                  <a:lnTo>
                    <a:pt x="42" y="97"/>
                  </a:lnTo>
                  <a:lnTo>
                    <a:pt x="0" y="0"/>
                  </a:lnTo>
                  <a:close/>
                </a:path>
              </a:pathLst>
            </a:custGeom>
            <a:solidFill>
              <a:srgbClr val="F953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21" name="Freeform 96"/>
            <p:cNvSpPr/>
            <p:nvPr>
              <p:custDataLst>
                <p:tags r:id="rId68"/>
              </p:custDataLst>
            </p:nvPr>
          </p:nvSpPr>
          <p:spPr bwMode="auto">
            <a:xfrm>
              <a:off x="2270125" y="3371850"/>
              <a:ext cx="127000" cy="29845"/>
            </a:xfrm>
            <a:custGeom>
              <a:avLst/>
              <a:gdLst>
                <a:gd name="T0" fmla="*/ 94 w 94"/>
                <a:gd name="T1" fmla="*/ 13 h 22"/>
                <a:gd name="T2" fmla="*/ 2 w 94"/>
                <a:gd name="T3" fmla="*/ 22 h 22"/>
                <a:gd name="T4" fmla="*/ 0 w 94"/>
                <a:gd name="T5" fmla="*/ 9 h 22"/>
                <a:gd name="T6" fmla="*/ 91 w 94"/>
                <a:gd name="T7" fmla="*/ 0 h 22"/>
                <a:gd name="T8" fmla="*/ 94 w 94"/>
                <a:gd name="T9" fmla="*/ 13 h 22"/>
              </a:gdLst>
              <a:ahLst/>
              <a:cxnLst>
                <a:cxn ang="0">
                  <a:pos x="T0" y="T1"/>
                </a:cxn>
                <a:cxn ang="0">
                  <a:pos x="T2" y="T3"/>
                </a:cxn>
                <a:cxn ang="0">
                  <a:pos x="T4" y="T5"/>
                </a:cxn>
                <a:cxn ang="0">
                  <a:pos x="T6" y="T7"/>
                </a:cxn>
                <a:cxn ang="0">
                  <a:pos x="T8" y="T9"/>
                </a:cxn>
              </a:cxnLst>
              <a:rect l="0" t="0" r="r" b="b"/>
              <a:pathLst>
                <a:path w="94" h="22">
                  <a:moveTo>
                    <a:pt x="94" y="13"/>
                  </a:moveTo>
                  <a:lnTo>
                    <a:pt x="2" y="22"/>
                  </a:lnTo>
                  <a:lnTo>
                    <a:pt x="0" y="9"/>
                  </a:lnTo>
                  <a:lnTo>
                    <a:pt x="91" y="0"/>
                  </a:lnTo>
                  <a:lnTo>
                    <a:pt x="94" y="13"/>
                  </a:ln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22" name="Freeform 97"/>
            <p:cNvSpPr/>
            <p:nvPr>
              <p:custDataLst>
                <p:tags r:id="rId69"/>
              </p:custDataLst>
            </p:nvPr>
          </p:nvSpPr>
          <p:spPr bwMode="auto">
            <a:xfrm>
              <a:off x="2171700" y="3015615"/>
              <a:ext cx="511810" cy="332105"/>
            </a:xfrm>
            <a:custGeom>
              <a:avLst/>
              <a:gdLst>
                <a:gd name="T0" fmla="*/ 108 w 316"/>
                <a:gd name="T1" fmla="*/ 185 h 205"/>
                <a:gd name="T2" fmla="*/ 206 w 316"/>
                <a:gd name="T3" fmla="*/ 131 h 205"/>
                <a:gd name="T4" fmla="*/ 268 w 316"/>
                <a:gd name="T5" fmla="*/ 29 h 205"/>
                <a:gd name="T6" fmla="*/ 188 w 316"/>
                <a:gd name="T7" fmla="*/ 50 h 205"/>
                <a:gd name="T8" fmla="*/ 46 w 316"/>
                <a:gd name="T9" fmla="*/ 205 h 205"/>
                <a:gd name="T10" fmla="*/ 108 w 316"/>
                <a:gd name="T11" fmla="*/ 185 h 205"/>
              </a:gdLst>
              <a:ahLst/>
              <a:cxnLst>
                <a:cxn ang="0">
                  <a:pos x="T0" y="T1"/>
                </a:cxn>
                <a:cxn ang="0">
                  <a:pos x="T2" y="T3"/>
                </a:cxn>
                <a:cxn ang="0">
                  <a:pos x="T4" y="T5"/>
                </a:cxn>
                <a:cxn ang="0">
                  <a:pos x="T6" y="T7"/>
                </a:cxn>
                <a:cxn ang="0">
                  <a:pos x="T8" y="T9"/>
                </a:cxn>
                <a:cxn ang="0">
                  <a:pos x="T10" y="T11"/>
                </a:cxn>
              </a:cxnLst>
              <a:rect l="0" t="0" r="r" b="b"/>
              <a:pathLst>
                <a:path w="316" h="205">
                  <a:moveTo>
                    <a:pt x="108" y="185"/>
                  </a:moveTo>
                  <a:cubicBezTo>
                    <a:pt x="108" y="185"/>
                    <a:pt x="114" y="122"/>
                    <a:pt x="206" y="131"/>
                  </a:cubicBezTo>
                  <a:cubicBezTo>
                    <a:pt x="298" y="140"/>
                    <a:pt x="316" y="58"/>
                    <a:pt x="268" y="29"/>
                  </a:cubicBezTo>
                  <a:cubicBezTo>
                    <a:pt x="220" y="0"/>
                    <a:pt x="188" y="50"/>
                    <a:pt x="188" y="50"/>
                  </a:cubicBezTo>
                  <a:cubicBezTo>
                    <a:pt x="188" y="50"/>
                    <a:pt x="0" y="98"/>
                    <a:pt x="46" y="205"/>
                  </a:cubicBezTo>
                  <a:lnTo>
                    <a:pt x="108" y="185"/>
                  </a:lnTo>
                  <a:close/>
                </a:path>
              </a:pathLst>
            </a:custGeom>
            <a:solidFill>
              <a:srgbClr val="350C0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23" name="Freeform 98"/>
            <p:cNvSpPr/>
            <p:nvPr>
              <p:custDataLst>
                <p:tags r:id="rId70"/>
              </p:custDataLst>
            </p:nvPr>
          </p:nvSpPr>
          <p:spPr bwMode="auto">
            <a:xfrm>
              <a:off x="2190750" y="4335145"/>
              <a:ext cx="687705" cy="221615"/>
            </a:xfrm>
            <a:custGeom>
              <a:avLst/>
              <a:gdLst>
                <a:gd name="T0" fmla="*/ 386 w 424"/>
                <a:gd name="T1" fmla="*/ 137 h 137"/>
                <a:gd name="T2" fmla="*/ 422 w 424"/>
                <a:gd name="T3" fmla="*/ 111 h 137"/>
                <a:gd name="T4" fmla="*/ 392 w 424"/>
                <a:gd name="T5" fmla="*/ 62 h 137"/>
                <a:gd name="T6" fmla="*/ 190 w 424"/>
                <a:gd name="T7" fmla="*/ 45 h 137"/>
                <a:gd name="T8" fmla="*/ 50 w 424"/>
                <a:gd name="T9" fmla="*/ 9 h 137"/>
                <a:gd name="T10" fmla="*/ 26 w 424"/>
                <a:gd name="T11" fmla="*/ 85 h 137"/>
                <a:gd name="T12" fmla="*/ 89 w 424"/>
                <a:gd name="T13" fmla="*/ 126 h 137"/>
                <a:gd name="T14" fmla="*/ 386 w 424"/>
                <a:gd name="T15" fmla="*/ 137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4" h="137">
                  <a:moveTo>
                    <a:pt x="386" y="137"/>
                  </a:moveTo>
                  <a:cubicBezTo>
                    <a:pt x="403" y="137"/>
                    <a:pt x="419" y="127"/>
                    <a:pt x="422" y="111"/>
                  </a:cubicBezTo>
                  <a:cubicBezTo>
                    <a:pt x="424" y="96"/>
                    <a:pt x="420" y="77"/>
                    <a:pt x="392" y="62"/>
                  </a:cubicBezTo>
                  <a:cubicBezTo>
                    <a:pt x="335" y="31"/>
                    <a:pt x="246" y="35"/>
                    <a:pt x="190" y="45"/>
                  </a:cubicBezTo>
                  <a:cubicBezTo>
                    <a:pt x="137" y="54"/>
                    <a:pt x="98" y="0"/>
                    <a:pt x="50" y="9"/>
                  </a:cubicBezTo>
                  <a:cubicBezTo>
                    <a:pt x="21" y="14"/>
                    <a:pt x="0" y="55"/>
                    <a:pt x="26" y="85"/>
                  </a:cubicBezTo>
                  <a:cubicBezTo>
                    <a:pt x="53" y="114"/>
                    <a:pt x="89" y="126"/>
                    <a:pt x="89" y="126"/>
                  </a:cubicBezTo>
                  <a:lnTo>
                    <a:pt x="386" y="137"/>
                  </a:lnTo>
                  <a:close/>
                </a:path>
              </a:pathLst>
            </a:custGeom>
            <a:solidFill>
              <a:schemeClr val="tx2"/>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224" name="Freeform 99"/>
            <p:cNvSpPr/>
            <p:nvPr>
              <p:custDataLst>
                <p:tags r:id="rId71"/>
              </p:custDataLst>
            </p:nvPr>
          </p:nvSpPr>
          <p:spPr bwMode="auto">
            <a:xfrm>
              <a:off x="2620010" y="5468620"/>
              <a:ext cx="106680" cy="98425"/>
            </a:xfrm>
            <a:custGeom>
              <a:avLst/>
              <a:gdLst>
                <a:gd name="T0" fmla="*/ 79 w 79"/>
                <a:gd name="T1" fmla="*/ 15 h 73"/>
                <a:gd name="T2" fmla="*/ 70 w 79"/>
                <a:gd name="T3" fmla="*/ 73 h 73"/>
                <a:gd name="T4" fmla="*/ 0 w 79"/>
                <a:gd name="T5" fmla="*/ 72 h 73"/>
                <a:gd name="T6" fmla="*/ 13 w 79"/>
                <a:gd name="T7" fmla="*/ 0 h 73"/>
                <a:gd name="T8" fmla="*/ 79 w 79"/>
                <a:gd name="T9" fmla="*/ 15 h 73"/>
              </a:gdLst>
              <a:ahLst/>
              <a:cxnLst>
                <a:cxn ang="0">
                  <a:pos x="T0" y="T1"/>
                </a:cxn>
                <a:cxn ang="0">
                  <a:pos x="T2" y="T3"/>
                </a:cxn>
                <a:cxn ang="0">
                  <a:pos x="T4" y="T5"/>
                </a:cxn>
                <a:cxn ang="0">
                  <a:pos x="T6" y="T7"/>
                </a:cxn>
                <a:cxn ang="0">
                  <a:pos x="T8" y="T9"/>
                </a:cxn>
              </a:cxnLst>
              <a:rect l="0" t="0" r="r" b="b"/>
              <a:pathLst>
                <a:path w="79" h="73">
                  <a:moveTo>
                    <a:pt x="79" y="15"/>
                  </a:moveTo>
                  <a:lnTo>
                    <a:pt x="70" y="73"/>
                  </a:lnTo>
                  <a:lnTo>
                    <a:pt x="0" y="72"/>
                  </a:lnTo>
                  <a:lnTo>
                    <a:pt x="13" y="0"/>
                  </a:lnTo>
                  <a:lnTo>
                    <a:pt x="79" y="15"/>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25" name="Freeform 100"/>
            <p:cNvSpPr/>
            <p:nvPr>
              <p:custDataLst>
                <p:tags r:id="rId72"/>
              </p:custDataLst>
            </p:nvPr>
          </p:nvSpPr>
          <p:spPr bwMode="auto">
            <a:xfrm>
              <a:off x="2612390" y="5518785"/>
              <a:ext cx="123190" cy="50165"/>
            </a:xfrm>
            <a:custGeom>
              <a:avLst/>
              <a:gdLst>
                <a:gd name="T0" fmla="*/ 79 w 91"/>
                <a:gd name="T1" fmla="*/ 37 h 37"/>
                <a:gd name="T2" fmla="*/ 91 w 91"/>
                <a:gd name="T3" fmla="*/ 0 h 37"/>
                <a:gd name="T4" fmla="*/ 6 w 91"/>
                <a:gd name="T5" fmla="*/ 0 h 37"/>
                <a:gd name="T6" fmla="*/ 0 w 91"/>
                <a:gd name="T7" fmla="*/ 35 h 37"/>
                <a:gd name="T8" fmla="*/ 79 w 91"/>
                <a:gd name="T9" fmla="*/ 37 h 37"/>
              </a:gdLst>
              <a:ahLst/>
              <a:cxnLst>
                <a:cxn ang="0">
                  <a:pos x="T0" y="T1"/>
                </a:cxn>
                <a:cxn ang="0">
                  <a:pos x="T2" y="T3"/>
                </a:cxn>
                <a:cxn ang="0">
                  <a:pos x="T4" y="T5"/>
                </a:cxn>
                <a:cxn ang="0">
                  <a:pos x="T6" y="T7"/>
                </a:cxn>
                <a:cxn ang="0">
                  <a:pos x="T8" y="T9"/>
                </a:cxn>
              </a:cxnLst>
              <a:rect l="0" t="0" r="r" b="b"/>
              <a:pathLst>
                <a:path w="91" h="37">
                  <a:moveTo>
                    <a:pt x="79" y="37"/>
                  </a:moveTo>
                  <a:lnTo>
                    <a:pt x="91" y="0"/>
                  </a:lnTo>
                  <a:lnTo>
                    <a:pt x="6" y="0"/>
                  </a:lnTo>
                  <a:lnTo>
                    <a:pt x="0" y="35"/>
                  </a:lnTo>
                  <a:lnTo>
                    <a:pt x="79" y="37"/>
                  </a:lnTo>
                  <a:close/>
                </a:path>
              </a:pathLst>
            </a:custGeom>
            <a:solidFill>
              <a:srgbClr val="F9B2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26" name="Freeform 101"/>
            <p:cNvSpPr/>
            <p:nvPr>
              <p:custDataLst>
                <p:tags r:id="rId73"/>
              </p:custDataLst>
            </p:nvPr>
          </p:nvSpPr>
          <p:spPr bwMode="auto">
            <a:xfrm>
              <a:off x="2540635" y="5561965"/>
              <a:ext cx="529590" cy="198755"/>
            </a:xfrm>
            <a:custGeom>
              <a:avLst/>
              <a:gdLst>
                <a:gd name="T0" fmla="*/ 118 w 326"/>
                <a:gd name="T1" fmla="*/ 5 h 123"/>
                <a:gd name="T2" fmla="*/ 161 w 326"/>
                <a:gd name="T3" fmla="*/ 65 h 123"/>
                <a:gd name="T4" fmla="*/ 312 w 326"/>
                <a:gd name="T5" fmla="*/ 100 h 123"/>
                <a:gd name="T6" fmla="*/ 309 w 326"/>
                <a:gd name="T7" fmla="*/ 121 h 123"/>
                <a:gd name="T8" fmla="*/ 115 w 326"/>
                <a:gd name="T9" fmla="*/ 123 h 123"/>
                <a:gd name="T10" fmla="*/ 59 w 326"/>
                <a:gd name="T11" fmla="*/ 96 h 123"/>
                <a:gd name="T12" fmla="*/ 44 w 326"/>
                <a:gd name="T13" fmla="*/ 107 h 123"/>
                <a:gd name="T14" fmla="*/ 0 w 326"/>
                <a:gd name="T15" fmla="*/ 91 h 123"/>
                <a:gd name="T16" fmla="*/ 39 w 326"/>
                <a:gd name="T17" fmla="*/ 0 h 123"/>
                <a:gd name="T18" fmla="*/ 118 w 326"/>
                <a:gd name="T19" fmla="*/ 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6" h="123">
                  <a:moveTo>
                    <a:pt x="118" y="5"/>
                  </a:moveTo>
                  <a:cubicBezTo>
                    <a:pt x="161" y="65"/>
                    <a:pt x="161" y="65"/>
                    <a:pt x="161" y="65"/>
                  </a:cubicBezTo>
                  <a:cubicBezTo>
                    <a:pt x="312" y="100"/>
                    <a:pt x="312" y="100"/>
                    <a:pt x="312" y="100"/>
                  </a:cubicBezTo>
                  <a:cubicBezTo>
                    <a:pt x="326" y="103"/>
                    <a:pt x="324" y="121"/>
                    <a:pt x="309" y="121"/>
                  </a:cubicBezTo>
                  <a:cubicBezTo>
                    <a:pt x="115" y="123"/>
                    <a:pt x="115" y="123"/>
                    <a:pt x="115" y="123"/>
                  </a:cubicBezTo>
                  <a:cubicBezTo>
                    <a:pt x="59" y="96"/>
                    <a:pt x="59" y="96"/>
                    <a:pt x="59" y="96"/>
                  </a:cubicBezTo>
                  <a:cubicBezTo>
                    <a:pt x="44" y="107"/>
                    <a:pt x="44" y="107"/>
                    <a:pt x="44" y="107"/>
                  </a:cubicBezTo>
                  <a:cubicBezTo>
                    <a:pt x="0" y="91"/>
                    <a:pt x="0" y="91"/>
                    <a:pt x="0" y="91"/>
                  </a:cubicBezTo>
                  <a:cubicBezTo>
                    <a:pt x="39" y="0"/>
                    <a:pt x="39" y="0"/>
                    <a:pt x="39" y="0"/>
                  </a:cubicBezTo>
                  <a:lnTo>
                    <a:pt x="118" y="5"/>
                  </a:ln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27" name="Freeform 102"/>
            <p:cNvSpPr/>
            <p:nvPr>
              <p:custDataLst>
                <p:tags r:id="rId74"/>
              </p:custDataLst>
            </p:nvPr>
          </p:nvSpPr>
          <p:spPr bwMode="auto">
            <a:xfrm>
              <a:off x="1835150" y="5117465"/>
              <a:ext cx="132080" cy="114935"/>
            </a:xfrm>
            <a:custGeom>
              <a:avLst/>
              <a:gdLst>
                <a:gd name="T0" fmla="*/ 98 w 98"/>
                <a:gd name="T1" fmla="*/ 58 h 85"/>
                <a:gd name="T2" fmla="*/ 39 w 98"/>
                <a:gd name="T3" fmla="*/ 85 h 85"/>
                <a:gd name="T4" fmla="*/ 0 w 98"/>
                <a:gd name="T5" fmla="*/ 34 h 85"/>
                <a:gd name="T6" fmla="*/ 71 w 98"/>
                <a:gd name="T7" fmla="*/ 0 h 85"/>
                <a:gd name="T8" fmla="*/ 98 w 98"/>
                <a:gd name="T9" fmla="*/ 58 h 85"/>
              </a:gdLst>
              <a:ahLst/>
              <a:cxnLst>
                <a:cxn ang="0">
                  <a:pos x="T0" y="T1"/>
                </a:cxn>
                <a:cxn ang="0">
                  <a:pos x="T2" y="T3"/>
                </a:cxn>
                <a:cxn ang="0">
                  <a:pos x="T4" y="T5"/>
                </a:cxn>
                <a:cxn ang="0">
                  <a:pos x="T6" y="T7"/>
                </a:cxn>
                <a:cxn ang="0">
                  <a:pos x="T8" y="T9"/>
                </a:cxn>
              </a:cxnLst>
              <a:rect l="0" t="0" r="r" b="b"/>
              <a:pathLst>
                <a:path w="98" h="85">
                  <a:moveTo>
                    <a:pt x="98" y="58"/>
                  </a:moveTo>
                  <a:lnTo>
                    <a:pt x="39" y="85"/>
                  </a:lnTo>
                  <a:lnTo>
                    <a:pt x="0" y="34"/>
                  </a:lnTo>
                  <a:lnTo>
                    <a:pt x="71" y="0"/>
                  </a:lnTo>
                  <a:lnTo>
                    <a:pt x="98" y="58"/>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28" name="Freeform 103"/>
            <p:cNvSpPr/>
            <p:nvPr>
              <p:custDataLst>
                <p:tags r:id="rId75"/>
              </p:custDataLst>
            </p:nvPr>
          </p:nvSpPr>
          <p:spPr bwMode="auto">
            <a:xfrm>
              <a:off x="1831340" y="5134610"/>
              <a:ext cx="113665" cy="102870"/>
            </a:xfrm>
            <a:custGeom>
              <a:avLst/>
              <a:gdLst>
                <a:gd name="T0" fmla="*/ 45 w 84"/>
                <a:gd name="T1" fmla="*/ 76 h 76"/>
                <a:gd name="T2" fmla="*/ 84 w 84"/>
                <a:gd name="T3" fmla="*/ 63 h 76"/>
                <a:gd name="T4" fmla="*/ 33 w 84"/>
                <a:gd name="T5" fmla="*/ 0 h 76"/>
                <a:gd name="T6" fmla="*/ 0 w 84"/>
                <a:gd name="T7" fmla="*/ 16 h 76"/>
                <a:gd name="T8" fmla="*/ 45 w 84"/>
                <a:gd name="T9" fmla="*/ 76 h 76"/>
              </a:gdLst>
              <a:ahLst/>
              <a:cxnLst>
                <a:cxn ang="0">
                  <a:pos x="T0" y="T1"/>
                </a:cxn>
                <a:cxn ang="0">
                  <a:pos x="T2" y="T3"/>
                </a:cxn>
                <a:cxn ang="0">
                  <a:pos x="T4" y="T5"/>
                </a:cxn>
                <a:cxn ang="0">
                  <a:pos x="T6" y="T7"/>
                </a:cxn>
                <a:cxn ang="0">
                  <a:pos x="T8" y="T9"/>
                </a:cxn>
              </a:cxnLst>
              <a:rect l="0" t="0" r="r" b="b"/>
              <a:pathLst>
                <a:path w="84" h="76">
                  <a:moveTo>
                    <a:pt x="45" y="76"/>
                  </a:moveTo>
                  <a:lnTo>
                    <a:pt x="84" y="63"/>
                  </a:lnTo>
                  <a:lnTo>
                    <a:pt x="33" y="0"/>
                  </a:lnTo>
                  <a:lnTo>
                    <a:pt x="0" y="16"/>
                  </a:lnTo>
                  <a:lnTo>
                    <a:pt x="45" y="76"/>
                  </a:lnTo>
                  <a:close/>
                </a:path>
              </a:pathLst>
            </a:custGeom>
            <a:solidFill>
              <a:srgbClr val="F9B2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29" name="Freeform 104"/>
            <p:cNvSpPr/>
            <p:nvPr>
              <p:custDataLst>
                <p:tags r:id="rId76"/>
              </p:custDataLst>
            </p:nvPr>
          </p:nvSpPr>
          <p:spPr bwMode="auto">
            <a:xfrm>
              <a:off x="1662430" y="5148580"/>
              <a:ext cx="298450" cy="456565"/>
            </a:xfrm>
            <a:custGeom>
              <a:avLst/>
              <a:gdLst>
                <a:gd name="T0" fmla="*/ 146 w 184"/>
                <a:gd name="T1" fmla="*/ 61 h 282"/>
                <a:gd name="T2" fmla="*/ 118 w 184"/>
                <a:gd name="T3" fmla="*/ 128 h 282"/>
                <a:gd name="T4" fmla="*/ 178 w 184"/>
                <a:gd name="T5" fmla="*/ 261 h 282"/>
                <a:gd name="T6" fmla="*/ 158 w 184"/>
                <a:gd name="T7" fmla="*/ 272 h 282"/>
                <a:gd name="T8" fmla="*/ 40 w 184"/>
                <a:gd name="T9" fmla="*/ 129 h 282"/>
                <a:gd name="T10" fmla="*/ 31 w 184"/>
                <a:gd name="T11" fmla="*/ 72 h 282"/>
                <a:gd name="T12" fmla="*/ 13 w 184"/>
                <a:gd name="T13" fmla="*/ 67 h 282"/>
                <a:gd name="T14" fmla="*/ 0 w 184"/>
                <a:gd name="T15" fmla="*/ 25 h 282"/>
                <a:gd name="T16" fmla="*/ 104 w 184"/>
                <a:gd name="T17" fmla="*/ 0 h 282"/>
                <a:gd name="T18" fmla="*/ 146 w 184"/>
                <a:gd name="T19" fmla="*/ 6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282">
                  <a:moveTo>
                    <a:pt x="146" y="61"/>
                  </a:moveTo>
                  <a:cubicBezTo>
                    <a:pt x="118" y="128"/>
                    <a:pt x="118" y="128"/>
                    <a:pt x="118" y="128"/>
                  </a:cubicBezTo>
                  <a:cubicBezTo>
                    <a:pt x="178" y="261"/>
                    <a:pt x="178" y="261"/>
                    <a:pt x="178" y="261"/>
                  </a:cubicBezTo>
                  <a:cubicBezTo>
                    <a:pt x="184" y="273"/>
                    <a:pt x="166" y="282"/>
                    <a:pt x="158" y="272"/>
                  </a:cubicBezTo>
                  <a:cubicBezTo>
                    <a:pt x="40" y="129"/>
                    <a:pt x="40" y="129"/>
                    <a:pt x="40" y="129"/>
                  </a:cubicBezTo>
                  <a:cubicBezTo>
                    <a:pt x="31" y="72"/>
                    <a:pt x="31" y="72"/>
                    <a:pt x="31" y="72"/>
                  </a:cubicBezTo>
                  <a:cubicBezTo>
                    <a:pt x="13" y="67"/>
                    <a:pt x="13" y="67"/>
                    <a:pt x="13" y="67"/>
                  </a:cubicBezTo>
                  <a:cubicBezTo>
                    <a:pt x="0" y="25"/>
                    <a:pt x="0" y="25"/>
                    <a:pt x="0" y="25"/>
                  </a:cubicBezTo>
                  <a:cubicBezTo>
                    <a:pt x="104" y="0"/>
                    <a:pt x="104" y="0"/>
                    <a:pt x="104" y="0"/>
                  </a:cubicBezTo>
                  <a:lnTo>
                    <a:pt x="146" y="61"/>
                  </a:ln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30" name="Freeform 105"/>
            <p:cNvSpPr/>
            <p:nvPr>
              <p:custDataLst>
                <p:tags r:id="rId77"/>
              </p:custDataLst>
            </p:nvPr>
          </p:nvSpPr>
          <p:spPr bwMode="auto">
            <a:xfrm>
              <a:off x="2366010" y="4377055"/>
              <a:ext cx="469900" cy="104140"/>
            </a:xfrm>
            <a:custGeom>
              <a:avLst/>
              <a:gdLst>
                <a:gd name="T0" fmla="*/ 290 w 290"/>
                <a:gd name="T1" fmla="*/ 64 h 64"/>
                <a:gd name="T2" fmla="*/ 283 w 290"/>
                <a:gd name="T3" fmla="*/ 36 h 64"/>
                <a:gd name="T4" fmla="*/ 137 w 290"/>
                <a:gd name="T5" fmla="*/ 12 h 64"/>
                <a:gd name="T6" fmla="*/ 88 w 290"/>
                <a:gd name="T7" fmla="*/ 18 h 64"/>
                <a:gd name="T8" fmla="*/ 60 w 290"/>
                <a:gd name="T9" fmla="*/ 19 h 64"/>
                <a:gd name="T10" fmla="*/ 34 w 290"/>
                <a:gd name="T11" fmla="*/ 12 h 64"/>
                <a:gd name="T12" fmla="*/ 8 w 290"/>
                <a:gd name="T13" fmla="*/ 0 h 64"/>
                <a:gd name="T14" fmla="*/ 0 w 290"/>
                <a:gd name="T15" fmla="*/ 44 h 64"/>
                <a:gd name="T16" fmla="*/ 290 w 290"/>
                <a:gd name="T1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64">
                  <a:moveTo>
                    <a:pt x="290" y="64"/>
                  </a:moveTo>
                  <a:cubicBezTo>
                    <a:pt x="283" y="36"/>
                    <a:pt x="283" y="36"/>
                    <a:pt x="283" y="36"/>
                  </a:cubicBezTo>
                  <a:cubicBezTo>
                    <a:pt x="283" y="36"/>
                    <a:pt x="236" y="6"/>
                    <a:pt x="137" y="12"/>
                  </a:cubicBezTo>
                  <a:cubicBezTo>
                    <a:pt x="137" y="12"/>
                    <a:pt x="93" y="17"/>
                    <a:pt x="88" y="18"/>
                  </a:cubicBezTo>
                  <a:cubicBezTo>
                    <a:pt x="82" y="19"/>
                    <a:pt x="69" y="21"/>
                    <a:pt x="60" y="19"/>
                  </a:cubicBezTo>
                  <a:cubicBezTo>
                    <a:pt x="52" y="18"/>
                    <a:pt x="39" y="14"/>
                    <a:pt x="34" y="12"/>
                  </a:cubicBezTo>
                  <a:cubicBezTo>
                    <a:pt x="8" y="0"/>
                    <a:pt x="8" y="0"/>
                    <a:pt x="8" y="0"/>
                  </a:cubicBezTo>
                  <a:cubicBezTo>
                    <a:pt x="0" y="44"/>
                    <a:pt x="0" y="44"/>
                    <a:pt x="0" y="44"/>
                  </a:cubicBezTo>
                  <a:lnTo>
                    <a:pt x="290" y="64"/>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31" name="Freeform 106"/>
            <p:cNvSpPr/>
            <p:nvPr>
              <p:custDataLst>
                <p:tags r:id="rId78"/>
              </p:custDataLst>
            </p:nvPr>
          </p:nvSpPr>
          <p:spPr bwMode="auto">
            <a:xfrm>
              <a:off x="1896110" y="4448810"/>
              <a:ext cx="940435" cy="1049655"/>
            </a:xfrm>
            <a:custGeom>
              <a:avLst/>
              <a:gdLst>
                <a:gd name="T0" fmla="*/ 696 w 696"/>
                <a:gd name="T1" fmla="*/ 24 h 777"/>
                <a:gd name="T2" fmla="*/ 636 w 696"/>
                <a:gd name="T3" fmla="*/ 777 h 777"/>
                <a:gd name="T4" fmla="*/ 541 w 696"/>
                <a:gd name="T5" fmla="*/ 777 h 777"/>
                <a:gd name="T6" fmla="*/ 522 w 696"/>
                <a:gd name="T7" fmla="*/ 164 h 777"/>
                <a:gd name="T8" fmla="*/ 374 w 696"/>
                <a:gd name="T9" fmla="*/ 397 h 777"/>
                <a:gd name="T10" fmla="*/ 43 w 696"/>
                <a:gd name="T11" fmla="*/ 571 h 777"/>
                <a:gd name="T12" fmla="*/ 0 w 696"/>
                <a:gd name="T13" fmla="*/ 499 h 777"/>
                <a:gd name="T14" fmla="*/ 306 w 696"/>
                <a:gd name="T15" fmla="*/ 310 h 777"/>
                <a:gd name="T16" fmla="*/ 348 w 696"/>
                <a:gd name="T17" fmla="*/ 0 h 777"/>
                <a:gd name="T18" fmla="*/ 696 w 696"/>
                <a:gd name="T19" fmla="*/ 24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6" h="777">
                  <a:moveTo>
                    <a:pt x="696" y="24"/>
                  </a:moveTo>
                  <a:lnTo>
                    <a:pt x="636" y="777"/>
                  </a:lnTo>
                  <a:lnTo>
                    <a:pt x="541" y="777"/>
                  </a:lnTo>
                  <a:lnTo>
                    <a:pt x="522" y="164"/>
                  </a:lnTo>
                  <a:lnTo>
                    <a:pt x="374" y="397"/>
                  </a:lnTo>
                  <a:lnTo>
                    <a:pt x="43" y="571"/>
                  </a:lnTo>
                  <a:lnTo>
                    <a:pt x="0" y="499"/>
                  </a:lnTo>
                  <a:lnTo>
                    <a:pt x="306" y="310"/>
                  </a:lnTo>
                  <a:lnTo>
                    <a:pt x="348" y="0"/>
                  </a:lnTo>
                  <a:lnTo>
                    <a:pt x="696" y="24"/>
                  </a:ln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32" name="Freeform 107"/>
            <p:cNvSpPr/>
            <p:nvPr>
              <p:custDataLst>
                <p:tags r:id="rId79"/>
              </p:custDataLst>
            </p:nvPr>
          </p:nvSpPr>
          <p:spPr bwMode="auto">
            <a:xfrm>
              <a:off x="1790700" y="5302250"/>
              <a:ext cx="64770" cy="60960"/>
            </a:xfrm>
            <a:custGeom>
              <a:avLst/>
              <a:gdLst>
                <a:gd name="T0" fmla="*/ 38 w 48"/>
                <a:gd name="T1" fmla="*/ 45 h 45"/>
                <a:gd name="T2" fmla="*/ 0 w 48"/>
                <a:gd name="T3" fmla="*/ 33 h 45"/>
                <a:gd name="T4" fmla="*/ 5 w 48"/>
                <a:gd name="T5" fmla="*/ 0 h 45"/>
                <a:gd name="T6" fmla="*/ 48 w 48"/>
                <a:gd name="T7" fmla="*/ 12 h 45"/>
                <a:gd name="T8" fmla="*/ 47 w 48"/>
                <a:gd name="T9" fmla="*/ 15 h 45"/>
                <a:gd name="T10" fmla="*/ 9 w 48"/>
                <a:gd name="T11" fmla="*/ 6 h 45"/>
                <a:gd name="T12" fmla="*/ 5 w 48"/>
                <a:gd name="T13" fmla="*/ 31 h 45"/>
                <a:gd name="T14" fmla="*/ 39 w 48"/>
                <a:gd name="T15" fmla="*/ 42 h 45"/>
                <a:gd name="T16" fmla="*/ 38 w 48"/>
                <a:gd name="T17"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5">
                  <a:moveTo>
                    <a:pt x="38" y="45"/>
                  </a:moveTo>
                  <a:lnTo>
                    <a:pt x="0" y="33"/>
                  </a:lnTo>
                  <a:lnTo>
                    <a:pt x="5" y="0"/>
                  </a:lnTo>
                  <a:lnTo>
                    <a:pt x="48" y="12"/>
                  </a:lnTo>
                  <a:lnTo>
                    <a:pt x="47" y="15"/>
                  </a:lnTo>
                  <a:lnTo>
                    <a:pt x="9" y="6"/>
                  </a:lnTo>
                  <a:lnTo>
                    <a:pt x="5" y="31"/>
                  </a:lnTo>
                  <a:lnTo>
                    <a:pt x="39" y="42"/>
                  </a:lnTo>
                  <a:lnTo>
                    <a:pt x="38" y="45"/>
                  </a:lnTo>
                  <a:close/>
                </a:path>
              </a:pathLst>
            </a:custGeom>
            <a:solidFill>
              <a:srgbClr val="B2B2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33" name="Freeform 108"/>
            <p:cNvSpPr/>
            <p:nvPr>
              <p:custDataLst>
                <p:tags r:id="rId80"/>
              </p:custDataLst>
            </p:nvPr>
          </p:nvSpPr>
          <p:spPr bwMode="auto">
            <a:xfrm>
              <a:off x="1562735" y="4427220"/>
              <a:ext cx="198755" cy="285115"/>
            </a:xfrm>
            <a:custGeom>
              <a:avLst/>
              <a:gdLst>
                <a:gd name="T0" fmla="*/ 101 w 123"/>
                <a:gd name="T1" fmla="*/ 75 h 176"/>
                <a:gd name="T2" fmla="*/ 53 w 123"/>
                <a:gd name="T3" fmla="*/ 170 h 176"/>
                <a:gd name="T4" fmla="*/ 46 w 123"/>
                <a:gd name="T5" fmla="*/ 153 h 176"/>
                <a:gd name="T6" fmla="*/ 73 w 123"/>
                <a:gd name="T7" fmla="*/ 91 h 176"/>
                <a:gd name="T8" fmla="*/ 25 w 123"/>
                <a:gd name="T9" fmla="*/ 165 h 176"/>
                <a:gd name="T10" fmla="*/ 20 w 123"/>
                <a:gd name="T11" fmla="*/ 151 h 176"/>
                <a:gd name="T12" fmla="*/ 52 w 123"/>
                <a:gd name="T13" fmla="*/ 91 h 176"/>
                <a:gd name="T14" fmla="*/ 13 w 123"/>
                <a:gd name="T15" fmla="*/ 137 h 176"/>
                <a:gd name="T16" fmla="*/ 13 w 123"/>
                <a:gd name="T17" fmla="*/ 121 h 176"/>
                <a:gd name="T18" fmla="*/ 45 w 123"/>
                <a:gd name="T19" fmla="*/ 79 h 176"/>
                <a:gd name="T20" fmla="*/ 6 w 123"/>
                <a:gd name="T21" fmla="*/ 102 h 176"/>
                <a:gd name="T22" fmla="*/ 4 w 123"/>
                <a:gd name="T23" fmla="*/ 94 h 176"/>
                <a:gd name="T24" fmla="*/ 44 w 123"/>
                <a:gd name="T25" fmla="*/ 65 h 176"/>
                <a:gd name="T26" fmla="*/ 86 w 123"/>
                <a:gd name="T27" fmla="*/ 20 h 176"/>
                <a:gd name="T28" fmla="*/ 122 w 123"/>
                <a:gd name="T29" fmla="*/ 31 h 176"/>
                <a:gd name="T30" fmla="*/ 115 w 123"/>
                <a:gd name="T31" fmla="*/ 119 h 176"/>
                <a:gd name="T32" fmla="*/ 99 w 123"/>
                <a:gd name="T33" fmla="*/ 102 h 176"/>
                <a:gd name="T34" fmla="*/ 101 w 123"/>
                <a:gd name="T35" fmla="*/ 7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3" h="176">
                  <a:moveTo>
                    <a:pt x="101" y="75"/>
                  </a:moveTo>
                  <a:cubicBezTo>
                    <a:pt x="101" y="75"/>
                    <a:pt x="60" y="164"/>
                    <a:pt x="53" y="170"/>
                  </a:cubicBezTo>
                  <a:cubicBezTo>
                    <a:pt x="46" y="176"/>
                    <a:pt x="38" y="168"/>
                    <a:pt x="46" y="153"/>
                  </a:cubicBezTo>
                  <a:cubicBezTo>
                    <a:pt x="54" y="138"/>
                    <a:pt x="73" y="91"/>
                    <a:pt x="73" y="91"/>
                  </a:cubicBezTo>
                  <a:cubicBezTo>
                    <a:pt x="73" y="91"/>
                    <a:pt x="31" y="164"/>
                    <a:pt x="25" y="165"/>
                  </a:cubicBezTo>
                  <a:cubicBezTo>
                    <a:pt x="19" y="166"/>
                    <a:pt x="13" y="160"/>
                    <a:pt x="20" y="151"/>
                  </a:cubicBezTo>
                  <a:cubicBezTo>
                    <a:pt x="27" y="141"/>
                    <a:pt x="52" y="91"/>
                    <a:pt x="52" y="91"/>
                  </a:cubicBezTo>
                  <a:cubicBezTo>
                    <a:pt x="52" y="91"/>
                    <a:pt x="22" y="130"/>
                    <a:pt x="13" y="137"/>
                  </a:cubicBezTo>
                  <a:cubicBezTo>
                    <a:pt x="4" y="144"/>
                    <a:pt x="6" y="129"/>
                    <a:pt x="13" y="121"/>
                  </a:cubicBezTo>
                  <a:cubicBezTo>
                    <a:pt x="20" y="112"/>
                    <a:pt x="45" y="79"/>
                    <a:pt x="45" y="79"/>
                  </a:cubicBezTo>
                  <a:cubicBezTo>
                    <a:pt x="45" y="79"/>
                    <a:pt x="13" y="102"/>
                    <a:pt x="6" y="102"/>
                  </a:cubicBezTo>
                  <a:cubicBezTo>
                    <a:pt x="0" y="103"/>
                    <a:pt x="1" y="98"/>
                    <a:pt x="4" y="94"/>
                  </a:cubicBezTo>
                  <a:cubicBezTo>
                    <a:pt x="7" y="91"/>
                    <a:pt x="44" y="65"/>
                    <a:pt x="44" y="65"/>
                  </a:cubicBezTo>
                  <a:cubicBezTo>
                    <a:pt x="44" y="65"/>
                    <a:pt x="53" y="56"/>
                    <a:pt x="86" y="20"/>
                  </a:cubicBezTo>
                  <a:cubicBezTo>
                    <a:pt x="105" y="0"/>
                    <a:pt x="123" y="26"/>
                    <a:pt x="122" y="31"/>
                  </a:cubicBezTo>
                  <a:cubicBezTo>
                    <a:pt x="122" y="35"/>
                    <a:pt x="119" y="109"/>
                    <a:pt x="115" y="119"/>
                  </a:cubicBezTo>
                  <a:cubicBezTo>
                    <a:pt x="110" y="130"/>
                    <a:pt x="96" y="121"/>
                    <a:pt x="99" y="102"/>
                  </a:cubicBezTo>
                  <a:cubicBezTo>
                    <a:pt x="102" y="84"/>
                    <a:pt x="107" y="72"/>
                    <a:pt x="101" y="75"/>
                  </a:cubicBez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34" name="Freeform 109"/>
            <p:cNvSpPr/>
            <p:nvPr>
              <p:custDataLst>
                <p:tags r:id="rId81"/>
              </p:custDataLst>
            </p:nvPr>
          </p:nvSpPr>
          <p:spPr bwMode="auto">
            <a:xfrm>
              <a:off x="4731385" y="5468620"/>
              <a:ext cx="106680" cy="98425"/>
            </a:xfrm>
            <a:custGeom>
              <a:avLst/>
              <a:gdLst>
                <a:gd name="T0" fmla="*/ 79 w 79"/>
                <a:gd name="T1" fmla="*/ 15 h 73"/>
                <a:gd name="T2" fmla="*/ 68 w 79"/>
                <a:gd name="T3" fmla="*/ 73 h 73"/>
                <a:gd name="T4" fmla="*/ 0 w 79"/>
                <a:gd name="T5" fmla="*/ 72 h 73"/>
                <a:gd name="T6" fmla="*/ 13 w 79"/>
                <a:gd name="T7" fmla="*/ 0 h 73"/>
                <a:gd name="T8" fmla="*/ 79 w 79"/>
                <a:gd name="T9" fmla="*/ 15 h 73"/>
              </a:gdLst>
              <a:ahLst/>
              <a:cxnLst>
                <a:cxn ang="0">
                  <a:pos x="T0" y="T1"/>
                </a:cxn>
                <a:cxn ang="0">
                  <a:pos x="T2" y="T3"/>
                </a:cxn>
                <a:cxn ang="0">
                  <a:pos x="T4" y="T5"/>
                </a:cxn>
                <a:cxn ang="0">
                  <a:pos x="T6" y="T7"/>
                </a:cxn>
                <a:cxn ang="0">
                  <a:pos x="T8" y="T9"/>
                </a:cxn>
              </a:cxnLst>
              <a:rect l="0" t="0" r="r" b="b"/>
              <a:pathLst>
                <a:path w="79" h="73">
                  <a:moveTo>
                    <a:pt x="79" y="15"/>
                  </a:moveTo>
                  <a:lnTo>
                    <a:pt x="68" y="73"/>
                  </a:lnTo>
                  <a:lnTo>
                    <a:pt x="0" y="72"/>
                  </a:lnTo>
                  <a:lnTo>
                    <a:pt x="13" y="0"/>
                  </a:lnTo>
                  <a:lnTo>
                    <a:pt x="79" y="15"/>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35" name="Freeform 110"/>
            <p:cNvSpPr/>
            <p:nvPr>
              <p:custDataLst>
                <p:tags r:id="rId82"/>
              </p:custDataLst>
            </p:nvPr>
          </p:nvSpPr>
          <p:spPr bwMode="auto">
            <a:xfrm>
              <a:off x="4723765" y="5518785"/>
              <a:ext cx="123190" cy="50165"/>
            </a:xfrm>
            <a:custGeom>
              <a:avLst/>
              <a:gdLst>
                <a:gd name="T0" fmla="*/ 79 w 91"/>
                <a:gd name="T1" fmla="*/ 37 h 37"/>
                <a:gd name="T2" fmla="*/ 91 w 91"/>
                <a:gd name="T3" fmla="*/ 0 h 37"/>
                <a:gd name="T4" fmla="*/ 6 w 91"/>
                <a:gd name="T5" fmla="*/ 0 h 37"/>
                <a:gd name="T6" fmla="*/ 0 w 91"/>
                <a:gd name="T7" fmla="*/ 35 h 37"/>
                <a:gd name="T8" fmla="*/ 79 w 91"/>
                <a:gd name="T9" fmla="*/ 37 h 37"/>
              </a:gdLst>
              <a:ahLst/>
              <a:cxnLst>
                <a:cxn ang="0">
                  <a:pos x="T0" y="T1"/>
                </a:cxn>
                <a:cxn ang="0">
                  <a:pos x="T2" y="T3"/>
                </a:cxn>
                <a:cxn ang="0">
                  <a:pos x="T4" y="T5"/>
                </a:cxn>
                <a:cxn ang="0">
                  <a:pos x="T6" y="T7"/>
                </a:cxn>
                <a:cxn ang="0">
                  <a:pos x="T8" y="T9"/>
                </a:cxn>
              </a:cxnLst>
              <a:rect l="0" t="0" r="r" b="b"/>
              <a:pathLst>
                <a:path w="91" h="37">
                  <a:moveTo>
                    <a:pt x="79" y="37"/>
                  </a:moveTo>
                  <a:lnTo>
                    <a:pt x="91" y="0"/>
                  </a:lnTo>
                  <a:lnTo>
                    <a:pt x="6" y="0"/>
                  </a:lnTo>
                  <a:lnTo>
                    <a:pt x="0" y="35"/>
                  </a:lnTo>
                  <a:lnTo>
                    <a:pt x="79" y="37"/>
                  </a:lnTo>
                  <a:close/>
                </a:path>
              </a:pathLst>
            </a:custGeom>
            <a:solidFill>
              <a:srgbClr val="F9B2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36" name="Freeform 111"/>
            <p:cNvSpPr/>
            <p:nvPr>
              <p:custDataLst>
                <p:tags r:id="rId83"/>
              </p:custDataLst>
            </p:nvPr>
          </p:nvSpPr>
          <p:spPr bwMode="auto">
            <a:xfrm>
              <a:off x="4650740" y="5561965"/>
              <a:ext cx="364490" cy="198755"/>
            </a:xfrm>
            <a:custGeom>
              <a:avLst/>
              <a:gdLst>
                <a:gd name="T0" fmla="*/ 119 w 225"/>
                <a:gd name="T1" fmla="*/ 5 h 123"/>
                <a:gd name="T2" fmla="*/ 137 w 225"/>
                <a:gd name="T3" fmla="*/ 75 h 123"/>
                <a:gd name="T4" fmla="*/ 212 w 225"/>
                <a:gd name="T5" fmla="*/ 100 h 123"/>
                <a:gd name="T6" fmla="*/ 209 w 225"/>
                <a:gd name="T7" fmla="*/ 121 h 123"/>
                <a:gd name="T8" fmla="*/ 115 w 225"/>
                <a:gd name="T9" fmla="*/ 123 h 123"/>
                <a:gd name="T10" fmla="*/ 60 w 225"/>
                <a:gd name="T11" fmla="*/ 96 h 123"/>
                <a:gd name="T12" fmla="*/ 45 w 225"/>
                <a:gd name="T13" fmla="*/ 107 h 123"/>
                <a:gd name="T14" fmla="*/ 0 w 225"/>
                <a:gd name="T15" fmla="*/ 91 h 123"/>
                <a:gd name="T16" fmla="*/ 40 w 225"/>
                <a:gd name="T17" fmla="*/ 0 h 123"/>
                <a:gd name="T18" fmla="*/ 119 w 225"/>
                <a:gd name="T19" fmla="*/ 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123">
                  <a:moveTo>
                    <a:pt x="119" y="5"/>
                  </a:moveTo>
                  <a:cubicBezTo>
                    <a:pt x="137" y="75"/>
                    <a:pt x="137" y="75"/>
                    <a:pt x="137" y="75"/>
                  </a:cubicBezTo>
                  <a:cubicBezTo>
                    <a:pt x="212" y="100"/>
                    <a:pt x="212" y="100"/>
                    <a:pt x="212" y="100"/>
                  </a:cubicBezTo>
                  <a:cubicBezTo>
                    <a:pt x="225" y="103"/>
                    <a:pt x="223" y="121"/>
                    <a:pt x="209" y="121"/>
                  </a:cubicBezTo>
                  <a:cubicBezTo>
                    <a:pt x="115" y="123"/>
                    <a:pt x="115" y="123"/>
                    <a:pt x="115" y="123"/>
                  </a:cubicBezTo>
                  <a:cubicBezTo>
                    <a:pt x="60" y="96"/>
                    <a:pt x="60" y="96"/>
                    <a:pt x="60" y="96"/>
                  </a:cubicBezTo>
                  <a:cubicBezTo>
                    <a:pt x="45" y="107"/>
                    <a:pt x="45" y="107"/>
                    <a:pt x="45" y="107"/>
                  </a:cubicBezTo>
                  <a:cubicBezTo>
                    <a:pt x="0" y="91"/>
                    <a:pt x="0" y="91"/>
                    <a:pt x="0" y="91"/>
                  </a:cubicBezTo>
                  <a:cubicBezTo>
                    <a:pt x="40" y="0"/>
                    <a:pt x="40" y="0"/>
                    <a:pt x="40" y="0"/>
                  </a:cubicBezTo>
                  <a:lnTo>
                    <a:pt x="119" y="5"/>
                  </a:ln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37" name="Freeform 112"/>
            <p:cNvSpPr/>
            <p:nvPr>
              <p:custDataLst>
                <p:tags r:id="rId84"/>
              </p:custDataLst>
            </p:nvPr>
          </p:nvSpPr>
          <p:spPr bwMode="auto">
            <a:xfrm>
              <a:off x="4399280" y="5475605"/>
              <a:ext cx="99695" cy="98425"/>
            </a:xfrm>
            <a:custGeom>
              <a:avLst/>
              <a:gdLst>
                <a:gd name="T0" fmla="*/ 6 w 74"/>
                <a:gd name="T1" fmla="*/ 0 h 73"/>
                <a:gd name="T2" fmla="*/ 0 w 74"/>
                <a:gd name="T3" fmla="*/ 60 h 73"/>
                <a:gd name="T4" fmla="*/ 67 w 74"/>
                <a:gd name="T5" fmla="*/ 73 h 73"/>
                <a:gd name="T6" fmla="*/ 74 w 74"/>
                <a:gd name="T7" fmla="*/ 1 h 73"/>
                <a:gd name="T8" fmla="*/ 6 w 74"/>
                <a:gd name="T9" fmla="*/ 0 h 73"/>
              </a:gdLst>
              <a:ahLst/>
              <a:cxnLst>
                <a:cxn ang="0">
                  <a:pos x="T0" y="T1"/>
                </a:cxn>
                <a:cxn ang="0">
                  <a:pos x="T2" y="T3"/>
                </a:cxn>
                <a:cxn ang="0">
                  <a:pos x="T4" y="T5"/>
                </a:cxn>
                <a:cxn ang="0">
                  <a:pos x="T6" y="T7"/>
                </a:cxn>
                <a:cxn ang="0">
                  <a:pos x="T8" y="T9"/>
                </a:cxn>
              </a:cxnLst>
              <a:rect l="0" t="0" r="r" b="b"/>
              <a:pathLst>
                <a:path w="74" h="73">
                  <a:moveTo>
                    <a:pt x="6" y="0"/>
                  </a:moveTo>
                  <a:lnTo>
                    <a:pt x="0" y="60"/>
                  </a:lnTo>
                  <a:lnTo>
                    <a:pt x="67" y="73"/>
                  </a:lnTo>
                  <a:lnTo>
                    <a:pt x="74" y="1"/>
                  </a:lnTo>
                  <a:lnTo>
                    <a:pt x="6" y="0"/>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38" name="Freeform 113"/>
            <p:cNvSpPr/>
            <p:nvPr>
              <p:custDataLst>
                <p:tags r:id="rId85"/>
              </p:custDataLst>
            </p:nvPr>
          </p:nvSpPr>
          <p:spPr bwMode="auto">
            <a:xfrm>
              <a:off x="4391025" y="5504815"/>
              <a:ext cx="112395" cy="70485"/>
            </a:xfrm>
            <a:custGeom>
              <a:avLst/>
              <a:gdLst>
                <a:gd name="T0" fmla="*/ 2 w 83"/>
                <a:gd name="T1" fmla="*/ 38 h 52"/>
                <a:gd name="T2" fmla="*/ 0 w 83"/>
                <a:gd name="T3" fmla="*/ 0 h 52"/>
                <a:gd name="T4" fmla="*/ 83 w 83"/>
                <a:gd name="T5" fmla="*/ 19 h 52"/>
                <a:gd name="T6" fmla="*/ 79 w 83"/>
                <a:gd name="T7" fmla="*/ 52 h 52"/>
                <a:gd name="T8" fmla="*/ 2 w 83"/>
                <a:gd name="T9" fmla="*/ 38 h 52"/>
              </a:gdLst>
              <a:ahLst/>
              <a:cxnLst>
                <a:cxn ang="0">
                  <a:pos x="T0" y="T1"/>
                </a:cxn>
                <a:cxn ang="0">
                  <a:pos x="T2" y="T3"/>
                </a:cxn>
                <a:cxn ang="0">
                  <a:pos x="T4" y="T5"/>
                </a:cxn>
                <a:cxn ang="0">
                  <a:pos x="T6" y="T7"/>
                </a:cxn>
                <a:cxn ang="0">
                  <a:pos x="T8" y="T9"/>
                </a:cxn>
              </a:cxnLst>
              <a:rect l="0" t="0" r="r" b="b"/>
              <a:pathLst>
                <a:path w="83" h="52">
                  <a:moveTo>
                    <a:pt x="2" y="38"/>
                  </a:moveTo>
                  <a:lnTo>
                    <a:pt x="0" y="0"/>
                  </a:lnTo>
                  <a:lnTo>
                    <a:pt x="83" y="19"/>
                  </a:lnTo>
                  <a:lnTo>
                    <a:pt x="79" y="52"/>
                  </a:lnTo>
                  <a:lnTo>
                    <a:pt x="2" y="38"/>
                  </a:lnTo>
                  <a:close/>
                </a:path>
              </a:pathLst>
            </a:custGeom>
            <a:solidFill>
              <a:srgbClr val="F9B2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39" name="Freeform 114"/>
            <p:cNvSpPr/>
            <p:nvPr>
              <p:custDataLst>
                <p:tags r:id="rId86"/>
              </p:custDataLst>
            </p:nvPr>
          </p:nvSpPr>
          <p:spPr bwMode="auto">
            <a:xfrm>
              <a:off x="4157345" y="5553710"/>
              <a:ext cx="372745" cy="187960"/>
            </a:xfrm>
            <a:custGeom>
              <a:avLst/>
              <a:gdLst>
                <a:gd name="T0" fmla="*/ 138 w 230"/>
                <a:gd name="T1" fmla="*/ 0 h 116"/>
                <a:gd name="T2" fmla="*/ 117 w 230"/>
                <a:gd name="T3" fmla="*/ 58 h 116"/>
                <a:gd name="T4" fmla="*/ 17 w 230"/>
                <a:gd name="T5" fmla="*/ 94 h 116"/>
                <a:gd name="T6" fmla="*/ 14 w 230"/>
                <a:gd name="T7" fmla="*/ 116 h 116"/>
                <a:gd name="T8" fmla="*/ 110 w 230"/>
                <a:gd name="T9" fmla="*/ 116 h 116"/>
                <a:gd name="T10" fmla="*/ 171 w 230"/>
                <a:gd name="T11" fmla="*/ 102 h 116"/>
                <a:gd name="T12" fmla="*/ 182 w 230"/>
                <a:gd name="T13" fmla="*/ 116 h 116"/>
                <a:gd name="T14" fmla="*/ 230 w 230"/>
                <a:gd name="T15" fmla="*/ 110 h 116"/>
                <a:gd name="T16" fmla="*/ 215 w 230"/>
                <a:gd name="T17" fmla="*/ 13 h 116"/>
                <a:gd name="T18" fmla="*/ 138 w 230"/>
                <a:gd name="T19"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116">
                  <a:moveTo>
                    <a:pt x="138" y="0"/>
                  </a:moveTo>
                  <a:cubicBezTo>
                    <a:pt x="117" y="58"/>
                    <a:pt x="117" y="58"/>
                    <a:pt x="117" y="58"/>
                  </a:cubicBezTo>
                  <a:cubicBezTo>
                    <a:pt x="17" y="94"/>
                    <a:pt x="17" y="94"/>
                    <a:pt x="17" y="94"/>
                  </a:cubicBezTo>
                  <a:cubicBezTo>
                    <a:pt x="2" y="94"/>
                    <a:pt x="0" y="113"/>
                    <a:pt x="14" y="116"/>
                  </a:cubicBezTo>
                  <a:cubicBezTo>
                    <a:pt x="110" y="116"/>
                    <a:pt x="110" y="116"/>
                    <a:pt x="110" y="116"/>
                  </a:cubicBezTo>
                  <a:cubicBezTo>
                    <a:pt x="171" y="102"/>
                    <a:pt x="171" y="102"/>
                    <a:pt x="171" y="102"/>
                  </a:cubicBezTo>
                  <a:cubicBezTo>
                    <a:pt x="182" y="116"/>
                    <a:pt x="182" y="116"/>
                    <a:pt x="182" y="116"/>
                  </a:cubicBezTo>
                  <a:cubicBezTo>
                    <a:pt x="230" y="110"/>
                    <a:pt x="230" y="110"/>
                    <a:pt x="230" y="110"/>
                  </a:cubicBezTo>
                  <a:cubicBezTo>
                    <a:pt x="215" y="13"/>
                    <a:pt x="215" y="13"/>
                    <a:pt x="215" y="13"/>
                  </a:cubicBezTo>
                  <a:lnTo>
                    <a:pt x="138" y="0"/>
                  </a:ln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40" name="Freeform 115"/>
            <p:cNvSpPr/>
            <p:nvPr>
              <p:custDataLst>
                <p:tags r:id="rId87"/>
              </p:custDataLst>
            </p:nvPr>
          </p:nvSpPr>
          <p:spPr bwMode="auto">
            <a:xfrm>
              <a:off x="4619625" y="3385820"/>
              <a:ext cx="321310" cy="144780"/>
            </a:xfrm>
            <a:custGeom>
              <a:avLst/>
              <a:gdLst>
                <a:gd name="T0" fmla="*/ 58 w 198"/>
                <a:gd name="T1" fmla="*/ 11 h 89"/>
                <a:gd name="T2" fmla="*/ 56 w 198"/>
                <a:gd name="T3" fmla="*/ 35 h 89"/>
                <a:gd name="T4" fmla="*/ 11 w 198"/>
                <a:gd name="T5" fmla="*/ 86 h 89"/>
                <a:gd name="T6" fmla="*/ 0 w 198"/>
                <a:gd name="T7" fmla="*/ 89 h 89"/>
                <a:gd name="T8" fmla="*/ 198 w 198"/>
                <a:gd name="T9" fmla="*/ 89 h 89"/>
                <a:gd name="T10" fmla="*/ 172 w 198"/>
                <a:gd name="T11" fmla="*/ 88 h 89"/>
                <a:gd name="T12" fmla="*/ 132 w 198"/>
                <a:gd name="T13" fmla="*/ 29 h 89"/>
                <a:gd name="T14" fmla="*/ 135 w 198"/>
                <a:gd name="T15" fmla="*/ 0 h 89"/>
                <a:gd name="T16" fmla="*/ 58 w 198"/>
                <a:gd name="T17" fmla="*/ 1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89">
                  <a:moveTo>
                    <a:pt x="58" y="11"/>
                  </a:moveTo>
                  <a:cubicBezTo>
                    <a:pt x="56" y="35"/>
                    <a:pt x="56" y="35"/>
                    <a:pt x="56" y="35"/>
                  </a:cubicBezTo>
                  <a:cubicBezTo>
                    <a:pt x="53" y="59"/>
                    <a:pt x="36" y="79"/>
                    <a:pt x="11" y="86"/>
                  </a:cubicBezTo>
                  <a:cubicBezTo>
                    <a:pt x="0" y="89"/>
                    <a:pt x="0" y="89"/>
                    <a:pt x="0" y="89"/>
                  </a:cubicBezTo>
                  <a:cubicBezTo>
                    <a:pt x="198" y="89"/>
                    <a:pt x="198" y="89"/>
                    <a:pt x="198" y="89"/>
                  </a:cubicBezTo>
                  <a:cubicBezTo>
                    <a:pt x="172" y="88"/>
                    <a:pt x="172" y="88"/>
                    <a:pt x="172" y="88"/>
                  </a:cubicBezTo>
                  <a:cubicBezTo>
                    <a:pt x="146" y="79"/>
                    <a:pt x="130" y="55"/>
                    <a:pt x="132" y="29"/>
                  </a:cubicBezTo>
                  <a:cubicBezTo>
                    <a:pt x="135" y="0"/>
                    <a:pt x="135" y="0"/>
                    <a:pt x="135" y="0"/>
                  </a:cubicBezTo>
                  <a:lnTo>
                    <a:pt x="58" y="11"/>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41" name="Freeform 116"/>
            <p:cNvSpPr/>
            <p:nvPr>
              <p:custDataLst>
                <p:tags r:id="rId88"/>
              </p:custDataLst>
            </p:nvPr>
          </p:nvSpPr>
          <p:spPr bwMode="auto">
            <a:xfrm>
              <a:off x="4361815" y="4399915"/>
              <a:ext cx="590550" cy="1085850"/>
            </a:xfrm>
            <a:custGeom>
              <a:avLst/>
              <a:gdLst>
                <a:gd name="T0" fmla="*/ 364 w 364"/>
                <a:gd name="T1" fmla="*/ 42 h 671"/>
                <a:gd name="T2" fmla="*/ 314 w 364"/>
                <a:gd name="T3" fmla="*/ 671 h 671"/>
                <a:gd name="T4" fmla="*/ 235 w 364"/>
                <a:gd name="T5" fmla="*/ 671 h 671"/>
                <a:gd name="T6" fmla="*/ 219 w 364"/>
                <a:gd name="T7" fmla="*/ 159 h 671"/>
                <a:gd name="T8" fmla="*/ 145 w 364"/>
                <a:gd name="T9" fmla="*/ 372 h 671"/>
                <a:gd name="T10" fmla="*/ 88 w 364"/>
                <a:gd name="T11" fmla="*/ 671 h 671"/>
                <a:gd name="T12" fmla="*/ 0 w 364"/>
                <a:gd name="T13" fmla="*/ 671 h 671"/>
                <a:gd name="T14" fmla="*/ 48 w 364"/>
                <a:gd name="T15" fmla="*/ 329 h 671"/>
                <a:gd name="T16" fmla="*/ 75 w 364"/>
                <a:gd name="T17" fmla="*/ 25 h 671"/>
                <a:gd name="T18" fmla="*/ 344 w 364"/>
                <a:gd name="T19" fmla="*/ 34 h 671"/>
                <a:gd name="T20" fmla="*/ 364 w 364"/>
                <a:gd name="T21" fmla="*/ 42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4" h="671">
                  <a:moveTo>
                    <a:pt x="364" y="42"/>
                  </a:moveTo>
                  <a:cubicBezTo>
                    <a:pt x="314" y="671"/>
                    <a:pt x="314" y="671"/>
                    <a:pt x="314" y="671"/>
                  </a:cubicBezTo>
                  <a:cubicBezTo>
                    <a:pt x="235" y="671"/>
                    <a:pt x="235" y="671"/>
                    <a:pt x="235" y="671"/>
                  </a:cubicBezTo>
                  <a:cubicBezTo>
                    <a:pt x="219" y="159"/>
                    <a:pt x="219" y="159"/>
                    <a:pt x="219" y="159"/>
                  </a:cubicBezTo>
                  <a:cubicBezTo>
                    <a:pt x="145" y="372"/>
                    <a:pt x="145" y="372"/>
                    <a:pt x="145" y="372"/>
                  </a:cubicBezTo>
                  <a:cubicBezTo>
                    <a:pt x="88" y="671"/>
                    <a:pt x="88" y="671"/>
                    <a:pt x="88" y="671"/>
                  </a:cubicBezTo>
                  <a:cubicBezTo>
                    <a:pt x="0" y="671"/>
                    <a:pt x="0" y="671"/>
                    <a:pt x="0" y="671"/>
                  </a:cubicBezTo>
                  <a:cubicBezTo>
                    <a:pt x="48" y="329"/>
                    <a:pt x="48" y="329"/>
                    <a:pt x="48" y="329"/>
                  </a:cubicBezTo>
                  <a:cubicBezTo>
                    <a:pt x="75" y="25"/>
                    <a:pt x="75" y="25"/>
                    <a:pt x="75" y="25"/>
                  </a:cubicBezTo>
                  <a:cubicBezTo>
                    <a:pt x="163" y="0"/>
                    <a:pt x="258" y="3"/>
                    <a:pt x="344" y="34"/>
                  </a:cubicBezTo>
                  <a:lnTo>
                    <a:pt x="364" y="42"/>
                  </a:ln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42" name="Freeform 117"/>
            <p:cNvSpPr/>
            <p:nvPr>
              <p:custDataLst>
                <p:tags r:id="rId89"/>
              </p:custDataLst>
            </p:nvPr>
          </p:nvSpPr>
          <p:spPr bwMode="auto">
            <a:xfrm>
              <a:off x="4508500" y="2994025"/>
              <a:ext cx="433705" cy="467360"/>
            </a:xfrm>
            <a:custGeom>
              <a:avLst/>
              <a:gdLst>
                <a:gd name="T0" fmla="*/ 0 w 267"/>
                <a:gd name="T1" fmla="*/ 21 h 288"/>
                <a:gd name="T2" fmla="*/ 86 w 267"/>
                <a:gd name="T3" fmla="*/ 239 h 288"/>
                <a:gd name="T4" fmla="*/ 257 w 267"/>
                <a:gd name="T5" fmla="*/ 204 h 288"/>
                <a:gd name="T6" fmla="*/ 236 w 267"/>
                <a:gd name="T7" fmla="*/ 0 h 288"/>
                <a:gd name="T8" fmla="*/ 0 w 267"/>
                <a:gd name="T9" fmla="*/ 21 h 288"/>
              </a:gdLst>
              <a:ahLst/>
              <a:cxnLst>
                <a:cxn ang="0">
                  <a:pos x="T0" y="T1"/>
                </a:cxn>
                <a:cxn ang="0">
                  <a:pos x="T2" y="T3"/>
                </a:cxn>
                <a:cxn ang="0">
                  <a:pos x="T4" y="T5"/>
                </a:cxn>
                <a:cxn ang="0">
                  <a:pos x="T6" y="T7"/>
                </a:cxn>
                <a:cxn ang="0">
                  <a:pos x="T8" y="T9"/>
                </a:cxn>
              </a:cxnLst>
              <a:rect l="0" t="0" r="r" b="b"/>
              <a:pathLst>
                <a:path w="267" h="288">
                  <a:moveTo>
                    <a:pt x="0" y="21"/>
                  </a:moveTo>
                  <a:cubicBezTo>
                    <a:pt x="0" y="21"/>
                    <a:pt x="26" y="190"/>
                    <a:pt x="86" y="239"/>
                  </a:cubicBezTo>
                  <a:cubicBezTo>
                    <a:pt x="147" y="288"/>
                    <a:pt x="248" y="240"/>
                    <a:pt x="257" y="204"/>
                  </a:cubicBezTo>
                  <a:cubicBezTo>
                    <a:pt x="267" y="168"/>
                    <a:pt x="236" y="0"/>
                    <a:pt x="236" y="0"/>
                  </a:cubicBezTo>
                  <a:lnTo>
                    <a:pt x="0" y="2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43" name="Freeform 118"/>
            <p:cNvSpPr/>
            <p:nvPr>
              <p:custDataLst>
                <p:tags r:id="rId90"/>
              </p:custDataLst>
            </p:nvPr>
          </p:nvSpPr>
          <p:spPr bwMode="auto">
            <a:xfrm>
              <a:off x="4911090" y="3116580"/>
              <a:ext cx="68580" cy="144780"/>
            </a:xfrm>
            <a:custGeom>
              <a:avLst/>
              <a:gdLst>
                <a:gd name="T0" fmla="*/ 11 w 42"/>
                <a:gd name="T1" fmla="*/ 89 h 89"/>
                <a:gd name="T2" fmla="*/ 18 w 42"/>
                <a:gd name="T3" fmla="*/ 87 h 89"/>
                <a:gd name="T4" fmla="*/ 25 w 42"/>
                <a:gd name="T5" fmla="*/ 32 h 89"/>
                <a:gd name="T6" fmla="*/ 0 w 42"/>
                <a:gd name="T7" fmla="*/ 0 h 89"/>
                <a:gd name="T8" fmla="*/ 11 w 42"/>
                <a:gd name="T9" fmla="*/ 89 h 89"/>
              </a:gdLst>
              <a:ahLst/>
              <a:cxnLst>
                <a:cxn ang="0">
                  <a:pos x="T0" y="T1"/>
                </a:cxn>
                <a:cxn ang="0">
                  <a:pos x="T2" y="T3"/>
                </a:cxn>
                <a:cxn ang="0">
                  <a:pos x="T4" y="T5"/>
                </a:cxn>
                <a:cxn ang="0">
                  <a:pos x="T6" y="T7"/>
                </a:cxn>
                <a:cxn ang="0">
                  <a:pos x="T8" y="T9"/>
                </a:cxn>
              </a:cxnLst>
              <a:rect l="0" t="0" r="r" b="b"/>
              <a:pathLst>
                <a:path w="42" h="89">
                  <a:moveTo>
                    <a:pt x="11" y="89"/>
                  </a:moveTo>
                  <a:cubicBezTo>
                    <a:pt x="13" y="89"/>
                    <a:pt x="15" y="88"/>
                    <a:pt x="18" y="87"/>
                  </a:cubicBezTo>
                  <a:cubicBezTo>
                    <a:pt x="42" y="76"/>
                    <a:pt x="37" y="54"/>
                    <a:pt x="25" y="32"/>
                  </a:cubicBezTo>
                  <a:cubicBezTo>
                    <a:pt x="17" y="17"/>
                    <a:pt x="17" y="2"/>
                    <a:pt x="0" y="0"/>
                  </a:cubicBezTo>
                  <a:lnTo>
                    <a:pt x="11" y="89"/>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44" name="Freeform 119"/>
            <p:cNvSpPr/>
            <p:nvPr>
              <p:custDataLst>
                <p:tags r:id="rId91"/>
              </p:custDataLst>
            </p:nvPr>
          </p:nvSpPr>
          <p:spPr bwMode="auto">
            <a:xfrm>
              <a:off x="4499610" y="2804795"/>
              <a:ext cx="537845" cy="342900"/>
            </a:xfrm>
            <a:custGeom>
              <a:avLst/>
              <a:gdLst>
                <a:gd name="T0" fmla="*/ 47 w 331"/>
                <a:gd name="T1" fmla="*/ 191 h 212"/>
                <a:gd name="T2" fmla="*/ 6 w 331"/>
                <a:gd name="T3" fmla="*/ 128 h 212"/>
                <a:gd name="T4" fmla="*/ 60 w 331"/>
                <a:gd name="T5" fmla="*/ 50 h 212"/>
                <a:gd name="T6" fmla="*/ 189 w 331"/>
                <a:gd name="T7" fmla="*/ 36 h 212"/>
                <a:gd name="T8" fmla="*/ 241 w 331"/>
                <a:gd name="T9" fmla="*/ 16 h 212"/>
                <a:gd name="T10" fmla="*/ 314 w 331"/>
                <a:gd name="T11" fmla="*/ 41 h 212"/>
                <a:gd name="T12" fmla="*/ 290 w 331"/>
                <a:gd name="T13" fmla="*/ 151 h 212"/>
                <a:gd name="T14" fmla="*/ 98 w 331"/>
                <a:gd name="T15" fmla="*/ 201 h 212"/>
                <a:gd name="T16" fmla="*/ 47 w 331"/>
                <a:gd name="T17" fmla="*/ 19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212">
                  <a:moveTo>
                    <a:pt x="47" y="191"/>
                  </a:moveTo>
                  <a:cubicBezTo>
                    <a:pt x="18" y="183"/>
                    <a:pt x="0" y="155"/>
                    <a:pt x="6" y="128"/>
                  </a:cubicBezTo>
                  <a:cubicBezTo>
                    <a:pt x="12" y="105"/>
                    <a:pt x="20" y="67"/>
                    <a:pt x="60" y="50"/>
                  </a:cubicBezTo>
                  <a:cubicBezTo>
                    <a:pt x="136" y="18"/>
                    <a:pt x="164" y="36"/>
                    <a:pt x="189" y="36"/>
                  </a:cubicBezTo>
                  <a:cubicBezTo>
                    <a:pt x="214" y="36"/>
                    <a:pt x="227" y="22"/>
                    <a:pt x="241" y="16"/>
                  </a:cubicBezTo>
                  <a:cubicBezTo>
                    <a:pt x="274" y="0"/>
                    <a:pt x="304" y="27"/>
                    <a:pt x="314" y="41"/>
                  </a:cubicBezTo>
                  <a:cubicBezTo>
                    <a:pt x="324" y="55"/>
                    <a:pt x="331" y="123"/>
                    <a:pt x="290" y="151"/>
                  </a:cubicBezTo>
                  <a:cubicBezTo>
                    <a:pt x="249" y="179"/>
                    <a:pt x="171" y="212"/>
                    <a:pt x="98" y="201"/>
                  </a:cubicBezTo>
                  <a:cubicBezTo>
                    <a:pt x="76" y="198"/>
                    <a:pt x="59" y="195"/>
                    <a:pt x="47" y="19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45" name="Freeform 120"/>
            <p:cNvSpPr/>
            <p:nvPr>
              <p:custDataLst>
                <p:tags r:id="rId92"/>
              </p:custDataLst>
            </p:nvPr>
          </p:nvSpPr>
          <p:spPr bwMode="auto">
            <a:xfrm>
              <a:off x="4516755" y="3176270"/>
              <a:ext cx="83820" cy="147320"/>
            </a:xfrm>
            <a:custGeom>
              <a:avLst/>
              <a:gdLst>
                <a:gd name="T0" fmla="*/ 51 w 51"/>
                <a:gd name="T1" fmla="*/ 91 h 91"/>
                <a:gd name="T2" fmla="*/ 43 w 51"/>
                <a:gd name="T3" fmla="*/ 91 h 91"/>
                <a:gd name="T4" fmla="*/ 11 w 51"/>
                <a:gd name="T5" fmla="*/ 46 h 91"/>
                <a:gd name="T6" fmla="*/ 15 w 51"/>
                <a:gd name="T7" fmla="*/ 0 h 91"/>
                <a:gd name="T8" fmla="*/ 51 w 51"/>
                <a:gd name="T9" fmla="*/ 91 h 91"/>
              </a:gdLst>
              <a:ahLst/>
              <a:cxnLst>
                <a:cxn ang="0">
                  <a:pos x="T0" y="T1"/>
                </a:cxn>
                <a:cxn ang="0">
                  <a:pos x="T2" y="T3"/>
                </a:cxn>
                <a:cxn ang="0">
                  <a:pos x="T4" y="T5"/>
                </a:cxn>
                <a:cxn ang="0">
                  <a:pos x="T6" y="T7"/>
                </a:cxn>
                <a:cxn ang="0">
                  <a:pos x="T8" y="T9"/>
                </a:cxn>
              </a:cxnLst>
              <a:rect l="0" t="0" r="r" b="b"/>
              <a:pathLst>
                <a:path w="51" h="91">
                  <a:moveTo>
                    <a:pt x="51" y="91"/>
                  </a:moveTo>
                  <a:cubicBezTo>
                    <a:pt x="48" y="91"/>
                    <a:pt x="46" y="91"/>
                    <a:pt x="43" y="91"/>
                  </a:cubicBezTo>
                  <a:cubicBezTo>
                    <a:pt x="14" y="91"/>
                    <a:pt x="11" y="73"/>
                    <a:pt x="11" y="46"/>
                  </a:cubicBezTo>
                  <a:cubicBezTo>
                    <a:pt x="11" y="28"/>
                    <a:pt x="0" y="9"/>
                    <a:pt x="15" y="0"/>
                  </a:cubicBezTo>
                  <a:lnTo>
                    <a:pt x="51" y="91"/>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46" name="Freeform 121"/>
            <p:cNvSpPr/>
            <p:nvPr>
              <p:custDataLst>
                <p:tags r:id="rId93"/>
              </p:custDataLst>
            </p:nvPr>
          </p:nvSpPr>
          <p:spPr bwMode="auto">
            <a:xfrm>
              <a:off x="5030470" y="2858770"/>
              <a:ext cx="194310" cy="606425"/>
            </a:xfrm>
            <a:custGeom>
              <a:avLst/>
              <a:gdLst>
                <a:gd name="T0" fmla="*/ 0 w 144"/>
                <a:gd name="T1" fmla="*/ 384 h 449"/>
                <a:gd name="T2" fmla="*/ 72 w 144"/>
                <a:gd name="T3" fmla="*/ 281 h 449"/>
                <a:gd name="T4" fmla="*/ 63 w 144"/>
                <a:gd name="T5" fmla="*/ 7 h 449"/>
                <a:gd name="T6" fmla="*/ 110 w 144"/>
                <a:gd name="T7" fmla="*/ 0 h 449"/>
                <a:gd name="T8" fmla="*/ 144 w 144"/>
                <a:gd name="T9" fmla="*/ 284 h 449"/>
                <a:gd name="T10" fmla="*/ 86 w 144"/>
                <a:gd name="T11" fmla="*/ 449 h 449"/>
                <a:gd name="T12" fmla="*/ 0 w 144"/>
                <a:gd name="T13" fmla="*/ 384 h 449"/>
              </a:gdLst>
              <a:ahLst/>
              <a:cxnLst>
                <a:cxn ang="0">
                  <a:pos x="T0" y="T1"/>
                </a:cxn>
                <a:cxn ang="0">
                  <a:pos x="T2" y="T3"/>
                </a:cxn>
                <a:cxn ang="0">
                  <a:pos x="T4" y="T5"/>
                </a:cxn>
                <a:cxn ang="0">
                  <a:pos x="T6" y="T7"/>
                </a:cxn>
                <a:cxn ang="0">
                  <a:pos x="T8" y="T9"/>
                </a:cxn>
                <a:cxn ang="0">
                  <a:pos x="T10" y="T11"/>
                </a:cxn>
                <a:cxn ang="0">
                  <a:pos x="T12" y="T13"/>
                </a:cxn>
              </a:cxnLst>
              <a:rect l="0" t="0" r="r" b="b"/>
              <a:pathLst>
                <a:path w="144" h="449">
                  <a:moveTo>
                    <a:pt x="0" y="384"/>
                  </a:moveTo>
                  <a:lnTo>
                    <a:pt x="72" y="281"/>
                  </a:lnTo>
                  <a:lnTo>
                    <a:pt x="63" y="7"/>
                  </a:lnTo>
                  <a:lnTo>
                    <a:pt x="110" y="0"/>
                  </a:lnTo>
                  <a:lnTo>
                    <a:pt x="144" y="284"/>
                  </a:lnTo>
                  <a:lnTo>
                    <a:pt x="86" y="449"/>
                  </a:lnTo>
                  <a:lnTo>
                    <a:pt x="0" y="384"/>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47" name="Freeform 122"/>
            <p:cNvSpPr/>
            <p:nvPr>
              <p:custDataLst>
                <p:tags r:id="rId94"/>
              </p:custDataLst>
            </p:nvPr>
          </p:nvSpPr>
          <p:spPr bwMode="auto">
            <a:xfrm>
              <a:off x="4255135" y="2872105"/>
              <a:ext cx="194310" cy="607695"/>
            </a:xfrm>
            <a:custGeom>
              <a:avLst/>
              <a:gdLst>
                <a:gd name="T0" fmla="*/ 144 w 144"/>
                <a:gd name="T1" fmla="*/ 385 h 450"/>
                <a:gd name="T2" fmla="*/ 72 w 144"/>
                <a:gd name="T3" fmla="*/ 282 h 450"/>
                <a:gd name="T4" fmla="*/ 80 w 144"/>
                <a:gd name="T5" fmla="*/ 8 h 450"/>
                <a:gd name="T6" fmla="*/ 34 w 144"/>
                <a:gd name="T7" fmla="*/ 0 h 450"/>
                <a:gd name="T8" fmla="*/ 0 w 144"/>
                <a:gd name="T9" fmla="*/ 285 h 450"/>
                <a:gd name="T10" fmla="*/ 58 w 144"/>
                <a:gd name="T11" fmla="*/ 450 h 450"/>
                <a:gd name="T12" fmla="*/ 144 w 144"/>
                <a:gd name="T13" fmla="*/ 385 h 450"/>
              </a:gdLst>
              <a:ahLst/>
              <a:cxnLst>
                <a:cxn ang="0">
                  <a:pos x="T0" y="T1"/>
                </a:cxn>
                <a:cxn ang="0">
                  <a:pos x="T2" y="T3"/>
                </a:cxn>
                <a:cxn ang="0">
                  <a:pos x="T4" y="T5"/>
                </a:cxn>
                <a:cxn ang="0">
                  <a:pos x="T6" y="T7"/>
                </a:cxn>
                <a:cxn ang="0">
                  <a:pos x="T8" y="T9"/>
                </a:cxn>
                <a:cxn ang="0">
                  <a:pos x="T10" y="T11"/>
                </a:cxn>
                <a:cxn ang="0">
                  <a:pos x="T12" y="T13"/>
                </a:cxn>
              </a:cxnLst>
              <a:rect l="0" t="0" r="r" b="b"/>
              <a:pathLst>
                <a:path w="144" h="450">
                  <a:moveTo>
                    <a:pt x="144" y="385"/>
                  </a:moveTo>
                  <a:lnTo>
                    <a:pt x="72" y="282"/>
                  </a:lnTo>
                  <a:lnTo>
                    <a:pt x="80" y="8"/>
                  </a:lnTo>
                  <a:lnTo>
                    <a:pt x="34" y="0"/>
                  </a:lnTo>
                  <a:lnTo>
                    <a:pt x="0" y="285"/>
                  </a:lnTo>
                  <a:lnTo>
                    <a:pt x="58" y="450"/>
                  </a:lnTo>
                  <a:lnTo>
                    <a:pt x="144" y="385"/>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48" name="Freeform 123"/>
            <p:cNvSpPr/>
            <p:nvPr>
              <p:custDataLst>
                <p:tags r:id="rId95"/>
              </p:custDataLst>
            </p:nvPr>
          </p:nvSpPr>
          <p:spPr bwMode="auto">
            <a:xfrm>
              <a:off x="4454525" y="3759835"/>
              <a:ext cx="618490" cy="757555"/>
            </a:xfrm>
            <a:custGeom>
              <a:avLst/>
              <a:gdLst>
                <a:gd name="T0" fmla="*/ 350 w 382"/>
                <a:gd name="T1" fmla="*/ 34 h 468"/>
                <a:gd name="T2" fmla="*/ 55 w 382"/>
                <a:gd name="T3" fmla="*/ 0 h 468"/>
                <a:gd name="T4" fmla="*/ 0 w 382"/>
                <a:gd name="T5" fmla="*/ 445 h 468"/>
                <a:gd name="T6" fmla="*/ 10 w 382"/>
                <a:gd name="T7" fmla="*/ 446 h 468"/>
                <a:gd name="T8" fmla="*/ 48 w 382"/>
                <a:gd name="T9" fmla="*/ 421 h 468"/>
                <a:gd name="T10" fmla="*/ 76 w 382"/>
                <a:gd name="T11" fmla="*/ 414 h 468"/>
                <a:gd name="T12" fmla="*/ 119 w 382"/>
                <a:gd name="T13" fmla="*/ 404 h 468"/>
                <a:gd name="T14" fmla="*/ 163 w 382"/>
                <a:gd name="T15" fmla="*/ 405 h 468"/>
                <a:gd name="T16" fmla="*/ 259 w 382"/>
                <a:gd name="T17" fmla="*/ 422 h 468"/>
                <a:gd name="T18" fmla="*/ 271 w 382"/>
                <a:gd name="T19" fmla="*/ 427 h 468"/>
                <a:gd name="T20" fmla="*/ 274 w 382"/>
                <a:gd name="T21" fmla="*/ 427 h 468"/>
                <a:gd name="T22" fmla="*/ 320 w 382"/>
                <a:gd name="T23" fmla="*/ 464 h 468"/>
                <a:gd name="T24" fmla="*/ 382 w 382"/>
                <a:gd name="T25" fmla="*/ 468 h 468"/>
                <a:gd name="T26" fmla="*/ 350 w 382"/>
                <a:gd name="T27" fmla="*/ 3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2" h="468">
                  <a:moveTo>
                    <a:pt x="350" y="34"/>
                  </a:moveTo>
                  <a:cubicBezTo>
                    <a:pt x="55" y="0"/>
                    <a:pt x="55" y="0"/>
                    <a:pt x="55" y="0"/>
                  </a:cubicBezTo>
                  <a:cubicBezTo>
                    <a:pt x="0" y="445"/>
                    <a:pt x="0" y="445"/>
                    <a:pt x="0" y="445"/>
                  </a:cubicBezTo>
                  <a:cubicBezTo>
                    <a:pt x="10" y="446"/>
                    <a:pt x="10" y="446"/>
                    <a:pt x="10" y="446"/>
                  </a:cubicBezTo>
                  <a:cubicBezTo>
                    <a:pt x="16" y="433"/>
                    <a:pt x="29" y="422"/>
                    <a:pt x="48" y="421"/>
                  </a:cubicBezTo>
                  <a:cubicBezTo>
                    <a:pt x="55" y="416"/>
                    <a:pt x="64" y="413"/>
                    <a:pt x="76" y="414"/>
                  </a:cubicBezTo>
                  <a:cubicBezTo>
                    <a:pt x="91" y="414"/>
                    <a:pt x="103" y="404"/>
                    <a:pt x="119" y="404"/>
                  </a:cubicBezTo>
                  <a:cubicBezTo>
                    <a:pt x="134" y="404"/>
                    <a:pt x="149" y="405"/>
                    <a:pt x="163" y="405"/>
                  </a:cubicBezTo>
                  <a:cubicBezTo>
                    <a:pt x="195" y="406"/>
                    <a:pt x="228" y="413"/>
                    <a:pt x="259" y="422"/>
                  </a:cubicBezTo>
                  <a:cubicBezTo>
                    <a:pt x="263" y="423"/>
                    <a:pt x="268" y="425"/>
                    <a:pt x="271" y="427"/>
                  </a:cubicBezTo>
                  <a:cubicBezTo>
                    <a:pt x="272" y="427"/>
                    <a:pt x="273" y="427"/>
                    <a:pt x="274" y="427"/>
                  </a:cubicBezTo>
                  <a:cubicBezTo>
                    <a:pt x="304" y="425"/>
                    <a:pt x="319" y="443"/>
                    <a:pt x="320" y="464"/>
                  </a:cubicBezTo>
                  <a:cubicBezTo>
                    <a:pt x="382" y="468"/>
                    <a:pt x="382" y="468"/>
                    <a:pt x="382" y="468"/>
                  </a:cubicBezTo>
                  <a:lnTo>
                    <a:pt x="350" y="34"/>
                  </a:lnTo>
                  <a:close/>
                </a:path>
              </a:pathLst>
            </a:custGeom>
            <a:solidFill>
              <a:schemeClr val="tx2"/>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249" name="Freeform 124"/>
            <p:cNvSpPr/>
            <p:nvPr>
              <p:custDataLst>
                <p:tags r:id="rId96"/>
              </p:custDataLst>
            </p:nvPr>
          </p:nvSpPr>
          <p:spPr bwMode="auto">
            <a:xfrm>
              <a:off x="4322445" y="3342005"/>
              <a:ext cx="847090" cy="570230"/>
            </a:xfrm>
            <a:custGeom>
              <a:avLst/>
              <a:gdLst>
                <a:gd name="T0" fmla="*/ 0 w 522"/>
                <a:gd name="T1" fmla="*/ 85 h 352"/>
                <a:gd name="T2" fmla="*/ 127 w 522"/>
                <a:gd name="T3" fmla="*/ 331 h 352"/>
                <a:gd name="T4" fmla="*/ 435 w 522"/>
                <a:gd name="T5" fmla="*/ 352 h 352"/>
                <a:gd name="T6" fmla="*/ 522 w 522"/>
                <a:gd name="T7" fmla="*/ 67 h 352"/>
                <a:gd name="T8" fmla="*/ 431 w 522"/>
                <a:gd name="T9" fmla="*/ 0 h 352"/>
                <a:gd name="T10" fmla="*/ 380 w 522"/>
                <a:gd name="T11" fmla="*/ 75 h 352"/>
                <a:gd name="T12" fmla="*/ 309 w 522"/>
                <a:gd name="T13" fmla="*/ 112 h 352"/>
                <a:gd name="T14" fmla="*/ 221 w 522"/>
                <a:gd name="T15" fmla="*/ 112 h 352"/>
                <a:gd name="T16" fmla="*/ 168 w 522"/>
                <a:gd name="T17" fmla="*/ 95 h 352"/>
                <a:gd name="T18" fmla="*/ 81 w 522"/>
                <a:gd name="T19" fmla="*/ 19 h 352"/>
                <a:gd name="T20" fmla="*/ 0 w 522"/>
                <a:gd name="T21" fmla="*/ 85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2" h="352">
                  <a:moveTo>
                    <a:pt x="0" y="85"/>
                  </a:moveTo>
                  <a:cubicBezTo>
                    <a:pt x="127" y="331"/>
                    <a:pt x="127" y="331"/>
                    <a:pt x="127" y="331"/>
                  </a:cubicBezTo>
                  <a:cubicBezTo>
                    <a:pt x="435" y="352"/>
                    <a:pt x="435" y="352"/>
                    <a:pt x="435" y="352"/>
                  </a:cubicBezTo>
                  <a:cubicBezTo>
                    <a:pt x="522" y="67"/>
                    <a:pt x="522" y="67"/>
                    <a:pt x="522" y="67"/>
                  </a:cubicBezTo>
                  <a:cubicBezTo>
                    <a:pt x="431" y="0"/>
                    <a:pt x="431" y="0"/>
                    <a:pt x="431" y="0"/>
                  </a:cubicBezTo>
                  <a:cubicBezTo>
                    <a:pt x="380" y="75"/>
                    <a:pt x="380" y="75"/>
                    <a:pt x="380" y="75"/>
                  </a:cubicBezTo>
                  <a:cubicBezTo>
                    <a:pt x="365" y="98"/>
                    <a:pt x="338" y="112"/>
                    <a:pt x="309" y="112"/>
                  </a:cubicBezTo>
                  <a:cubicBezTo>
                    <a:pt x="221" y="112"/>
                    <a:pt x="221" y="112"/>
                    <a:pt x="221" y="112"/>
                  </a:cubicBezTo>
                  <a:cubicBezTo>
                    <a:pt x="202" y="112"/>
                    <a:pt x="183" y="106"/>
                    <a:pt x="168" y="95"/>
                  </a:cubicBezTo>
                  <a:cubicBezTo>
                    <a:pt x="81" y="19"/>
                    <a:pt x="81" y="19"/>
                    <a:pt x="81" y="19"/>
                  </a:cubicBezTo>
                  <a:lnTo>
                    <a:pt x="0" y="85"/>
                  </a:lnTo>
                  <a:close/>
                </a:path>
              </a:pathLst>
            </a:custGeom>
            <a:solidFill>
              <a:schemeClr val="tx2"/>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250" name="Freeform 125"/>
            <p:cNvSpPr/>
            <p:nvPr>
              <p:custDataLst>
                <p:tags r:id="rId97"/>
              </p:custDataLst>
            </p:nvPr>
          </p:nvSpPr>
          <p:spPr bwMode="auto">
            <a:xfrm>
              <a:off x="4454525" y="4380865"/>
              <a:ext cx="626745" cy="172720"/>
            </a:xfrm>
            <a:custGeom>
              <a:avLst/>
              <a:gdLst>
                <a:gd name="T0" fmla="*/ 0 w 387"/>
                <a:gd name="T1" fmla="*/ 62 h 107"/>
                <a:gd name="T2" fmla="*/ 200 w 387"/>
                <a:gd name="T3" fmla="*/ 27 h 107"/>
                <a:gd name="T4" fmla="*/ 382 w 387"/>
                <a:gd name="T5" fmla="*/ 85 h 107"/>
                <a:gd name="T6" fmla="*/ 303 w 387"/>
                <a:gd name="T7" fmla="*/ 107 h 107"/>
                <a:gd name="T8" fmla="*/ 307 w 387"/>
                <a:gd name="T9" fmla="*/ 61 h 107"/>
                <a:gd name="T10" fmla="*/ 27 w 387"/>
                <a:gd name="T11" fmla="*/ 47 h 107"/>
                <a:gd name="T12" fmla="*/ 18 w 387"/>
                <a:gd name="T13" fmla="*/ 51 h 107"/>
                <a:gd name="T14" fmla="*/ 14 w 387"/>
                <a:gd name="T15" fmla="*/ 78 h 107"/>
                <a:gd name="T16" fmla="*/ 0 w 387"/>
                <a:gd name="T1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7" h="107">
                  <a:moveTo>
                    <a:pt x="0" y="62"/>
                  </a:moveTo>
                  <a:cubicBezTo>
                    <a:pt x="0" y="62"/>
                    <a:pt x="38" y="0"/>
                    <a:pt x="200" y="27"/>
                  </a:cubicBezTo>
                  <a:cubicBezTo>
                    <a:pt x="363" y="55"/>
                    <a:pt x="387" y="67"/>
                    <a:pt x="382" y="85"/>
                  </a:cubicBezTo>
                  <a:cubicBezTo>
                    <a:pt x="378" y="103"/>
                    <a:pt x="303" y="107"/>
                    <a:pt x="303" y="107"/>
                  </a:cubicBezTo>
                  <a:cubicBezTo>
                    <a:pt x="307" y="61"/>
                    <a:pt x="307" y="61"/>
                    <a:pt x="307" y="61"/>
                  </a:cubicBezTo>
                  <a:cubicBezTo>
                    <a:pt x="221" y="14"/>
                    <a:pt x="117" y="9"/>
                    <a:pt x="27" y="47"/>
                  </a:cubicBezTo>
                  <a:cubicBezTo>
                    <a:pt x="18" y="51"/>
                    <a:pt x="18" y="51"/>
                    <a:pt x="18" y="51"/>
                  </a:cubicBezTo>
                  <a:cubicBezTo>
                    <a:pt x="14" y="78"/>
                    <a:pt x="14" y="78"/>
                    <a:pt x="14" y="78"/>
                  </a:cubicBezTo>
                  <a:cubicBezTo>
                    <a:pt x="14" y="78"/>
                    <a:pt x="2" y="74"/>
                    <a:pt x="0" y="62"/>
                  </a:cubicBezTo>
                  <a:close/>
                </a:path>
              </a:pathLst>
            </a:custGeom>
            <a:solidFill>
              <a:schemeClr val="tx2"/>
            </a:solidFill>
            <a:ln>
              <a:noFill/>
            </a:ln>
          </p:spPr>
          <p:txBody>
            <a:bodyPr vert="horz" wrap="square" lIns="91440" tIns="45720" rIns="91440" bIns="45720" numCol="1" anchor="t" anchorCtr="0" compatLnSpc="1"/>
            <a:lstStyle/>
            <a:p>
              <a:endParaRPr lang="zh-CN" altLang="en-US">
                <a:cs typeface="Inter" panose="02000503000000020004" charset="0"/>
              </a:endParaRPr>
            </a:p>
          </p:txBody>
        </p:sp>
        <p:sp>
          <p:nvSpPr>
            <p:cNvPr id="251" name="Freeform 126"/>
            <p:cNvSpPr/>
            <p:nvPr>
              <p:custDataLst>
                <p:tags r:id="rId98"/>
              </p:custDataLst>
            </p:nvPr>
          </p:nvSpPr>
          <p:spPr bwMode="auto">
            <a:xfrm>
              <a:off x="4144010" y="2373630"/>
              <a:ext cx="1153795" cy="447040"/>
            </a:xfrm>
            <a:custGeom>
              <a:avLst/>
              <a:gdLst>
                <a:gd name="T0" fmla="*/ 698 w 711"/>
                <a:gd name="T1" fmla="*/ 236 h 276"/>
                <a:gd name="T2" fmla="*/ 29 w 711"/>
                <a:gd name="T3" fmla="*/ 276 h 276"/>
                <a:gd name="T4" fmla="*/ 15 w 711"/>
                <a:gd name="T5" fmla="*/ 264 h 276"/>
                <a:gd name="T6" fmla="*/ 0 w 711"/>
                <a:gd name="T7" fmla="*/ 54 h 276"/>
                <a:gd name="T8" fmla="*/ 13 w 711"/>
                <a:gd name="T9" fmla="*/ 41 h 276"/>
                <a:gd name="T10" fmla="*/ 681 w 711"/>
                <a:gd name="T11" fmla="*/ 1 h 276"/>
                <a:gd name="T12" fmla="*/ 696 w 711"/>
                <a:gd name="T13" fmla="*/ 12 h 276"/>
                <a:gd name="T14" fmla="*/ 711 w 711"/>
                <a:gd name="T15" fmla="*/ 222 h 276"/>
                <a:gd name="T16" fmla="*/ 698 w 711"/>
                <a:gd name="T17" fmla="*/ 23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1" h="276">
                  <a:moveTo>
                    <a:pt x="698" y="236"/>
                  </a:moveTo>
                  <a:cubicBezTo>
                    <a:pt x="29" y="276"/>
                    <a:pt x="29" y="276"/>
                    <a:pt x="29" y="276"/>
                  </a:cubicBezTo>
                  <a:cubicBezTo>
                    <a:pt x="22" y="276"/>
                    <a:pt x="16" y="271"/>
                    <a:pt x="15" y="264"/>
                  </a:cubicBezTo>
                  <a:cubicBezTo>
                    <a:pt x="0" y="54"/>
                    <a:pt x="0" y="54"/>
                    <a:pt x="0" y="54"/>
                  </a:cubicBezTo>
                  <a:cubicBezTo>
                    <a:pt x="0" y="48"/>
                    <a:pt x="5" y="42"/>
                    <a:pt x="13" y="41"/>
                  </a:cubicBezTo>
                  <a:cubicBezTo>
                    <a:pt x="681" y="1"/>
                    <a:pt x="681" y="1"/>
                    <a:pt x="681" y="1"/>
                  </a:cubicBezTo>
                  <a:cubicBezTo>
                    <a:pt x="689" y="0"/>
                    <a:pt x="695" y="6"/>
                    <a:pt x="696" y="12"/>
                  </a:cubicBezTo>
                  <a:cubicBezTo>
                    <a:pt x="711" y="222"/>
                    <a:pt x="711" y="222"/>
                    <a:pt x="711" y="222"/>
                  </a:cubicBezTo>
                  <a:cubicBezTo>
                    <a:pt x="711" y="229"/>
                    <a:pt x="706" y="235"/>
                    <a:pt x="698" y="236"/>
                  </a:cubicBezTo>
                  <a:close/>
                </a:path>
              </a:pathLst>
            </a:custGeom>
            <a:solidFill>
              <a:srgbClr val="00DD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52" name="Freeform 127"/>
            <p:cNvSpPr/>
            <p:nvPr>
              <p:custDataLst>
                <p:tags r:id="rId99"/>
              </p:custDataLst>
            </p:nvPr>
          </p:nvSpPr>
          <p:spPr bwMode="auto">
            <a:xfrm>
              <a:off x="4264025" y="2458720"/>
              <a:ext cx="902335" cy="124460"/>
            </a:xfrm>
            <a:custGeom>
              <a:avLst/>
              <a:gdLst>
                <a:gd name="T0" fmla="*/ 668 w 668"/>
                <a:gd name="T1" fmla="*/ 52 h 92"/>
                <a:gd name="T2" fmla="*/ 4 w 668"/>
                <a:gd name="T3" fmla="*/ 92 h 92"/>
                <a:gd name="T4" fmla="*/ 0 w 668"/>
                <a:gd name="T5" fmla="*/ 39 h 92"/>
                <a:gd name="T6" fmla="*/ 664 w 668"/>
                <a:gd name="T7" fmla="*/ 0 h 92"/>
                <a:gd name="T8" fmla="*/ 668 w 668"/>
                <a:gd name="T9" fmla="*/ 52 h 92"/>
              </a:gdLst>
              <a:ahLst/>
              <a:cxnLst>
                <a:cxn ang="0">
                  <a:pos x="T0" y="T1"/>
                </a:cxn>
                <a:cxn ang="0">
                  <a:pos x="T2" y="T3"/>
                </a:cxn>
                <a:cxn ang="0">
                  <a:pos x="T4" y="T5"/>
                </a:cxn>
                <a:cxn ang="0">
                  <a:pos x="T6" y="T7"/>
                </a:cxn>
                <a:cxn ang="0">
                  <a:pos x="T8" y="T9"/>
                </a:cxn>
              </a:cxnLst>
              <a:rect l="0" t="0" r="r" b="b"/>
              <a:pathLst>
                <a:path w="668" h="92">
                  <a:moveTo>
                    <a:pt x="668" y="52"/>
                  </a:moveTo>
                  <a:lnTo>
                    <a:pt x="4" y="92"/>
                  </a:lnTo>
                  <a:lnTo>
                    <a:pt x="0" y="39"/>
                  </a:lnTo>
                  <a:lnTo>
                    <a:pt x="664" y="0"/>
                  </a:lnTo>
                  <a:lnTo>
                    <a:pt x="668" y="5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53" name="Freeform 128"/>
            <p:cNvSpPr/>
            <p:nvPr>
              <p:custDataLst>
                <p:tags r:id="rId100"/>
              </p:custDataLst>
            </p:nvPr>
          </p:nvSpPr>
          <p:spPr bwMode="auto">
            <a:xfrm>
              <a:off x="4273550" y="2608580"/>
              <a:ext cx="571500" cy="105410"/>
            </a:xfrm>
            <a:custGeom>
              <a:avLst/>
              <a:gdLst>
                <a:gd name="T0" fmla="*/ 423 w 423"/>
                <a:gd name="T1" fmla="*/ 53 h 78"/>
                <a:gd name="T2" fmla="*/ 4 w 423"/>
                <a:gd name="T3" fmla="*/ 78 h 78"/>
                <a:gd name="T4" fmla="*/ 0 w 423"/>
                <a:gd name="T5" fmla="*/ 25 h 78"/>
                <a:gd name="T6" fmla="*/ 419 w 423"/>
                <a:gd name="T7" fmla="*/ 0 h 78"/>
                <a:gd name="T8" fmla="*/ 423 w 423"/>
                <a:gd name="T9" fmla="*/ 53 h 78"/>
              </a:gdLst>
              <a:ahLst/>
              <a:cxnLst>
                <a:cxn ang="0">
                  <a:pos x="T0" y="T1"/>
                </a:cxn>
                <a:cxn ang="0">
                  <a:pos x="T2" y="T3"/>
                </a:cxn>
                <a:cxn ang="0">
                  <a:pos x="T4" y="T5"/>
                </a:cxn>
                <a:cxn ang="0">
                  <a:pos x="T6" y="T7"/>
                </a:cxn>
                <a:cxn ang="0">
                  <a:pos x="T8" y="T9"/>
                </a:cxn>
              </a:cxnLst>
              <a:rect l="0" t="0" r="r" b="b"/>
              <a:pathLst>
                <a:path w="423" h="78">
                  <a:moveTo>
                    <a:pt x="423" y="53"/>
                  </a:moveTo>
                  <a:lnTo>
                    <a:pt x="4" y="78"/>
                  </a:lnTo>
                  <a:lnTo>
                    <a:pt x="0" y="25"/>
                  </a:lnTo>
                  <a:lnTo>
                    <a:pt x="419" y="0"/>
                  </a:lnTo>
                  <a:lnTo>
                    <a:pt x="423" y="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54" name="Freeform 129"/>
            <p:cNvSpPr/>
            <p:nvPr>
              <p:custDataLst>
                <p:tags r:id="rId101"/>
              </p:custDataLst>
            </p:nvPr>
          </p:nvSpPr>
          <p:spPr bwMode="auto">
            <a:xfrm>
              <a:off x="5033010" y="2616835"/>
              <a:ext cx="166370" cy="287655"/>
            </a:xfrm>
            <a:custGeom>
              <a:avLst/>
              <a:gdLst>
                <a:gd name="T0" fmla="*/ 33 w 102"/>
                <a:gd name="T1" fmla="*/ 101 h 178"/>
                <a:gd name="T2" fmla="*/ 12 w 102"/>
                <a:gd name="T3" fmla="*/ 16 h 178"/>
                <a:gd name="T4" fmla="*/ 29 w 102"/>
                <a:gd name="T5" fmla="*/ 25 h 178"/>
                <a:gd name="T6" fmla="*/ 50 w 102"/>
                <a:gd name="T7" fmla="*/ 90 h 178"/>
                <a:gd name="T8" fmla="*/ 37 w 102"/>
                <a:gd name="T9" fmla="*/ 4 h 178"/>
                <a:gd name="T10" fmla="*/ 51 w 102"/>
                <a:gd name="T11" fmla="*/ 12 h 178"/>
                <a:gd name="T12" fmla="*/ 67 w 102"/>
                <a:gd name="T13" fmla="*/ 77 h 178"/>
                <a:gd name="T14" fmla="*/ 65 w 102"/>
                <a:gd name="T15" fmla="*/ 19 h 178"/>
                <a:gd name="T16" fmla="*/ 77 w 102"/>
                <a:gd name="T17" fmla="*/ 31 h 178"/>
                <a:gd name="T18" fmla="*/ 81 w 102"/>
                <a:gd name="T19" fmla="*/ 82 h 178"/>
                <a:gd name="T20" fmla="*/ 94 w 102"/>
                <a:gd name="T21" fmla="*/ 42 h 178"/>
                <a:gd name="T22" fmla="*/ 102 w 102"/>
                <a:gd name="T23" fmla="*/ 47 h 178"/>
                <a:gd name="T24" fmla="*/ 91 w 102"/>
                <a:gd name="T25" fmla="*/ 93 h 178"/>
                <a:gd name="T26" fmla="*/ 89 w 102"/>
                <a:gd name="T27" fmla="*/ 152 h 178"/>
                <a:gd name="T28" fmla="*/ 54 w 102"/>
                <a:gd name="T29" fmla="*/ 165 h 178"/>
                <a:gd name="T30" fmla="*/ 0 w 102"/>
                <a:gd name="T31" fmla="*/ 95 h 178"/>
                <a:gd name="T32" fmla="*/ 23 w 102"/>
                <a:gd name="T33" fmla="*/ 93 h 178"/>
                <a:gd name="T34" fmla="*/ 33 w 102"/>
                <a:gd name="T35" fmla="*/ 10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178">
                  <a:moveTo>
                    <a:pt x="33" y="101"/>
                  </a:moveTo>
                  <a:cubicBezTo>
                    <a:pt x="33" y="101"/>
                    <a:pt x="10" y="25"/>
                    <a:pt x="12" y="16"/>
                  </a:cubicBezTo>
                  <a:cubicBezTo>
                    <a:pt x="13" y="7"/>
                    <a:pt x="24" y="9"/>
                    <a:pt x="29" y="25"/>
                  </a:cubicBezTo>
                  <a:cubicBezTo>
                    <a:pt x="33" y="41"/>
                    <a:pt x="50" y="90"/>
                    <a:pt x="50" y="90"/>
                  </a:cubicBezTo>
                  <a:cubicBezTo>
                    <a:pt x="50" y="90"/>
                    <a:pt x="33" y="9"/>
                    <a:pt x="37" y="4"/>
                  </a:cubicBezTo>
                  <a:cubicBezTo>
                    <a:pt x="41" y="0"/>
                    <a:pt x="50" y="1"/>
                    <a:pt x="51" y="12"/>
                  </a:cubicBezTo>
                  <a:cubicBezTo>
                    <a:pt x="52" y="24"/>
                    <a:pt x="67" y="77"/>
                    <a:pt x="67" y="77"/>
                  </a:cubicBezTo>
                  <a:cubicBezTo>
                    <a:pt x="67" y="77"/>
                    <a:pt x="63" y="29"/>
                    <a:pt x="65" y="19"/>
                  </a:cubicBezTo>
                  <a:cubicBezTo>
                    <a:pt x="67" y="8"/>
                    <a:pt x="77" y="21"/>
                    <a:pt x="77" y="31"/>
                  </a:cubicBezTo>
                  <a:cubicBezTo>
                    <a:pt x="77" y="42"/>
                    <a:pt x="81" y="82"/>
                    <a:pt x="81" y="82"/>
                  </a:cubicBezTo>
                  <a:cubicBezTo>
                    <a:pt x="81" y="82"/>
                    <a:pt x="90" y="46"/>
                    <a:pt x="94" y="42"/>
                  </a:cubicBezTo>
                  <a:cubicBezTo>
                    <a:pt x="99" y="38"/>
                    <a:pt x="102" y="42"/>
                    <a:pt x="102" y="47"/>
                  </a:cubicBezTo>
                  <a:cubicBezTo>
                    <a:pt x="102" y="51"/>
                    <a:pt x="91" y="93"/>
                    <a:pt x="91" y="93"/>
                  </a:cubicBezTo>
                  <a:cubicBezTo>
                    <a:pt x="91" y="93"/>
                    <a:pt x="90" y="105"/>
                    <a:pt x="89" y="152"/>
                  </a:cubicBezTo>
                  <a:cubicBezTo>
                    <a:pt x="89" y="178"/>
                    <a:pt x="57" y="168"/>
                    <a:pt x="54" y="165"/>
                  </a:cubicBezTo>
                  <a:cubicBezTo>
                    <a:pt x="51" y="161"/>
                    <a:pt x="4" y="105"/>
                    <a:pt x="0" y="95"/>
                  </a:cubicBezTo>
                  <a:cubicBezTo>
                    <a:pt x="23" y="93"/>
                    <a:pt x="23" y="93"/>
                    <a:pt x="23" y="93"/>
                  </a:cubicBezTo>
                  <a:cubicBezTo>
                    <a:pt x="33" y="109"/>
                    <a:pt x="34" y="105"/>
                    <a:pt x="33" y="101"/>
                  </a:cubicBez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55" name="Freeform 130"/>
            <p:cNvSpPr/>
            <p:nvPr>
              <p:custDataLst>
                <p:tags r:id="rId102"/>
              </p:custDataLst>
            </p:nvPr>
          </p:nvSpPr>
          <p:spPr bwMode="auto">
            <a:xfrm>
              <a:off x="4279265" y="2640965"/>
              <a:ext cx="159385" cy="290195"/>
            </a:xfrm>
            <a:custGeom>
              <a:avLst/>
              <a:gdLst>
                <a:gd name="T0" fmla="*/ 69 w 98"/>
                <a:gd name="T1" fmla="*/ 101 h 179"/>
                <a:gd name="T2" fmla="*/ 91 w 98"/>
                <a:gd name="T3" fmla="*/ 17 h 179"/>
                <a:gd name="T4" fmla="*/ 74 w 98"/>
                <a:gd name="T5" fmla="*/ 26 h 179"/>
                <a:gd name="T6" fmla="*/ 52 w 98"/>
                <a:gd name="T7" fmla="*/ 90 h 179"/>
                <a:gd name="T8" fmla="*/ 66 w 98"/>
                <a:gd name="T9" fmla="*/ 5 h 179"/>
                <a:gd name="T10" fmla="*/ 52 w 98"/>
                <a:gd name="T11" fmla="*/ 13 h 179"/>
                <a:gd name="T12" fmla="*/ 35 w 98"/>
                <a:gd name="T13" fmla="*/ 77 h 179"/>
                <a:gd name="T14" fmla="*/ 37 w 98"/>
                <a:gd name="T15" fmla="*/ 19 h 179"/>
                <a:gd name="T16" fmla="*/ 26 w 98"/>
                <a:gd name="T17" fmla="*/ 32 h 179"/>
                <a:gd name="T18" fmla="*/ 21 w 98"/>
                <a:gd name="T19" fmla="*/ 83 h 179"/>
                <a:gd name="T20" fmla="*/ 8 w 98"/>
                <a:gd name="T21" fmla="*/ 43 h 179"/>
                <a:gd name="T22" fmla="*/ 0 w 98"/>
                <a:gd name="T23" fmla="*/ 47 h 179"/>
                <a:gd name="T24" fmla="*/ 11 w 98"/>
                <a:gd name="T25" fmla="*/ 93 h 179"/>
                <a:gd name="T26" fmla="*/ 13 w 98"/>
                <a:gd name="T27" fmla="*/ 152 h 179"/>
                <a:gd name="T28" fmla="*/ 48 w 98"/>
                <a:gd name="T29" fmla="*/ 165 h 179"/>
                <a:gd name="T30" fmla="*/ 98 w 98"/>
                <a:gd name="T31" fmla="*/ 102 h 179"/>
                <a:gd name="T32" fmla="*/ 72 w 98"/>
                <a:gd name="T33" fmla="*/ 103 h 179"/>
                <a:gd name="T34" fmla="*/ 69 w 98"/>
                <a:gd name="T35" fmla="*/ 10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179">
                  <a:moveTo>
                    <a:pt x="69" y="101"/>
                  </a:moveTo>
                  <a:cubicBezTo>
                    <a:pt x="69" y="101"/>
                    <a:pt x="92" y="26"/>
                    <a:pt x="91" y="17"/>
                  </a:cubicBezTo>
                  <a:cubicBezTo>
                    <a:pt x="90" y="8"/>
                    <a:pt x="78" y="9"/>
                    <a:pt x="74" y="26"/>
                  </a:cubicBezTo>
                  <a:cubicBezTo>
                    <a:pt x="69" y="42"/>
                    <a:pt x="52" y="90"/>
                    <a:pt x="52" y="90"/>
                  </a:cubicBezTo>
                  <a:cubicBezTo>
                    <a:pt x="52" y="90"/>
                    <a:pt x="70" y="10"/>
                    <a:pt x="66" y="5"/>
                  </a:cubicBezTo>
                  <a:cubicBezTo>
                    <a:pt x="62" y="0"/>
                    <a:pt x="53" y="2"/>
                    <a:pt x="52" y="13"/>
                  </a:cubicBezTo>
                  <a:cubicBezTo>
                    <a:pt x="50" y="24"/>
                    <a:pt x="35" y="77"/>
                    <a:pt x="35" y="77"/>
                  </a:cubicBezTo>
                  <a:cubicBezTo>
                    <a:pt x="35" y="77"/>
                    <a:pt x="39" y="30"/>
                    <a:pt x="37" y="19"/>
                  </a:cubicBezTo>
                  <a:cubicBezTo>
                    <a:pt x="35" y="9"/>
                    <a:pt x="26" y="22"/>
                    <a:pt x="26" y="32"/>
                  </a:cubicBezTo>
                  <a:cubicBezTo>
                    <a:pt x="25" y="43"/>
                    <a:pt x="21" y="83"/>
                    <a:pt x="21" y="83"/>
                  </a:cubicBezTo>
                  <a:cubicBezTo>
                    <a:pt x="21" y="83"/>
                    <a:pt x="13" y="47"/>
                    <a:pt x="8" y="43"/>
                  </a:cubicBezTo>
                  <a:cubicBezTo>
                    <a:pt x="3" y="39"/>
                    <a:pt x="0" y="43"/>
                    <a:pt x="0" y="47"/>
                  </a:cubicBezTo>
                  <a:cubicBezTo>
                    <a:pt x="1" y="52"/>
                    <a:pt x="11" y="93"/>
                    <a:pt x="11" y="93"/>
                  </a:cubicBezTo>
                  <a:cubicBezTo>
                    <a:pt x="11" y="93"/>
                    <a:pt x="12" y="106"/>
                    <a:pt x="13" y="152"/>
                  </a:cubicBezTo>
                  <a:cubicBezTo>
                    <a:pt x="14" y="179"/>
                    <a:pt x="46" y="169"/>
                    <a:pt x="48" y="165"/>
                  </a:cubicBezTo>
                  <a:cubicBezTo>
                    <a:pt x="51" y="162"/>
                    <a:pt x="94" y="113"/>
                    <a:pt x="98" y="102"/>
                  </a:cubicBezTo>
                  <a:cubicBezTo>
                    <a:pt x="72" y="103"/>
                    <a:pt x="72" y="103"/>
                    <a:pt x="72" y="103"/>
                  </a:cubicBezTo>
                  <a:cubicBezTo>
                    <a:pt x="71" y="106"/>
                    <a:pt x="69" y="105"/>
                    <a:pt x="69" y="101"/>
                  </a:cubicBez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56" name="Freeform 132"/>
            <p:cNvSpPr/>
            <p:nvPr>
              <p:custDataLst>
                <p:tags r:id="rId103"/>
              </p:custDataLst>
            </p:nvPr>
          </p:nvSpPr>
          <p:spPr bwMode="auto">
            <a:xfrm>
              <a:off x="1516380" y="1792605"/>
              <a:ext cx="894080" cy="239395"/>
            </a:xfrm>
            <a:custGeom>
              <a:avLst/>
              <a:gdLst>
                <a:gd name="T0" fmla="*/ 650 w 662"/>
                <a:gd name="T1" fmla="*/ 177 h 177"/>
                <a:gd name="T2" fmla="*/ 0 w 662"/>
                <a:gd name="T3" fmla="*/ 51 h 177"/>
                <a:gd name="T4" fmla="*/ 12 w 662"/>
                <a:gd name="T5" fmla="*/ 0 h 177"/>
                <a:gd name="T6" fmla="*/ 662 w 662"/>
                <a:gd name="T7" fmla="*/ 126 h 177"/>
                <a:gd name="T8" fmla="*/ 650 w 662"/>
                <a:gd name="T9" fmla="*/ 177 h 177"/>
              </a:gdLst>
              <a:ahLst/>
              <a:cxnLst>
                <a:cxn ang="0">
                  <a:pos x="T0" y="T1"/>
                </a:cxn>
                <a:cxn ang="0">
                  <a:pos x="T2" y="T3"/>
                </a:cxn>
                <a:cxn ang="0">
                  <a:pos x="T4" y="T5"/>
                </a:cxn>
                <a:cxn ang="0">
                  <a:pos x="T6" y="T7"/>
                </a:cxn>
                <a:cxn ang="0">
                  <a:pos x="T8" y="T9"/>
                </a:cxn>
              </a:cxnLst>
              <a:rect l="0" t="0" r="r" b="b"/>
              <a:pathLst>
                <a:path w="662" h="177">
                  <a:moveTo>
                    <a:pt x="650" y="177"/>
                  </a:moveTo>
                  <a:lnTo>
                    <a:pt x="0" y="51"/>
                  </a:lnTo>
                  <a:lnTo>
                    <a:pt x="12" y="0"/>
                  </a:lnTo>
                  <a:lnTo>
                    <a:pt x="662" y="126"/>
                  </a:lnTo>
                  <a:lnTo>
                    <a:pt x="650" y="177"/>
                  </a:lnTo>
                  <a:close/>
                </a:path>
              </a:pathLst>
            </a:custGeom>
            <a:solidFill>
              <a:srgbClr val="F9B2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57" name="Freeform 133"/>
            <p:cNvSpPr/>
            <p:nvPr>
              <p:custDataLst>
                <p:tags r:id="rId104"/>
              </p:custDataLst>
            </p:nvPr>
          </p:nvSpPr>
          <p:spPr bwMode="auto">
            <a:xfrm>
              <a:off x="1486535" y="1922780"/>
              <a:ext cx="894080" cy="239395"/>
            </a:xfrm>
            <a:custGeom>
              <a:avLst/>
              <a:gdLst>
                <a:gd name="T0" fmla="*/ 650 w 662"/>
                <a:gd name="T1" fmla="*/ 177 h 177"/>
                <a:gd name="T2" fmla="*/ 0 w 662"/>
                <a:gd name="T3" fmla="*/ 51 h 177"/>
                <a:gd name="T4" fmla="*/ 12 w 662"/>
                <a:gd name="T5" fmla="*/ 0 h 177"/>
                <a:gd name="T6" fmla="*/ 662 w 662"/>
                <a:gd name="T7" fmla="*/ 126 h 177"/>
                <a:gd name="T8" fmla="*/ 650 w 662"/>
                <a:gd name="T9" fmla="*/ 177 h 177"/>
              </a:gdLst>
              <a:ahLst/>
              <a:cxnLst>
                <a:cxn ang="0">
                  <a:pos x="T0" y="T1"/>
                </a:cxn>
                <a:cxn ang="0">
                  <a:pos x="T2" y="T3"/>
                </a:cxn>
                <a:cxn ang="0">
                  <a:pos x="T4" y="T5"/>
                </a:cxn>
                <a:cxn ang="0">
                  <a:pos x="T6" y="T7"/>
                </a:cxn>
                <a:cxn ang="0">
                  <a:pos x="T8" y="T9"/>
                </a:cxn>
              </a:cxnLst>
              <a:rect l="0" t="0" r="r" b="b"/>
              <a:pathLst>
                <a:path w="662" h="177">
                  <a:moveTo>
                    <a:pt x="650" y="177"/>
                  </a:moveTo>
                  <a:lnTo>
                    <a:pt x="0" y="51"/>
                  </a:lnTo>
                  <a:lnTo>
                    <a:pt x="12" y="0"/>
                  </a:lnTo>
                  <a:lnTo>
                    <a:pt x="662" y="126"/>
                  </a:lnTo>
                  <a:lnTo>
                    <a:pt x="650" y="17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58" name="Freeform 134"/>
            <p:cNvSpPr/>
            <p:nvPr>
              <p:custDataLst>
                <p:tags r:id="rId105"/>
              </p:custDataLst>
            </p:nvPr>
          </p:nvSpPr>
          <p:spPr bwMode="auto">
            <a:xfrm>
              <a:off x="1457325" y="2049780"/>
              <a:ext cx="389255" cy="143510"/>
            </a:xfrm>
            <a:custGeom>
              <a:avLst/>
              <a:gdLst>
                <a:gd name="T0" fmla="*/ 276 w 288"/>
                <a:gd name="T1" fmla="*/ 106 h 106"/>
                <a:gd name="T2" fmla="*/ 0 w 288"/>
                <a:gd name="T3" fmla="*/ 52 h 106"/>
                <a:gd name="T4" fmla="*/ 12 w 288"/>
                <a:gd name="T5" fmla="*/ 0 h 106"/>
                <a:gd name="T6" fmla="*/ 288 w 288"/>
                <a:gd name="T7" fmla="*/ 54 h 106"/>
                <a:gd name="T8" fmla="*/ 276 w 288"/>
                <a:gd name="T9" fmla="*/ 106 h 106"/>
              </a:gdLst>
              <a:ahLst/>
              <a:cxnLst>
                <a:cxn ang="0">
                  <a:pos x="T0" y="T1"/>
                </a:cxn>
                <a:cxn ang="0">
                  <a:pos x="T2" y="T3"/>
                </a:cxn>
                <a:cxn ang="0">
                  <a:pos x="T4" y="T5"/>
                </a:cxn>
                <a:cxn ang="0">
                  <a:pos x="T6" y="T7"/>
                </a:cxn>
                <a:cxn ang="0">
                  <a:pos x="T8" y="T9"/>
                </a:cxn>
              </a:cxnLst>
              <a:rect l="0" t="0" r="r" b="b"/>
              <a:pathLst>
                <a:path w="288" h="106">
                  <a:moveTo>
                    <a:pt x="276" y="106"/>
                  </a:moveTo>
                  <a:lnTo>
                    <a:pt x="0" y="52"/>
                  </a:lnTo>
                  <a:lnTo>
                    <a:pt x="12" y="0"/>
                  </a:lnTo>
                  <a:lnTo>
                    <a:pt x="288" y="54"/>
                  </a:lnTo>
                  <a:lnTo>
                    <a:pt x="276" y="10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59" name="Freeform 135"/>
            <p:cNvSpPr/>
            <p:nvPr>
              <p:custDataLst>
                <p:tags r:id="rId106"/>
              </p:custDataLst>
            </p:nvPr>
          </p:nvSpPr>
          <p:spPr bwMode="auto">
            <a:xfrm>
              <a:off x="1427480" y="2179320"/>
              <a:ext cx="894080" cy="240665"/>
            </a:xfrm>
            <a:custGeom>
              <a:avLst/>
              <a:gdLst>
                <a:gd name="T0" fmla="*/ 650 w 662"/>
                <a:gd name="T1" fmla="*/ 178 h 178"/>
                <a:gd name="T2" fmla="*/ 0 w 662"/>
                <a:gd name="T3" fmla="*/ 52 h 178"/>
                <a:gd name="T4" fmla="*/ 12 w 662"/>
                <a:gd name="T5" fmla="*/ 0 h 178"/>
                <a:gd name="T6" fmla="*/ 662 w 662"/>
                <a:gd name="T7" fmla="*/ 126 h 178"/>
                <a:gd name="T8" fmla="*/ 650 w 662"/>
                <a:gd name="T9" fmla="*/ 178 h 178"/>
              </a:gdLst>
              <a:ahLst/>
              <a:cxnLst>
                <a:cxn ang="0">
                  <a:pos x="T0" y="T1"/>
                </a:cxn>
                <a:cxn ang="0">
                  <a:pos x="T2" y="T3"/>
                </a:cxn>
                <a:cxn ang="0">
                  <a:pos x="T4" y="T5"/>
                </a:cxn>
                <a:cxn ang="0">
                  <a:pos x="T6" y="T7"/>
                </a:cxn>
                <a:cxn ang="0">
                  <a:pos x="T8" y="T9"/>
                </a:cxn>
              </a:cxnLst>
              <a:rect l="0" t="0" r="r" b="b"/>
              <a:pathLst>
                <a:path w="662" h="178">
                  <a:moveTo>
                    <a:pt x="650" y="178"/>
                  </a:moveTo>
                  <a:lnTo>
                    <a:pt x="0" y="52"/>
                  </a:lnTo>
                  <a:lnTo>
                    <a:pt x="12" y="0"/>
                  </a:lnTo>
                  <a:lnTo>
                    <a:pt x="662" y="126"/>
                  </a:lnTo>
                  <a:lnTo>
                    <a:pt x="650" y="17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sp>
          <p:nvSpPr>
            <p:cNvPr id="260" name="Freeform 136"/>
            <p:cNvSpPr/>
            <p:nvPr>
              <p:custDataLst>
                <p:tags r:id="rId107"/>
              </p:custDataLst>
            </p:nvPr>
          </p:nvSpPr>
          <p:spPr bwMode="auto">
            <a:xfrm>
              <a:off x="1397635" y="2308860"/>
              <a:ext cx="894080" cy="237490"/>
            </a:xfrm>
            <a:custGeom>
              <a:avLst/>
              <a:gdLst>
                <a:gd name="T0" fmla="*/ 650 w 662"/>
                <a:gd name="T1" fmla="*/ 176 h 176"/>
                <a:gd name="T2" fmla="*/ 0 w 662"/>
                <a:gd name="T3" fmla="*/ 51 h 176"/>
                <a:gd name="T4" fmla="*/ 12 w 662"/>
                <a:gd name="T5" fmla="*/ 0 h 176"/>
                <a:gd name="T6" fmla="*/ 662 w 662"/>
                <a:gd name="T7" fmla="*/ 126 h 176"/>
                <a:gd name="T8" fmla="*/ 650 w 662"/>
                <a:gd name="T9" fmla="*/ 176 h 176"/>
              </a:gdLst>
              <a:ahLst/>
              <a:cxnLst>
                <a:cxn ang="0">
                  <a:pos x="T0" y="T1"/>
                </a:cxn>
                <a:cxn ang="0">
                  <a:pos x="T2" y="T3"/>
                </a:cxn>
                <a:cxn ang="0">
                  <a:pos x="T4" y="T5"/>
                </a:cxn>
                <a:cxn ang="0">
                  <a:pos x="T6" y="T7"/>
                </a:cxn>
                <a:cxn ang="0">
                  <a:pos x="T8" y="T9"/>
                </a:cxn>
              </a:cxnLst>
              <a:rect l="0" t="0" r="r" b="b"/>
              <a:pathLst>
                <a:path w="662" h="176">
                  <a:moveTo>
                    <a:pt x="650" y="176"/>
                  </a:moveTo>
                  <a:lnTo>
                    <a:pt x="0" y="51"/>
                  </a:lnTo>
                  <a:lnTo>
                    <a:pt x="12" y="0"/>
                  </a:lnTo>
                  <a:lnTo>
                    <a:pt x="662" y="126"/>
                  </a:lnTo>
                  <a:lnTo>
                    <a:pt x="650" y="17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Inter" panose="02000503000000020004" charset="0"/>
              </a:endParaRPr>
            </a:p>
          </p:txBody>
        </p:sp>
      </p:grpSp>
      <p:cxnSp>
        <p:nvCxnSpPr>
          <p:cNvPr id="114" name="直接连接符 113"/>
          <p:cNvCxnSpPr/>
          <p:nvPr>
            <p:custDataLst>
              <p:tags r:id="rId108"/>
            </p:custDataLst>
          </p:nvPr>
        </p:nvCxnSpPr>
        <p:spPr>
          <a:xfrm>
            <a:off x="6244453" y="3943131"/>
            <a:ext cx="396158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标题 1"/>
          <p:cNvSpPr>
            <a:spLocks noGrp="1"/>
          </p:cNvSpPr>
          <p:nvPr>
            <p:ph type="title" hasCustomPrompt="1"/>
            <p:custDataLst>
              <p:tags r:id="rId109"/>
            </p:custDataLst>
          </p:nvPr>
        </p:nvSpPr>
        <p:spPr>
          <a:xfrm>
            <a:off x="6153964" y="3096769"/>
            <a:ext cx="5002454" cy="895350"/>
          </a:xfrm>
        </p:spPr>
        <p:txBody>
          <a:bodyPr bIns="46800" anchor="b">
            <a:normAutofit/>
          </a:bodyPr>
          <a:lstStyle>
            <a:lvl1pPr algn="l">
              <a:defRPr sz="4400" b="1" baseline="0">
                <a:solidFill>
                  <a:schemeClr val="tx1">
                    <a:lumMod val="85000"/>
                    <a:lumOff val="15000"/>
                  </a:schemeClr>
                </a:solidFill>
                <a:latin typeface="Inter" panose="02000503000000020004" charset="0"/>
                <a:ea typeface="Inter" panose="02000503000000020004" charset="0"/>
                <a:cs typeface="Arial" panose="020B0604020202020204" pitchFamily="34" charset="0"/>
              </a:defRPr>
            </a:lvl1pPr>
          </a:lstStyle>
          <a:p>
            <a:r>
              <a:rPr lang="zh-CN" altLang="en-US" dirty="0"/>
              <a:t>单击此处编辑标题</a:t>
            </a:r>
            <a:endParaRPr lang="zh-CN" altLang="en-US" dirty="0"/>
          </a:p>
        </p:txBody>
      </p:sp>
      <p:sp>
        <p:nvSpPr>
          <p:cNvPr id="21" name="文本占位符 2"/>
          <p:cNvSpPr>
            <a:spLocks noGrp="1"/>
          </p:cNvSpPr>
          <p:nvPr>
            <p:ph type="body" idx="1" hasCustomPrompt="1"/>
            <p:custDataLst>
              <p:tags r:id="rId110"/>
            </p:custDataLst>
          </p:nvPr>
        </p:nvSpPr>
        <p:spPr>
          <a:xfrm>
            <a:off x="6155080" y="4043846"/>
            <a:ext cx="5002454" cy="1015623"/>
          </a:xfrm>
        </p:spPr>
        <p:txBody>
          <a:bodyPr bIns="46800" anchor="t">
            <a:normAutofit/>
          </a:bodyPr>
          <a:lstStyle>
            <a:lvl1pPr marL="0" indent="0" algn="l">
              <a:lnSpc>
                <a:spcPct val="100000"/>
              </a:lnSpc>
              <a:buNone/>
              <a:defRPr sz="2000" baseline="0">
                <a:solidFill>
                  <a:schemeClr val="tx1">
                    <a:lumMod val="85000"/>
                    <a:lumOff val="15000"/>
                  </a:schemeClr>
                </a:solidFill>
                <a:latin typeface="Inter" panose="02000503000000020004" charset="0"/>
                <a:ea typeface="Inter" panose="0200050300000002000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en-US" dirty="0"/>
          </a:p>
        </p:txBody>
      </p:sp>
      <p:sp>
        <p:nvSpPr>
          <p:cNvPr id="2" name="日期占位符 1"/>
          <p:cNvSpPr>
            <a:spLocks noGrp="1"/>
          </p:cNvSpPr>
          <p:nvPr>
            <p:ph type="dt" sz="half" idx="10"/>
            <p:custDataLst>
              <p:tags r:id="rId111"/>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112"/>
            </p:custDataLst>
          </p:nvPr>
        </p:nvSpPr>
        <p:spPr/>
        <p:txBody>
          <a:bodyPr/>
          <a:lstStyle/>
          <a:p>
            <a:endParaRPr lang="zh-CN" altLang="en-US" dirty="0"/>
          </a:p>
        </p:txBody>
      </p:sp>
      <p:sp>
        <p:nvSpPr>
          <p:cNvPr id="4" name="灯片编号占位符 3"/>
          <p:cNvSpPr>
            <a:spLocks noGrp="1"/>
          </p:cNvSpPr>
          <p:nvPr>
            <p:ph type="sldNum" sz="quarter" idx="12"/>
            <p:custDataLst>
              <p:tags r:id="rId113"/>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41" name="图片 40"/>
          <p:cNvPicPr>
            <a:picLocks noChangeAspect="1"/>
          </p:cNvPicPr>
          <p:nvPr userDrawn="1">
            <p:custDataLst>
              <p:tags r:id="rId2"/>
            </p:custDataLst>
          </p:nvPr>
        </p:nvPicPr>
        <p:blipFill>
          <a:blip r:embed="rId3"/>
          <a:stretch>
            <a:fillRect/>
          </a:stretch>
        </p:blipFill>
        <p:spPr>
          <a:xfrm>
            <a:off x="10575968" y="5272903"/>
            <a:ext cx="1469263" cy="1585097"/>
          </a:xfrm>
          <a:prstGeom prst="rect">
            <a:avLst/>
          </a:prstGeom>
        </p:spPr>
      </p:pic>
      <p:sp>
        <p:nvSpPr>
          <p:cNvPr id="2" name="标题 1"/>
          <p:cNvSpPr>
            <a:spLocks noGrp="1"/>
          </p:cNvSpPr>
          <p:nvPr>
            <p:ph type="title"/>
            <p:custDataLst>
              <p:tags r:id="rId4"/>
            </p:custDataLst>
          </p:nvPr>
        </p:nvSpPr>
        <p:spPr>
          <a:xfrm>
            <a:off x="669881"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accent1"/>
                </a:solidFill>
                <a:uFillTx/>
                <a:latin typeface="Inter" panose="02000503000000020004" charset="0"/>
                <a:ea typeface="Inter" panose="02000503000000020004" charset="0"/>
                <a:cs typeface="Inter" panose="02000503000000020004" charset="0"/>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5"/>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Inter" panose="02000503000000020004" charset="0"/>
                <a:ea typeface="Inter" panose="02000503000000020004" charset="0"/>
                <a:cs typeface="Inter" panose="02000503000000020004" charset="0"/>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Inter" panose="02000503000000020004" charset="0"/>
                <a:ea typeface="Inter" panose="02000503000000020004" charset="0"/>
                <a:cs typeface="Inter" panose="02000503000000020004" charset="0"/>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Inter" panose="02000503000000020004" charset="0"/>
                <a:ea typeface="Inter" panose="02000503000000020004" charset="0"/>
                <a:cs typeface="Inter" panose="02000503000000020004" charset="0"/>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Inter" panose="02000503000000020004" charset="0"/>
                <a:ea typeface="Inter" panose="02000503000000020004" charset="0"/>
                <a:cs typeface="Inter" panose="02000503000000020004" charset="0"/>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Inter" panose="02000503000000020004" charset="0"/>
                <a:ea typeface="Inter" panose="02000503000000020004" charset="0"/>
                <a:cs typeface="Inter" panose="02000503000000020004" charset="0"/>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6"/>
            </p:custDataLst>
          </p:nvPr>
        </p:nvSpPr>
        <p:spPr>
          <a:xfrm>
            <a:off x="6238877" y="952508"/>
            <a:ext cx="5283242" cy="5388907"/>
          </a:xfrm>
        </p:spPr>
        <p:txBody>
          <a:bodyPr>
            <a:noAutofit/>
          </a:bodyPr>
          <a:lstStyle>
            <a:lvl1pPr>
              <a:lnSpc>
                <a:spcPct val="120000"/>
              </a:lnSpc>
              <a:defRPr sz="1600" baseline="0">
                <a:solidFill>
                  <a:schemeClr val="tx1">
                    <a:lumMod val="85000"/>
                    <a:lumOff val="15000"/>
                  </a:schemeClr>
                </a:solidFill>
                <a:latin typeface="Inter" panose="02000503000000020004" charset="0"/>
                <a:ea typeface="Inter" panose="02000503000000020004" charset="0"/>
              </a:defRPr>
            </a:lvl1pPr>
            <a:lvl2pPr>
              <a:lnSpc>
                <a:spcPct val="120000"/>
              </a:lnSpc>
              <a:defRPr sz="1600" baseline="0">
                <a:solidFill>
                  <a:schemeClr val="tx1">
                    <a:lumMod val="85000"/>
                    <a:lumOff val="15000"/>
                  </a:schemeClr>
                </a:solidFill>
                <a:latin typeface="Inter" panose="02000503000000020004" charset="0"/>
                <a:ea typeface="Inter" panose="02000503000000020004" charset="0"/>
              </a:defRPr>
            </a:lvl2pPr>
            <a:lvl3pPr>
              <a:lnSpc>
                <a:spcPct val="120000"/>
              </a:lnSpc>
              <a:defRPr sz="1600" baseline="0">
                <a:solidFill>
                  <a:schemeClr val="tx1">
                    <a:lumMod val="85000"/>
                    <a:lumOff val="15000"/>
                  </a:schemeClr>
                </a:solidFill>
                <a:latin typeface="Inter" panose="02000503000000020004" charset="0"/>
                <a:ea typeface="Inter" panose="02000503000000020004" charset="0"/>
              </a:defRPr>
            </a:lvl3pPr>
            <a:lvl4pPr>
              <a:lnSpc>
                <a:spcPct val="120000"/>
              </a:lnSpc>
              <a:defRPr sz="1600" baseline="0">
                <a:solidFill>
                  <a:schemeClr val="tx1">
                    <a:lumMod val="85000"/>
                    <a:lumOff val="15000"/>
                  </a:schemeClr>
                </a:solidFill>
                <a:latin typeface="Inter" panose="02000503000000020004" charset="0"/>
                <a:ea typeface="Inter" panose="02000503000000020004" charset="0"/>
              </a:defRPr>
            </a:lvl4pPr>
            <a:lvl5pPr>
              <a:lnSpc>
                <a:spcPct val="120000"/>
              </a:lnSpc>
              <a:defRPr sz="1600" baseline="0">
                <a:solidFill>
                  <a:schemeClr val="tx1">
                    <a:lumMod val="85000"/>
                    <a:lumOff val="15000"/>
                  </a:schemeClr>
                </a:solidFill>
                <a:latin typeface="Inter" panose="02000503000000020004" charset="0"/>
                <a:ea typeface="Inter" panose="0200050300000002000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7"/>
            </p:custDataLst>
          </p:nvPr>
        </p:nvSpPr>
        <p:spPr/>
        <p:txBody>
          <a:bodyPr/>
          <a:lstStyle>
            <a:lvl1pPr>
              <a:lnSpc>
                <a:spcPct val="120000"/>
              </a:lnSpc>
              <a:defRPr>
                <a:latin typeface="Inter" panose="02000503000000020004" charset="0"/>
                <a:ea typeface="Inter" panose="02000503000000020004" charset="0"/>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8"/>
            </p:custDataLst>
          </p:nvPr>
        </p:nvSpPr>
        <p:spPr/>
        <p:txBody>
          <a:bodyPr/>
          <a:lstStyle>
            <a:lvl1pPr>
              <a:lnSpc>
                <a:spcPct val="120000"/>
              </a:lnSpc>
              <a:defRPr>
                <a:latin typeface="Inter" panose="02000503000000020004" charset="0"/>
                <a:ea typeface="Inter" panose="02000503000000020004" charset="0"/>
              </a:defRPr>
            </a:lvl1pPr>
          </a:lstStyle>
          <a:p>
            <a:endParaRPr lang="zh-CN" altLang="en-US"/>
          </a:p>
        </p:txBody>
      </p:sp>
      <p:sp>
        <p:nvSpPr>
          <p:cNvPr id="7" name="灯片编号占位符 6"/>
          <p:cNvSpPr>
            <a:spLocks noGrp="1"/>
          </p:cNvSpPr>
          <p:nvPr>
            <p:ph type="sldNum" sz="quarter" idx="12"/>
            <p:custDataLst>
              <p:tags r:id="rId9"/>
            </p:custDataLst>
          </p:nvPr>
        </p:nvSpPr>
        <p:spPr/>
        <p:txBody>
          <a:bodyPr/>
          <a:lstStyle>
            <a:lvl1pPr>
              <a:lnSpc>
                <a:spcPct val="120000"/>
              </a:lnSpc>
              <a:defRPr>
                <a:latin typeface="Inter" panose="02000503000000020004" charset="0"/>
                <a:ea typeface="Inter" panose="0200050300000002000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70" name="图片 69"/>
          <p:cNvPicPr>
            <a:picLocks noChangeAspect="1"/>
          </p:cNvPicPr>
          <p:nvPr userDrawn="1">
            <p:custDataLst>
              <p:tags r:id="rId2"/>
            </p:custDataLst>
          </p:nvPr>
        </p:nvPicPr>
        <p:blipFill>
          <a:blip r:embed="rId3"/>
          <a:stretch>
            <a:fillRect/>
          </a:stretch>
        </p:blipFill>
        <p:spPr>
          <a:xfrm>
            <a:off x="10575968" y="5272903"/>
            <a:ext cx="1469263" cy="1585097"/>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accent1"/>
                </a:solidFill>
                <a:uFillTx/>
                <a:latin typeface="Inter" panose="02000503000000020004" charset="0"/>
                <a:ea typeface="Inter" panose="02000503000000020004" charset="0"/>
                <a:cs typeface="Inter" panose="02000503000000020004" charset="0"/>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5"/>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20000"/>
              </a:lnSpc>
              <a:spcAft>
                <a:spcPts val="0"/>
              </a:spcAft>
              <a:buNone/>
              <a:defRPr sz="2000" b="0" u="none" strike="noStrike" kern="1200" cap="none" spc="200" normalizeH="0" baseline="0">
                <a:solidFill>
                  <a:schemeClr val="tx1">
                    <a:lumMod val="85000"/>
                    <a:lumOff val="15000"/>
                  </a:schemeClr>
                </a:solidFill>
                <a:uFillTx/>
                <a:latin typeface="Inter" panose="02000503000000020004" charset="0"/>
                <a:ea typeface="Inter" panose="0200050300000002000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6"/>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Inter" panose="02000503000000020004" charset="0"/>
                <a:ea typeface="Inter" panose="02000503000000020004" charset="0"/>
                <a:cs typeface="Inter" panose="02000503000000020004" charset="0"/>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Inter" panose="02000503000000020004" charset="0"/>
                <a:ea typeface="Inter" panose="02000503000000020004" charset="0"/>
                <a:cs typeface="Inter" panose="02000503000000020004" charset="0"/>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Inter" panose="02000503000000020004" charset="0"/>
                <a:ea typeface="Inter" panose="02000503000000020004" charset="0"/>
                <a:cs typeface="Inter" panose="02000503000000020004" charset="0"/>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Inter" panose="02000503000000020004" charset="0"/>
                <a:ea typeface="Inter" panose="02000503000000020004" charset="0"/>
                <a:cs typeface="Inter" panose="02000503000000020004" charset="0"/>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Inter" panose="02000503000000020004" charset="0"/>
                <a:ea typeface="Inter" panose="02000503000000020004" charset="0"/>
                <a:cs typeface="Inter" panose="02000503000000020004" charset="0"/>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7"/>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2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Inter" panose="02000503000000020004" charset="0"/>
                <a:ea typeface="Inter" panose="02000503000000020004" charset="0"/>
                <a:cs typeface="Inter" panose="02000503000000020004" charset="0"/>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8"/>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Inter" panose="02000503000000020004" charset="0"/>
                <a:ea typeface="Inter" panose="02000503000000020004" charset="0"/>
                <a:cs typeface="Inter" panose="02000503000000020004" charset="0"/>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Inter" panose="02000503000000020004" charset="0"/>
                <a:ea typeface="Inter" panose="02000503000000020004" charset="0"/>
                <a:cs typeface="Inter" panose="02000503000000020004" charset="0"/>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Inter" panose="02000503000000020004" charset="0"/>
                <a:ea typeface="Inter" panose="02000503000000020004" charset="0"/>
                <a:cs typeface="Inter" panose="02000503000000020004" charset="0"/>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Inter" panose="02000503000000020004" charset="0"/>
                <a:ea typeface="Inter" panose="02000503000000020004" charset="0"/>
                <a:cs typeface="Inter" panose="02000503000000020004" charset="0"/>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Inter" panose="02000503000000020004" charset="0"/>
                <a:ea typeface="Inter" panose="02000503000000020004" charset="0"/>
                <a:cs typeface="Inter" panose="02000503000000020004" charset="0"/>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9"/>
            </p:custDataLst>
          </p:nvPr>
        </p:nvSpPr>
        <p:spPr/>
        <p:txBody>
          <a:bodyPr/>
          <a:lstStyle>
            <a:lvl1pPr>
              <a:lnSpc>
                <a:spcPct val="120000"/>
              </a:lnSpc>
              <a:defRPr>
                <a:latin typeface="Inter" panose="02000503000000020004" charset="0"/>
                <a:ea typeface="Inter" panose="02000503000000020004" charset="0"/>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0"/>
            </p:custDataLst>
          </p:nvPr>
        </p:nvSpPr>
        <p:spPr/>
        <p:txBody>
          <a:bodyPr/>
          <a:lstStyle>
            <a:lvl1pPr>
              <a:lnSpc>
                <a:spcPct val="120000"/>
              </a:lnSpc>
              <a:defRPr>
                <a:latin typeface="Inter" panose="02000503000000020004" charset="0"/>
                <a:ea typeface="Inter" panose="02000503000000020004" charset="0"/>
              </a:defRPr>
            </a:lvl1pPr>
          </a:lstStyle>
          <a:p>
            <a:endParaRPr lang="zh-CN" altLang="en-US"/>
          </a:p>
        </p:txBody>
      </p:sp>
      <p:sp>
        <p:nvSpPr>
          <p:cNvPr id="9" name="灯片编号占位符 8"/>
          <p:cNvSpPr>
            <a:spLocks noGrp="1"/>
          </p:cNvSpPr>
          <p:nvPr>
            <p:ph type="sldNum" sz="quarter" idx="12"/>
            <p:custDataLst>
              <p:tags r:id="rId11"/>
            </p:custDataLst>
          </p:nvPr>
        </p:nvSpPr>
        <p:spPr/>
        <p:txBody>
          <a:bodyPr/>
          <a:lstStyle>
            <a:lvl1pPr>
              <a:lnSpc>
                <a:spcPct val="120000"/>
              </a:lnSpc>
              <a:defRPr>
                <a:latin typeface="Inter" panose="02000503000000020004" charset="0"/>
                <a:ea typeface="Inter" panose="0200050300000002000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83" name="组合 82"/>
          <p:cNvGrpSpPr/>
          <p:nvPr userDrawn="1">
            <p:custDataLst>
              <p:tags r:id="rId2"/>
            </p:custDataLst>
          </p:nvPr>
        </p:nvGrpSpPr>
        <p:grpSpPr>
          <a:xfrm>
            <a:off x="11246810" y="4502331"/>
            <a:ext cx="734891" cy="2267768"/>
            <a:chOff x="4144010" y="2373630"/>
            <a:chExt cx="1153795" cy="3560445"/>
          </a:xfrm>
        </p:grpSpPr>
        <p:sp>
          <p:nvSpPr>
            <p:cNvPr id="84" name="Freeform 40"/>
            <p:cNvSpPr/>
            <p:nvPr userDrawn="1">
              <p:custDataLst>
                <p:tags r:id="rId3"/>
              </p:custDataLst>
            </p:nvPr>
          </p:nvSpPr>
          <p:spPr bwMode="auto">
            <a:xfrm>
              <a:off x="4357370" y="5834380"/>
              <a:ext cx="62230" cy="99695"/>
            </a:xfrm>
            <a:custGeom>
              <a:avLst/>
              <a:gdLst>
                <a:gd name="T0" fmla="*/ 35 w 39"/>
                <a:gd name="T1" fmla="*/ 62 h 62"/>
                <a:gd name="T2" fmla="*/ 5 w 39"/>
                <a:gd name="T3" fmla="*/ 0 h 62"/>
                <a:gd name="T4" fmla="*/ 35 w 39"/>
                <a:gd name="T5" fmla="*/ 62 h 62"/>
              </a:gdLst>
              <a:ahLst/>
              <a:cxnLst>
                <a:cxn ang="0">
                  <a:pos x="T0" y="T1"/>
                </a:cxn>
                <a:cxn ang="0">
                  <a:pos x="T2" y="T3"/>
                </a:cxn>
                <a:cxn ang="0">
                  <a:pos x="T4" y="T5"/>
                </a:cxn>
              </a:cxnLst>
              <a:rect l="0" t="0" r="r" b="b"/>
              <a:pathLst>
                <a:path w="39" h="62">
                  <a:moveTo>
                    <a:pt x="35" y="62"/>
                  </a:moveTo>
                  <a:cubicBezTo>
                    <a:pt x="35" y="62"/>
                    <a:pt x="0" y="52"/>
                    <a:pt x="5" y="0"/>
                  </a:cubicBezTo>
                  <a:cubicBezTo>
                    <a:pt x="5" y="0"/>
                    <a:pt x="39" y="17"/>
                    <a:pt x="35" y="6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Inter" panose="02000503000000020004" charset="0"/>
                <a:ea typeface="Inter" panose="02000503000000020004" charset="0"/>
                <a:cs typeface="Inter" panose="02000503000000020004" charset="0"/>
              </a:endParaRPr>
            </a:p>
          </p:txBody>
        </p:sp>
        <p:sp>
          <p:nvSpPr>
            <p:cNvPr id="85" name="Freeform 41"/>
            <p:cNvSpPr/>
            <p:nvPr userDrawn="1">
              <p:custDataLst>
                <p:tags r:id="rId4"/>
              </p:custDataLst>
            </p:nvPr>
          </p:nvSpPr>
          <p:spPr bwMode="auto">
            <a:xfrm>
              <a:off x="4408805" y="5834380"/>
              <a:ext cx="63500" cy="99695"/>
            </a:xfrm>
            <a:custGeom>
              <a:avLst/>
              <a:gdLst>
                <a:gd name="T0" fmla="*/ 3 w 39"/>
                <a:gd name="T1" fmla="*/ 62 h 62"/>
                <a:gd name="T2" fmla="*/ 34 w 39"/>
                <a:gd name="T3" fmla="*/ 0 h 62"/>
                <a:gd name="T4" fmla="*/ 3 w 39"/>
                <a:gd name="T5" fmla="*/ 62 h 62"/>
              </a:gdLst>
              <a:ahLst/>
              <a:cxnLst>
                <a:cxn ang="0">
                  <a:pos x="T0" y="T1"/>
                </a:cxn>
                <a:cxn ang="0">
                  <a:pos x="T2" y="T3"/>
                </a:cxn>
                <a:cxn ang="0">
                  <a:pos x="T4" y="T5"/>
                </a:cxn>
              </a:cxnLst>
              <a:rect l="0" t="0" r="r" b="b"/>
              <a:pathLst>
                <a:path w="39" h="62">
                  <a:moveTo>
                    <a:pt x="3" y="62"/>
                  </a:moveTo>
                  <a:cubicBezTo>
                    <a:pt x="3" y="62"/>
                    <a:pt x="39" y="52"/>
                    <a:pt x="34" y="0"/>
                  </a:cubicBezTo>
                  <a:cubicBezTo>
                    <a:pt x="34" y="0"/>
                    <a:pt x="0" y="17"/>
                    <a:pt x="3" y="6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Inter" panose="02000503000000020004" charset="0"/>
                <a:ea typeface="Inter" panose="02000503000000020004" charset="0"/>
                <a:cs typeface="Inter" panose="02000503000000020004" charset="0"/>
              </a:endParaRPr>
            </a:p>
          </p:txBody>
        </p:sp>
        <p:sp>
          <p:nvSpPr>
            <p:cNvPr id="86" name="Freeform 42"/>
            <p:cNvSpPr/>
            <p:nvPr userDrawn="1">
              <p:custDataLst>
                <p:tags r:id="rId5"/>
              </p:custDataLst>
            </p:nvPr>
          </p:nvSpPr>
          <p:spPr bwMode="auto">
            <a:xfrm>
              <a:off x="4376420" y="5784850"/>
              <a:ext cx="81280" cy="112395"/>
            </a:xfrm>
            <a:custGeom>
              <a:avLst/>
              <a:gdLst>
                <a:gd name="T0" fmla="*/ 23 w 50"/>
                <a:gd name="T1" fmla="*/ 69 h 69"/>
                <a:gd name="T2" fmla="*/ 22 w 50"/>
                <a:gd name="T3" fmla="*/ 0 h 69"/>
                <a:gd name="T4" fmla="*/ 23 w 50"/>
                <a:gd name="T5" fmla="*/ 69 h 69"/>
              </a:gdLst>
              <a:ahLst/>
              <a:cxnLst>
                <a:cxn ang="0">
                  <a:pos x="T0" y="T1"/>
                </a:cxn>
                <a:cxn ang="0">
                  <a:pos x="T2" y="T3"/>
                </a:cxn>
                <a:cxn ang="0">
                  <a:pos x="T4" y="T5"/>
                </a:cxn>
              </a:cxnLst>
              <a:rect l="0" t="0" r="r" b="b"/>
              <a:pathLst>
                <a:path w="50" h="69">
                  <a:moveTo>
                    <a:pt x="23" y="69"/>
                  </a:moveTo>
                  <a:cubicBezTo>
                    <a:pt x="23" y="69"/>
                    <a:pt x="50" y="43"/>
                    <a:pt x="22" y="0"/>
                  </a:cubicBezTo>
                  <a:cubicBezTo>
                    <a:pt x="22" y="0"/>
                    <a:pt x="0" y="32"/>
                    <a:pt x="23" y="6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Inter" panose="02000503000000020004" charset="0"/>
                <a:ea typeface="Inter" panose="02000503000000020004" charset="0"/>
                <a:cs typeface="Inter" panose="02000503000000020004" charset="0"/>
              </a:endParaRPr>
            </a:p>
          </p:txBody>
        </p:sp>
        <p:sp>
          <p:nvSpPr>
            <p:cNvPr id="87" name="Freeform 46"/>
            <p:cNvSpPr/>
            <p:nvPr userDrawn="1">
              <p:custDataLst>
                <p:tags r:id="rId6"/>
              </p:custDataLst>
            </p:nvPr>
          </p:nvSpPr>
          <p:spPr bwMode="auto">
            <a:xfrm>
              <a:off x="5090795" y="5541645"/>
              <a:ext cx="75565" cy="118745"/>
            </a:xfrm>
            <a:custGeom>
              <a:avLst/>
              <a:gdLst>
                <a:gd name="T0" fmla="*/ 41 w 46"/>
                <a:gd name="T1" fmla="*/ 73 h 73"/>
                <a:gd name="T2" fmla="*/ 6 w 46"/>
                <a:gd name="T3" fmla="*/ 0 h 73"/>
                <a:gd name="T4" fmla="*/ 41 w 46"/>
                <a:gd name="T5" fmla="*/ 73 h 73"/>
              </a:gdLst>
              <a:ahLst/>
              <a:cxnLst>
                <a:cxn ang="0">
                  <a:pos x="T0" y="T1"/>
                </a:cxn>
                <a:cxn ang="0">
                  <a:pos x="T2" y="T3"/>
                </a:cxn>
                <a:cxn ang="0">
                  <a:pos x="T4" y="T5"/>
                </a:cxn>
              </a:cxnLst>
              <a:rect l="0" t="0" r="r" b="b"/>
              <a:pathLst>
                <a:path w="46" h="73">
                  <a:moveTo>
                    <a:pt x="41" y="73"/>
                  </a:moveTo>
                  <a:cubicBezTo>
                    <a:pt x="41" y="73"/>
                    <a:pt x="0" y="61"/>
                    <a:pt x="6" y="0"/>
                  </a:cubicBezTo>
                  <a:cubicBezTo>
                    <a:pt x="6" y="0"/>
                    <a:pt x="46" y="20"/>
                    <a:pt x="41" y="7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Inter" panose="02000503000000020004" charset="0"/>
                <a:ea typeface="Inter" panose="02000503000000020004" charset="0"/>
                <a:cs typeface="Inter" panose="02000503000000020004" charset="0"/>
              </a:endParaRPr>
            </a:p>
          </p:txBody>
        </p:sp>
        <p:sp>
          <p:nvSpPr>
            <p:cNvPr id="88" name="Freeform 47"/>
            <p:cNvSpPr/>
            <p:nvPr userDrawn="1">
              <p:custDataLst>
                <p:tags r:id="rId7"/>
              </p:custDataLst>
            </p:nvPr>
          </p:nvSpPr>
          <p:spPr bwMode="auto">
            <a:xfrm>
              <a:off x="5151755" y="5541645"/>
              <a:ext cx="74295" cy="118745"/>
            </a:xfrm>
            <a:custGeom>
              <a:avLst/>
              <a:gdLst>
                <a:gd name="T0" fmla="*/ 4 w 46"/>
                <a:gd name="T1" fmla="*/ 73 h 73"/>
                <a:gd name="T2" fmla="*/ 41 w 46"/>
                <a:gd name="T3" fmla="*/ 0 h 73"/>
                <a:gd name="T4" fmla="*/ 4 w 46"/>
                <a:gd name="T5" fmla="*/ 73 h 73"/>
              </a:gdLst>
              <a:ahLst/>
              <a:cxnLst>
                <a:cxn ang="0">
                  <a:pos x="T0" y="T1"/>
                </a:cxn>
                <a:cxn ang="0">
                  <a:pos x="T2" y="T3"/>
                </a:cxn>
                <a:cxn ang="0">
                  <a:pos x="T4" y="T5"/>
                </a:cxn>
              </a:cxnLst>
              <a:rect l="0" t="0" r="r" b="b"/>
              <a:pathLst>
                <a:path w="46" h="73">
                  <a:moveTo>
                    <a:pt x="4" y="73"/>
                  </a:moveTo>
                  <a:cubicBezTo>
                    <a:pt x="4" y="73"/>
                    <a:pt x="46" y="61"/>
                    <a:pt x="41" y="0"/>
                  </a:cubicBezTo>
                  <a:cubicBezTo>
                    <a:pt x="41" y="0"/>
                    <a:pt x="0" y="20"/>
                    <a:pt x="4" y="7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Inter" panose="02000503000000020004" charset="0"/>
                <a:ea typeface="Inter" panose="02000503000000020004" charset="0"/>
                <a:cs typeface="Inter" panose="02000503000000020004" charset="0"/>
              </a:endParaRPr>
            </a:p>
          </p:txBody>
        </p:sp>
        <p:sp>
          <p:nvSpPr>
            <p:cNvPr id="89" name="Freeform 48"/>
            <p:cNvSpPr/>
            <p:nvPr userDrawn="1">
              <p:custDataLst>
                <p:tags r:id="rId8"/>
              </p:custDataLst>
            </p:nvPr>
          </p:nvSpPr>
          <p:spPr bwMode="auto">
            <a:xfrm>
              <a:off x="5112385" y="5481955"/>
              <a:ext cx="95885" cy="132080"/>
            </a:xfrm>
            <a:custGeom>
              <a:avLst/>
              <a:gdLst>
                <a:gd name="T0" fmla="*/ 28 w 59"/>
                <a:gd name="T1" fmla="*/ 82 h 82"/>
                <a:gd name="T2" fmla="*/ 27 w 59"/>
                <a:gd name="T3" fmla="*/ 0 h 82"/>
                <a:gd name="T4" fmla="*/ 28 w 59"/>
                <a:gd name="T5" fmla="*/ 82 h 82"/>
              </a:gdLst>
              <a:ahLst/>
              <a:cxnLst>
                <a:cxn ang="0">
                  <a:pos x="T0" y="T1"/>
                </a:cxn>
                <a:cxn ang="0">
                  <a:pos x="T2" y="T3"/>
                </a:cxn>
                <a:cxn ang="0">
                  <a:pos x="T4" y="T5"/>
                </a:cxn>
              </a:cxnLst>
              <a:rect l="0" t="0" r="r" b="b"/>
              <a:pathLst>
                <a:path w="59" h="82">
                  <a:moveTo>
                    <a:pt x="28" y="82"/>
                  </a:moveTo>
                  <a:cubicBezTo>
                    <a:pt x="28" y="82"/>
                    <a:pt x="59" y="51"/>
                    <a:pt x="27" y="0"/>
                  </a:cubicBezTo>
                  <a:cubicBezTo>
                    <a:pt x="27" y="0"/>
                    <a:pt x="0" y="37"/>
                    <a:pt x="28" y="8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Inter" panose="02000503000000020004" charset="0"/>
                <a:ea typeface="Inter" panose="02000503000000020004" charset="0"/>
                <a:cs typeface="Inter" panose="02000503000000020004" charset="0"/>
              </a:endParaRPr>
            </a:p>
          </p:txBody>
        </p:sp>
        <p:sp>
          <p:nvSpPr>
            <p:cNvPr id="90" name="Freeform 109"/>
            <p:cNvSpPr/>
            <p:nvPr userDrawn="1">
              <p:custDataLst>
                <p:tags r:id="rId9"/>
              </p:custDataLst>
            </p:nvPr>
          </p:nvSpPr>
          <p:spPr bwMode="auto">
            <a:xfrm>
              <a:off x="4731385" y="5468620"/>
              <a:ext cx="106680" cy="98425"/>
            </a:xfrm>
            <a:custGeom>
              <a:avLst/>
              <a:gdLst>
                <a:gd name="T0" fmla="*/ 79 w 79"/>
                <a:gd name="T1" fmla="*/ 15 h 73"/>
                <a:gd name="T2" fmla="*/ 68 w 79"/>
                <a:gd name="T3" fmla="*/ 73 h 73"/>
                <a:gd name="T4" fmla="*/ 0 w 79"/>
                <a:gd name="T5" fmla="*/ 72 h 73"/>
                <a:gd name="T6" fmla="*/ 13 w 79"/>
                <a:gd name="T7" fmla="*/ 0 h 73"/>
                <a:gd name="T8" fmla="*/ 79 w 79"/>
                <a:gd name="T9" fmla="*/ 15 h 73"/>
              </a:gdLst>
              <a:ahLst/>
              <a:cxnLst>
                <a:cxn ang="0">
                  <a:pos x="T0" y="T1"/>
                </a:cxn>
                <a:cxn ang="0">
                  <a:pos x="T2" y="T3"/>
                </a:cxn>
                <a:cxn ang="0">
                  <a:pos x="T4" y="T5"/>
                </a:cxn>
                <a:cxn ang="0">
                  <a:pos x="T6" y="T7"/>
                </a:cxn>
                <a:cxn ang="0">
                  <a:pos x="T8" y="T9"/>
                </a:cxn>
              </a:cxnLst>
              <a:rect l="0" t="0" r="r" b="b"/>
              <a:pathLst>
                <a:path w="79" h="73">
                  <a:moveTo>
                    <a:pt x="79" y="15"/>
                  </a:moveTo>
                  <a:lnTo>
                    <a:pt x="68" y="73"/>
                  </a:lnTo>
                  <a:lnTo>
                    <a:pt x="0" y="72"/>
                  </a:lnTo>
                  <a:lnTo>
                    <a:pt x="13" y="0"/>
                  </a:lnTo>
                  <a:lnTo>
                    <a:pt x="79" y="15"/>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Inter" panose="02000503000000020004" charset="0"/>
                <a:ea typeface="Inter" panose="02000503000000020004" charset="0"/>
                <a:cs typeface="Inter" panose="02000503000000020004" charset="0"/>
              </a:endParaRPr>
            </a:p>
          </p:txBody>
        </p:sp>
        <p:sp>
          <p:nvSpPr>
            <p:cNvPr id="91" name="Freeform 110"/>
            <p:cNvSpPr/>
            <p:nvPr userDrawn="1">
              <p:custDataLst>
                <p:tags r:id="rId10"/>
              </p:custDataLst>
            </p:nvPr>
          </p:nvSpPr>
          <p:spPr bwMode="auto">
            <a:xfrm>
              <a:off x="4723765" y="5518785"/>
              <a:ext cx="123190" cy="50165"/>
            </a:xfrm>
            <a:custGeom>
              <a:avLst/>
              <a:gdLst>
                <a:gd name="T0" fmla="*/ 79 w 91"/>
                <a:gd name="T1" fmla="*/ 37 h 37"/>
                <a:gd name="T2" fmla="*/ 91 w 91"/>
                <a:gd name="T3" fmla="*/ 0 h 37"/>
                <a:gd name="T4" fmla="*/ 6 w 91"/>
                <a:gd name="T5" fmla="*/ 0 h 37"/>
                <a:gd name="T6" fmla="*/ 0 w 91"/>
                <a:gd name="T7" fmla="*/ 35 h 37"/>
                <a:gd name="T8" fmla="*/ 79 w 91"/>
                <a:gd name="T9" fmla="*/ 37 h 37"/>
              </a:gdLst>
              <a:ahLst/>
              <a:cxnLst>
                <a:cxn ang="0">
                  <a:pos x="T0" y="T1"/>
                </a:cxn>
                <a:cxn ang="0">
                  <a:pos x="T2" y="T3"/>
                </a:cxn>
                <a:cxn ang="0">
                  <a:pos x="T4" y="T5"/>
                </a:cxn>
                <a:cxn ang="0">
                  <a:pos x="T6" y="T7"/>
                </a:cxn>
                <a:cxn ang="0">
                  <a:pos x="T8" y="T9"/>
                </a:cxn>
              </a:cxnLst>
              <a:rect l="0" t="0" r="r" b="b"/>
              <a:pathLst>
                <a:path w="91" h="37">
                  <a:moveTo>
                    <a:pt x="79" y="37"/>
                  </a:moveTo>
                  <a:lnTo>
                    <a:pt x="91" y="0"/>
                  </a:lnTo>
                  <a:lnTo>
                    <a:pt x="6" y="0"/>
                  </a:lnTo>
                  <a:lnTo>
                    <a:pt x="0" y="35"/>
                  </a:lnTo>
                  <a:lnTo>
                    <a:pt x="79" y="37"/>
                  </a:lnTo>
                  <a:close/>
                </a:path>
              </a:pathLst>
            </a:custGeom>
            <a:solidFill>
              <a:srgbClr val="F9B2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Inter" panose="02000503000000020004" charset="0"/>
                <a:ea typeface="Inter" panose="02000503000000020004" charset="0"/>
                <a:cs typeface="Inter" panose="02000503000000020004" charset="0"/>
              </a:endParaRPr>
            </a:p>
          </p:txBody>
        </p:sp>
        <p:sp>
          <p:nvSpPr>
            <p:cNvPr id="92" name="Freeform 111"/>
            <p:cNvSpPr/>
            <p:nvPr userDrawn="1">
              <p:custDataLst>
                <p:tags r:id="rId11"/>
              </p:custDataLst>
            </p:nvPr>
          </p:nvSpPr>
          <p:spPr bwMode="auto">
            <a:xfrm>
              <a:off x="4650740" y="5561965"/>
              <a:ext cx="364490" cy="198755"/>
            </a:xfrm>
            <a:custGeom>
              <a:avLst/>
              <a:gdLst>
                <a:gd name="T0" fmla="*/ 119 w 225"/>
                <a:gd name="T1" fmla="*/ 5 h 123"/>
                <a:gd name="T2" fmla="*/ 137 w 225"/>
                <a:gd name="T3" fmla="*/ 75 h 123"/>
                <a:gd name="T4" fmla="*/ 212 w 225"/>
                <a:gd name="T5" fmla="*/ 100 h 123"/>
                <a:gd name="T6" fmla="*/ 209 w 225"/>
                <a:gd name="T7" fmla="*/ 121 h 123"/>
                <a:gd name="T8" fmla="*/ 115 w 225"/>
                <a:gd name="T9" fmla="*/ 123 h 123"/>
                <a:gd name="T10" fmla="*/ 60 w 225"/>
                <a:gd name="T11" fmla="*/ 96 h 123"/>
                <a:gd name="T12" fmla="*/ 45 w 225"/>
                <a:gd name="T13" fmla="*/ 107 h 123"/>
                <a:gd name="T14" fmla="*/ 0 w 225"/>
                <a:gd name="T15" fmla="*/ 91 h 123"/>
                <a:gd name="T16" fmla="*/ 40 w 225"/>
                <a:gd name="T17" fmla="*/ 0 h 123"/>
                <a:gd name="T18" fmla="*/ 119 w 225"/>
                <a:gd name="T19" fmla="*/ 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123">
                  <a:moveTo>
                    <a:pt x="119" y="5"/>
                  </a:moveTo>
                  <a:cubicBezTo>
                    <a:pt x="137" y="75"/>
                    <a:pt x="137" y="75"/>
                    <a:pt x="137" y="75"/>
                  </a:cubicBezTo>
                  <a:cubicBezTo>
                    <a:pt x="212" y="100"/>
                    <a:pt x="212" y="100"/>
                    <a:pt x="212" y="100"/>
                  </a:cubicBezTo>
                  <a:cubicBezTo>
                    <a:pt x="225" y="103"/>
                    <a:pt x="223" y="121"/>
                    <a:pt x="209" y="121"/>
                  </a:cubicBezTo>
                  <a:cubicBezTo>
                    <a:pt x="115" y="123"/>
                    <a:pt x="115" y="123"/>
                    <a:pt x="115" y="123"/>
                  </a:cubicBezTo>
                  <a:cubicBezTo>
                    <a:pt x="60" y="96"/>
                    <a:pt x="60" y="96"/>
                    <a:pt x="60" y="96"/>
                  </a:cubicBezTo>
                  <a:cubicBezTo>
                    <a:pt x="45" y="107"/>
                    <a:pt x="45" y="107"/>
                    <a:pt x="45" y="107"/>
                  </a:cubicBezTo>
                  <a:cubicBezTo>
                    <a:pt x="0" y="91"/>
                    <a:pt x="0" y="91"/>
                    <a:pt x="0" y="91"/>
                  </a:cubicBezTo>
                  <a:cubicBezTo>
                    <a:pt x="40" y="0"/>
                    <a:pt x="40" y="0"/>
                    <a:pt x="40" y="0"/>
                  </a:cubicBezTo>
                  <a:lnTo>
                    <a:pt x="119" y="5"/>
                  </a:ln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Inter" panose="02000503000000020004" charset="0"/>
                <a:ea typeface="Inter" panose="02000503000000020004" charset="0"/>
                <a:cs typeface="Inter" panose="02000503000000020004" charset="0"/>
              </a:endParaRPr>
            </a:p>
          </p:txBody>
        </p:sp>
        <p:sp>
          <p:nvSpPr>
            <p:cNvPr id="93" name="Freeform 112"/>
            <p:cNvSpPr/>
            <p:nvPr userDrawn="1">
              <p:custDataLst>
                <p:tags r:id="rId12"/>
              </p:custDataLst>
            </p:nvPr>
          </p:nvSpPr>
          <p:spPr bwMode="auto">
            <a:xfrm>
              <a:off x="4399280" y="5475605"/>
              <a:ext cx="99695" cy="98425"/>
            </a:xfrm>
            <a:custGeom>
              <a:avLst/>
              <a:gdLst>
                <a:gd name="T0" fmla="*/ 6 w 74"/>
                <a:gd name="T1" fmla="*/ 0 h 73"/>
                <a:gd name="T2" fmla="*/ 0 w 74"/>
                <a:gd name="T3" fmla="*/ 60 h 73"/>
                <a:gd name="T4" fmla="*/ 67 w 74"/>
                <a:gd name="T5" fmla="*/ 73 h 73"/>
                <a:gd name="T6" fmla="*/ 74 w 74"/>
                <a:gd name="T7" fmla="*/ 1 h 73"/>
                <a:gd name="T8" fmla="*/ 6 w 74"/>
                <a:gd name="T9" fmla="*/ 0 h 73"/>
              </a:gdLst>
              <a:ahLst/>
              <a:cxnLst>
                <a:cxn ang="0">
                  <a:pos x="T0" y="T1"/>
                </a:cxn>
                <a:cxn ang="0">
                  <a:pos x="T2" y="T3"/>
                </a:cxn>
                <a:cxn ang="0">
                  <a:pos x="T4" y="T5"/>
                </a:cxn>
                <a:cxn ang="0">
                  <a:pos x="T6" y="T7"/>
                </a:cxn>
                <a:cxn ang="0">
                  <a:pos x="T8" y="T9"/>
                </a:cxn>
              </a:cxnLst>
              <a:rect l="0" t="0" r="r" b="b"/>
              <a:pathLst>
                <a:path w="74" h="73">
                  <a:moveTo>
                    <a:pt x="6" y="0"/>
                  </a:moveTo>
                  <a:lnTo>
                    <a:pt x="0" y="60"/>
                  </a:lnTo>
                  <a:lnTo>
                    <a:pt x="67" y="73"/>
                  </a:lnTo>
                  <a:lnTo>
                    <a:pt x="74" y="1"/>
                  </a:lnTo>
                  <a:lnTo>
                    <a:pt x="6" y="0"/>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Inter" panose="02000503000000020004" charset="0"/>
                <a:ea typeface="Inter" panose="02000503000000020004" charset="0"/>
                <a:cs typeface="Inter" panose="02000503000000020004" charset="0"/>
              </a:endParaRPr>
            </a:p>
          </p:txBody>
        </p:sp>
        <p:sp>
          <p:nvSpPr>
            <p:cNvPr id="94" name="Freeform 113"/>
            <p:cNvSpPr/>
            <p:nvPr userDrawn="1">
              <p:custDataLst>
                <p:tags r:id="rId13"/>
              </p:custDataLst>
            </p:nvPr>
          </p:nvSpPr>
          <p:spPr bwMode="auto">
            <a:xfrm>
              <a:off x="4391025" y="5504815"/>
              <a:ext cx="112395" cy="70485"/>
            </a:xfrm>
            <a:custGeom>
              <a:avLst/>
              <a:gdLst>
                <a:gd name="T0" fmla="*/ 2 w 83"/>
                <a:gd name="T1" fmla="*/ 38 h 52"/>
                <a:gd name="T2" fmla="*/ 0 w 83"/>
                <a:gd name="T3" fmla="*/ 0 h 52"/>
                <a:gd name="T4" fmla="*/ 83 w 83"/>
                <a:gd name="T5" fmla="*/ 19 h 52"/>
                <a:gd name="T6" fmla="*/ 79 w 83"/>
                <a:gd name="T7" fmla="*/ 52 h 52"/>
                <a:gd name="T8" fmla="*/ 2 w 83"/>
                <a:gd name="T9" fmla="*/ 38 h 52"/>
              </a:gdLst>
              <a:ahLst/>
              <a:cxnLst>
                <a:cxn ang="0">
                  <a:pos x="T0" y="T1"/>
                </a:cxn>
                <a:cxn ang="0">
                  <a:pos x="T2" y="T3"/>
                </a:cxn>
                <a:cxn ang="0">
                  <a:pos x="T4" y="T5"/>
                </a:cxn>
                <a:cxn ang="0">
                  <a:pos x="T6" y="T7"/>
                </a:cxn>
                <a:cxn ang="0">
                  <a:pos x="T8" y="T9"/>
                </a:cxn>
              </a:cxnLst>
              <a:rect l="0" t="0" r="r" b="b"/>
              <a:pathLst>
                <a:path w="83" h="52">
                  <a:moveTo>
                    <a:pt x="2" y="38"/>
                  </a:moveTo>
                  <a:lnTo>
                    <a:pt x="0" y="0"/>
                  </a:lnTo>
                  <a:lnTo>
                    <a:pt x="83" y="19"/>
                  </a:lnTo>
                  <a:lnTo>
                    <a:pt x="79" y="52"/>
                  </a:lnTo>
                  <a:lnTo>
                    <a:pt x="2" y="38"/>
                  </a:lnTo>
                  <a:close/>
                </a:path>
              </a:pathLst>
            </a:custGeom>
            <a:solidFill>
              <a:srgbClr val="F9B2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Inter" panose="02000503000000020004" charset="0"/>
                <a:ea typeface="Inter" panose="02000503000000020004" charset="0"/>
                <a:cs typeface="Inter" panose="02000503000000020004" charset="0"/>
              </a:endParaRPr>
            </a:p>
          </p:txBody>
        </p:sp>
        <p:sp>
          <p:nvSpPr>
            <p:cNvPr id="95" name="Freeform 114"/>
            <p:cNvSpPr/>
            <p:nvPr userDrawn="1">
              <p:custDataLst>
                <p:tags r:id="rId14"/>
              </p:custDataLst>
            </p:nvPr>
          </p:nvSpPr>
          <p:spPr bwMode="auto">
            <a:xfrm>
              <a:off x="4157345" y="5553710"/>
              <a:ext cx="372745" cy="187960"/>
            </a:xfrm>
            <a:custGeom>
              <a:avLst/>
              <a:gdLst>
                <a:gd name="T0" fmla="*/ 138 w 230"/>
                <a:gd name="T1" fmla="*/ 0 h 116"/>
                <a:gd name="T2" fmla="*/ 117 w 230"/>
                <a:gd name="T3" fmla="*/ 58 h 116"/>
                <a:gd name="T4" fmla="*/ 17 w 230"/>
                <a:gd name="T5" fmla="*/ 94 h 116"/>
                <a:gd name="T6" fmla="*/ 14 w 230"/>
                <a:gd name="T7" fmla="*/ 116 h 116"/>
                <a:gd name="T8" fmla="*/ 110 w 230"/>
                <a:gd name="T9" fmla="*/ 116 h 116"/>
                <a:gd name="T10" fmla="*/ 171 w 230"/>
                <a:gd name="T11" fmla="*/ 102 h 116"/>
                <a:gd name="T12" fmla="*/ 182 w 230"/>
                <a:gd name="T13" fmla="*/ 116 h 116"/>
                <a:gd name="T14" fmla="*/ 230 w 230"/>
                <a:gd name="T15" fmla="*/ 110 h 116"/>
                <a:gd name="T16" fmla="*/ 215 w 230"/>
                <a:gd name="T17" fmla="*/ 13 h 116"/>
                <a:gd name="T18" fmla="*/ 138 w 230"/>
                <a:gd name="T19"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116">
                  <a:moveTo>
                    <a:pt x="138" y="0"/>
                  </a:moveTo>
                  <a:cubicBezTo>
                    <a:pt x="117" y="58"/>
                    <a:pt x="117" y="58"/>
                    <a:pt x="117" y="58"/>
                  </a:cubicBezTo>
                  <a:cubicBezTo>
                    <a:pt x="17" y="94"/>
                    <a:pt x="17" y="94"/>
                    <a:pt x="17" y="94"/>
                  </a:cubicBezTo>
                  <a:cubicBezTo>
                    <a:pt x="2" y="94"/>
                    <a:pt x="0" y="113"/>
                    <a:pt x="14" y="116"/>
                  </a:cubicBezTo>
                  <a:cubicBezTo>
                    <a:pt x="110" y="116"/>
                    <a:pt x="110" y="116"/>
                    <a:pt x="110" y="116"/>
                  </a:cubicBezTo>
                  <a:cubicBezTo>
                    <a:pt x="171" y="102"/>
                    <a:pt x="171" y="102"/>
                    <a:pt x="171" y="102"/>
                  </a:cubicBezTo>
                  <a:cubicBezTo>
                    <a:pt x="182" y="116"/>
                    <a:pt x="182" y="116"/>
                    <a:pt x="182" y="116"/>
                  </a:cubicBezTo>
                  <a:cubicBezTo>
                    <a:pt x="230" y="110"/>
                    <a:pt x="230" y="110"/>
                    <a:pt x="230" y="110"/>
                  </a:cubicBezTo>
                  <a:cubicBezTo>
                    <a:pt x="215" y="13"/>
                    <a:pt x="215" y="13"/>
                    <a:pt x="215" y="13"/>
                  </a:cubicBezTo>
                  <a:lnTo>
                    <a:pt x="138" y="0"/>
                  </a:ln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Inter" panose="02000503000000020004" charset="0"/>
                <a:ea typeface="Inter" panose="02000503000000020004" charset="0"/>
                <a:cs typeface="Inter" panose="02000503000000020004" charset="0"/>
              </a:endParaRPr>
            </a:p>
          </p:txBody>
        </p:sp>
        <p:sp>
          <p:nvSpPr>
            <p:cNvPr id="96" name="Freeform 115"/>
            <p:cNvSpPr/>
            <p:nvPr userDrawn="1">
              <p:custDataLst>
                <p:tags r:id="rId15"/>
              </p:custDataLst>
            </p:nvPr>
          </p:nvSpPr>
          <p:spPr bwMode="auto">
            <a:xfrm>
              <a:off x="4619625" y="3385820"/>
              <a:ext cx="321310" cy="144780"/>
            </a:xfrm>
            <a:custGeom>
              <a:avLst/>
              <a:gdLst>
                <a:gd name="T0" fmla="*/ 58 w 198"/>
                <a:gd name="T1" fmla="*/ 11 h 89"/>
                <a:gd name="T2" fmla="*/ 56 w 198"/>
                <a:gd name="T3" fmla="*/ 35 h 89"/>
                <a:gd name="T4" fmla="*/ 11 w 198"/>
                <a:gd name="T5" fmla="*/ 86 h 89"/>
                <a:gd name="T6" fmla="*/ 0 w 198"/>
                <a:gd name="T7" fmla="*/ 89 h 89"/>
                <a:gd name="T8" fmla="*/ 198 w 198"/>
                <a:gd name="T9" fmla="*/ 89 h 89"/>
                <a:gd name="T10" fmla="*/ 172 w 198"/>
                <a:gd name="T11" fmla="*/ 88 h 89"/>
                <a:gd name="T12" fmla="*/ 132 w 198"/>
                <a:gd name="T13" fmla="*/ 29 h 89"/>
                <a:gd name="T14" fmla="*/ 135 w 198"/>
                <a:gd name="T15" fmla="*/ 0 h 89"/>
                <a:gd name="T16" fmla="*/ 58 w 198"/>
                <a:gd name="T17" fmla="*/ 1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89">
                  <a:moveTo>
                    <a:pt x="58" y="11"/>
                  </a:moveTo>
                  <a:cubicBezTo>
                    <a:pt x="56" y="35"/>
                    <a:pt x="56" y="35"/>
                    <a:pt x="56" y="35"/>
                  </a:cubicBezTo>
                  <a:cubicBezTo>
                    <a:pt x="53" y="59"/>
                    <a:pt x="36" y="79"/>
                    <a:pt x="11" y="86"/>
                  </a:cubicBezTo>
                  <a:cubicBezTo>
                    <a:pt x="0" y="89"/>
                    <a:pt x="0" y="89"/>
                    <a:pt x="0" y="89"/>
                  </a:cubicBezTo>
                  <a:cubicBezTo>
                    <a:pt x="198" y="89"/>
                    <a:pt x="198" y="89"/>
                    <a:pt x="198" y="89"/>
                  </a:cubicBezTo>
                  <a:cubicBezTo>
                    <a:pt x="172" y="88"/>
                    <a:pt x="172" y="88"/>
                    <a:pt x="172" y="88"/>
                  </a:cubicBezTo>
                  <a:cubicBezTo>
                    <a:pt x="146" y="79"/>
                    <a:pt x="130" y="55"/>
                    <a:pt x="132" y="29"/>
                  </a:cubicBezTo>
                  <a:cubicBezTo>
                    <a:pt x="135" y="0"/>
                    <a:pt x="135" y="0"/>
                    <a:pt x="135" y="0"/>
                  </a:cubicBezTo>
                  <a:lnTo>
                    <a:pt x="58" y="11"/>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Inter" panose="02000503000000020004" charset="0"/>
                <a:ea typeface="Inter" panose="02000503000000020004" charset="0"/>
                <a:cs typeface="Inter" panose="02000503000000020004" charset="0"/>
              </a:endParaRPr>
            </a:p>
          </p:txBody>
        </p:sp>
        <p:sp>
          <p:nvSpPr>
            <p:cNvPr id="97" name="Freeform 116"/>
            <p:cNvSpPr/>
            <p:nvPr userDrawn="1">
              <p:custDataLst>
                <p:tags r:id="rId16"/>
              </p:custDataLst>
            </p:nvPr>
          </p:nvSpPr>
          <p:spPr bwMode="auto">
            <a:xfrm>
              <a:off x="4361815" y="4399915"/>
              <a:ext cx="590550" cy="1085850"/>
            </a:xfrm>
            <a:custGeom>
              <a:avLst/>
              <a:gdLst>
                <a:gd name="T0" fmla="*/ 364 w 364"/>
                <a:gd name="T1" fmla="*/ 42 h 671"/>
                <a:gd name="T2" fmla="*/ 314 w 364"/>
                <a:gd name="T3" fmla="*/ 671 h 671"/>
                <a:gd name="T4" fmla="*/ 235 w 364"/>
                <a:gd name="T5" fmla="*/ 671 h 671"/>
                <a:gd name="T6" fmla="*/ 219 w 364"/>
                <a:gd name="T7" fmla="*/ 159 h 671"/>
                <a:gd name="T8" fmla="*/ 145 w 364"/>
                <a:gd name="T9" fmla="*/ 372 h 671"/>
                <a:gd name="T10" fmla="*/ 88 w 364"/>
                <a:gd name="T11" fmla="*/ 671 h 671"/>
                <a:gd name="T12" fmla="*/ 0 w 364"/>
                <a:gd name="T13" fmla="*/ 671 h 671"/>
                <a:gd name="T14" fmla="*/ 48 w 364"/>
                <a:gd name="T15" fmla="*/ 329 h 671"/>
                <a:gd name="T16" fmla="*/ 75 w 364"/>
                <a:gd name="T17" fmla="*/ 25 h 671"/>
                <a:gd name="T18" fmla="*/ 344 w 364"/>
                <a:gd name="T19" fmla="*/ 34 h 671"/>
                <a:gd name="T20" fmla="*/ 364 w 364"/>
                <a:gd name="T21" fmla="*/ 42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4" h="671">
                  <a:moveTo>
                    <a:pt x="364" y="42"/>
                  </a:moveTo>
                  <a:cubicBezTo>
                    <a:pt x="314" y="671"/>
                    <a:pt x="314" y="671"/>
                    <a:pt x="314" y="671"/>
                  </a:cubicBezTo>
                  <a:cubicBezTo>
                    <a:pt x="235" y="671"/>
                    <a:pt x="235" y="671"/>
                    <a:pt x="235" y="671"/>
                  </a:cubicBezTo>
                  <a:cubicBezTo>
                    <a:pt x="219" y="159"/>
                    <a:pt x="219" y="159"/>
                    <a:pt x="219" y="159"/>
                  </a:cubicBezTo>
                  <a:cubicBezTo>
                    <a:pt x="145" y="372"/>
                    <a:pt x="145" y="372"/>
                    <a:pt x="145" y="372"/>
                  </a:cubicBezTo>
                  <a:cubicBezTo>
                    <a:pt x="88" y="671"/>
                    <a:pt x="88" y="671"/>
                    <a:pt x="88" y="671"/>
                  </a:cubicBezTo>
                  <a:cubicBezTo>
                    <a:pt x="0" y="671"/>
                    <a:pt x="0" y="671"/>
                    <a:pt x="0" y="671"/>
                  </a:cubicBezTo>
                  <a:cubicBezTo>
                    <a:pt x="48" y="329"/>
                    <a:pt x="48" y="329"/>
                    <a:pt x="48" y="329"/>
                  </a:cubicBezTo>
                  <a:cubicBezTo>
                    <a:pt x="75" y="25"/>
                    <a:pt x="75" y="25"/>
                    <a:pt x="75" y="25"/>
                  </a:cubicBezTo>
                  <a:cubicBezTo>
                    <a:pt x="163" y="0"/>
                    <a:pt x="258" y="3"/>
                    <a:pt x="344" y="34"/>
                  </a:cubicBezTo>
                  <a:lnTo>
                    <a:pt x="364" y="42"/>
                  </a:ln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Inter" panose="02000503000000020004" charset="0"/>
                <a:ea typeface="Inter" panose="02000503000000020004" charset="0"/>
                <a:cs typeface="Inter" panose="02000503000000020004" charset="0"/>
              </a:endParaRPr>
            </a:p>
          </p:txBody>
        </p:sp>
        <p:sp>
          <p:nvSpPr>
            <p:cNvPr id="98" name="Freeform 117"/>
            <p:cNvSpPr/>
            <p:nvPr userDrawn="1">
              <p:custDataLst>
                <p:tags r:id="rId17"/>
              </p:custDataLst>
            </p:nvPr>
          </p:nvSpPr>
          <p:spPr bwMode="auto">
            <a:xfrm>
              <a:off x="4508500" y="2994025"/>
              <a:ext cx="433705" cy="467360"/>
            </a:xfrm>
            <a:custGeom>
              <a:avLst/>
              <a:gdLst>
                <a:gd name="T0" fmla="*/ 0 w 267"/>
                <a:gd name="T1" fmla="*/ 21 h 288"/>
                <a:gd name="T2" fmla="*/ 86 w 267"/>
                <a:gd name="T3" fmla="*/ 239 h 288"/>
                <a:gd name="T4" fmla="*/ 257 w 267"/>
                <a:gd name="T5" fmla="*/ 204 h 288"/>
                <a:gd name="T6" fmla="*/ 236 w 267"/>
                <a:gd name="T7" fmla="*/ 0 h 288"/>
                <a:gd name="T8" fmla="*/ 0 w 267"/>
                <a:gd name="T9" fmla="*/ 21 h 288"/>
              </a:gdLst>
              <a:ahLst/>
              <a:cxnLst>
                <a:cxn ang="0">
                  <a:pos x="T0" y="T1"/>
                </a:cxn>
                <a:cxn ang="0">
                  <a:pos x="T2" y="T3"/>
                </a:cxn>
                <a:cxn ang="0">
                  <a:pos x="T4" y="T5"/>
                </a:cxn>
                <a:cxn ang="0">
                  <a:pos x="T6" y="T7"/>
                </a:cxn>
                <a:cxn ang="0">
                  <a:pos x="T8" y="T9"/>
                </a:cxn>
              </a:cxnLst>
              <a:rect l="0" t="0" r="r" b="b"/>
              <a:pathLst>
                <a:path w="267" h="288">
                  <a:moveTo>
                    <a:pt x="0" y="21"/>
                  </a:moveTo>
                  <a:cubicBezTo>
                    <a:pt x="0" y="21"/>
                    <a:pt x="26" y="190"/>
                    <a:pt x="86" y="239"/>
                  </a:cubicBezTo>
                  <a:cubicBezTo>
                    <a:pt x="147" y="288"/>
                    <a:pt x="248" y="240"/>
                    <a:pt x="257" y="204"/>
                  </a:cubicBezTo>
                  <a:cubicBezTo>
                    <a:pt x="267" y="168"/>
                    <a:pt x="236" y="0"/>
                    <a:pt x="236" y="0"/>
                  </a:cubicBezTo>
                  <a:lnTo>
                    <a:pt x="0" y="2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Inter" panose="02000503000000020004" charset="0"/>
                <a:ea typeface="Inter" panose="02000503000000020004" charset="0"/>
                <a:cs typeface="Inter" panose="02000503000000020004" charset="0"/>
              </a:endParaRPr>
            </a:p>
          </p:txBody>
        </p:sp>
        <p:sp>
          <p:nvSpPr>
            <p:cNvPr id="99" name="Freeform 118"/>
            <p:cNvSpPr/>
            <p:nvPr userDrawn="1">
              <p:custDataLst>
                <p:tags r:id="rId18"/>
              </p:custDataLst>
            </p:nvPr>
          </p:nvSpPr>
          <p:spPr bwMode="auto">
            <a:xfrm>
              <a:off x="4911090" y="3116580"/>
              <a:ext cx="68580" cy="144780"/>
            </a:xfrm>
            <a:custGeom>
              <a:avLst/>
              <a:gdLst>
                <a:gd name="T0" fmla="*/ 11 w 42"/>
                <a:gd name="T1" fmla="*/ 89 h 89"/>
                <a:gd name="T2" fmla="*/ 18 w 42"/>
                <a:gd name="T3" fmla="*/ 87 h 89"/>
                <a:gd name="T4" fmla="*/ 25 w 42"/>
                <a:gd name="T5" fmla="*/ 32 h 89"/>
                <a:gd name="T6" fmla="*/ 0 w 42"/>
                <a:gd name="T7" fmla="*/ 0 h 89"/>
                <a:gd name="T8" fmla="*/ 11 w 42"/>
                <a:gd name="T9" fmla="*/ 89 h 89"/>
              </a:gdLst>
              <a:ahLst/>
              <a:cxnLst>
                <a:cxn ang="0">
                  <a:pos x="T0" y="T1"/>
                </a:cxn>
                <a:cxn ang="0">
                  <a:pos x="T2" y="T3"/>
                </a:cxn>
                <a:cxn ang="0">
                  <a:pos x="T4" y="T5"/>
                </a:cxn>
                <a:cxn ang="0">
                  <a:pos x="T6" y="T7"/>
                </a:cxn>
                <a:cxn ang="0">
                  <a:pos x="T8" y="T9"/>
                </a:cxn>
              </a:cxnLst>
              <a:rect l="0" t="0" r="r" b="b"/>
              <a:pathLst>
                <a:path w="42" h="89">
                  <a:moveTo>
                    <a:pt x="11" y="89"/>
                  </a:moveTo>
                  <a:cubicBezTo>
                    <a:pt x="13" y="89"/>
                    <a:pt x="15" y="88"/>
                    <a:pt x="18" y="87"/>
                  </a:cubicBezTo>
                  <a:cubicBezTo>
                    <a:pt x="42" y="76"/>
                    <a:pt x="37" y="54"/>
                    <a:pt x="25" y="32"/>
                  </a:cubicBezTo>
                  <a:cubicBezTo>
                    <a:pt x="17" y="17"/>
                    <a:pt x="17" y="2"/>
                    <a:pt x="0" y="0"/>
                  </a:cubicBezTo>
                  <a:lnTo>
                    <a:pt x="11" y="89"/>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Inter" panose="02000503000000020004" charset="0"/>
                <a:ea typeface="Inter" panose="02000503000000020004" charset="0"/>
                <a:cs typeface="Inter" panose="02000503000000020004" charset="0"/>
              </a:endParaRPr>
            </a:p>
          </p:txBody>
        </p:sp>
        <p:sp>
          <p:nvSpPr>
            <p:cNvPr id="100" name="Freeform 119"/>
            <p:cNvSpPr/>
            <p:nvPr userDrawn="1">
              <p:custDataLst>
                <p:tags r:id="rId19"/>
              </p:custDataLst>
            </p:nvPr>
          </p:nvSpPr>
          <p:spPr bwMode="auto">
            <a:xfrm>
              <a:off x="4499610" y="2804795"/>
              <a:ext cx="537845" cy="342900"/>
            </a:xfrm>
            <a:custGeom>
              <a:avLst/>
              <a:gdLst>
                <a:gd name="T0" fmla="*/ 47 w 331"/>
                <a:gd name="T1" fmla="*/ 191 h 212"/>
                <a:gd name="T2" fmla="*/ 6 w 331"/>
                <a:gd name="T3" fmla="*/ 128 h 212"/>
                <a:gd name="T4" fmla="*/ 60 w 331"/>
                <a:gd name="T5" fmla="*/ 50 h 212"/>
                <a:gd name="T6" fmla="*/ 189 w 331"/>
                <a:gd name="T7" fmla="*/ 36 h 212"/>
                <a:gd name="T8" fmla="*/ 241 w 331"/>
                <a:gd name="T9" fmla="*/ 16 h 212"/>
                <a:gd name="T10" fmla="*/ 314 w 331"/>
                <a:gd name="T11" fmla="*/ 41 h 212"/>
                <a:gd name="T12" fmla="*/ 290 w 331"/>
                <a:gd name="T13" fmla="*/ 151 h 212"/>
                <a:gd name="T14" fmla="*/ 98 w 331"/>
                <a:gd name="T15" fmla="*/ 201 h 212"/>
                <a:gd name="T16" fmla="*/ 47 w 331"/>
                <a:gd name="T17" fmla="*/ 19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212">
                  <a:moveTo>
                    <a:pt x="47" y="191"/>
                  </a:moveTo>
                  <a:cubicBezTo>
                    <a:pt x="18" y="183"/>
                    <a:pt x="0" y="155"/>
                    <a:pt x="6" y="128"/>
                  </a:cubicBezTo>
                  <a:cubicBezTo>
                    <a:pt x="12" y="105"/>
                    <a:pt x="20" y="67"/>
                    <a:pt x="60" y="50"/>
                  </a:cubicBezTo>
                  <a:cubicBezTo>
                    <a:pt x="136" y="18"/>
                    <a:pt x="164" y="36"/>
                    <a:pt x="189" y="36"/>
                  </a:cubicBezTo>
                  <a:cubicBezTo>
                    <a:pt x="214" y="36"/>
                    <a:pt x="227" y="22"/>
                    <a:pt x="241" y="16"/>
                  </a:cubicBezTo>
                  <a:cubicBezTo>
                    <a:pt x="274" y="0"/>
                    <a:pt x="304" y="27"/>
                    <a:pt x="314" y="41"/>
                  </a:cubicBezTo>
                  <a:cubicBezTo>
                    <a:pt x="324" y="55"/>
                    <a:pt x="331" y="123"/>
                    <a:pt x="290" y="151"/>
                  </a:cubicBezTo>
                  <a:cubicBezTo>
                    <a:pt x="249" y="179"/>
                    <a:pt x="171" y="212"/>
                    <a:pt x="98" y="201"/>
                  </a:cubicBezTo>
                  <a:cubicBezTo>
                    <a:pt x="76" y="198"/>
                    <a:pt x="59" y="195"/>
                    <a:pt x="47" y="19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Inter" panose="02000503000000020004" charset="0"/>
                <a:ea typeface="Inter" panose="02000503000000020004" charset="0"/>
                <a:cs typeface="Inter" panose="02000503000000020004" charset="0"/>
              </a:endParaRPr>
            </a:p>
          </p:txBody>
        </p:sp>
        <p:sp>
          <p:nvSpPr>
            <p:cNvPr id="101" name="Freeform 120"/>
            <p:cNvSpPr/>
            <p:nvPr userDrawn="1">
              <p:custDataLst>
                <p:tags r:id="rId20"/>
              </p:custDataLst>
            </p:nvPr>
          </p:nvSpPr>
          <p:spPr bwMode="auto">
            <a:xfrm>
              <a:off x="4516755" y="3176270"/>
              <a:ext cx="83820" cy="147320"/>
            </a:xfrm>
            <a:custGeom>
              <a:avLst/>
              <a:gdLst>
                <a:gd name="T0" fmla="*/ 51 w 51"/>
                <a:gd name="T1" fmla="*/ 91 h 91"/>
                <a:gd name="T2" fmla="*/ 43 w 51"/>
                <a:gd name="T3" fmla="*/ 91 h 91"/>
                <a:gd name="T4" fmla="*/ 11 w 51"/>
                <a:gd name="T5" fmla="*/ 46 h 91"/>
                <a:gd name="T6" fmla="*/ 15 w 51"/>
                <a:gd name="T7" fmla="*/ 0 h 91"/>
                <a:gd name="T8" fmla="*/ 51 w 51"/>
                <a:gd name="T9" fmla="*/ 91 h 91"/>
              </a:gdLst>
              <a:ahLst/>
              <a:cxnLst>
                <a:cxn ang="0">
                  <a:pos x="T0" y="T1"/>
                </a:cxn>
                <a:cxn ang="0">
                  <a:pos x="T2" y="T3"/>
                </a:cxn>
                <a:cxn ang="0">
                  <a:pos x="T4" y="T5"/>
                </a:cxn>
                <a:cxn ang="0">
                  <a:pos x="T6" y="T7"/>
                </a:cxn>
                <a:cxn ang="0">
                  <a:pos x="T8" y="T9"/>
                </a:cxn>
              </a:cxnLst>
              <a:rect l="0" t="0" r="r" b="b"/>
              <a:pathLst>
                <a:path w="51" h="91">
                  <a:moveTo>
                    <a:pt x="51" y="91"/>
                  </a:moveTo>
                  <a:cubicBezTo>
                    <a:pt x="48" y="91"/>
                    <a:pt x="46" y="91"/>
                    <a:pt x="43" y="91"/>
                  </a:cubicBezTo>
                  <a:cubicBezTo>
                    <a:pt x="14" y="91"/>
                    <a:pt x="11" y="73"/>
                    <a:pt x="11" y="46"/>
                  </a:cubicBezTo>
                  <a:cubicBezTo>
                    <a:pt x="11" y="28"/>
                    <a:pt x="0" y="9"/>
                    <a:pt x="15" y="0"/>
                  </a:cubicBezTo>
                  <a:lnTo>
                    <a:pt x="51" y="91"/>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Inter" panose="02000503000000020004" charset="0"/>
                <a:ea typeface="Inter" panose="02000503000000020004" charset="0"/>
                <a:cs typeface="Inter" panose="02000503000000020004" charset="0"/>
              </a:endParaRPr>
            </a:p>
          </p:txBody>
        </p:sp>
        <p:sp>
          <p:nvSpPr>
            <p:cNvPr id="102" name="Freeform 121"/>
            <p:cNvSpPr/>
            <p:nvPr userDrawn="1">
              <p:custDataLst>
                <p:tags r:id="rId21"/>
              </p:custDataLst>
            </p:nvPr>
          </p:nvSpPr>
          <p:spPr bwMode="auto">
            <a:xfrm>
              <a:off x="5030470" y="2858770"/>
              <a:ext cx="194310" cy="606425"/>
            </a:xfrm>
            <a:custGeom>
              <a:avLst/>
              <a:gdLst>
                <a:gd name="T0" fmla="*/ 0 w 144"/>
                <a:gd name="T1" fmla="*/ 384 h 449"/>
                <a:gd name="T2" fmla="*/ 72 w 144"/>
                <a:gd name="T3" fmla="*/ 281 h 449"/>
                <a:gd name="T4" fmla="*/ 63 w 144"/>
                <a:gd name="T5" fmla="*/ 7 h 449"/>
                <a:gd name="T6" fmla="*/ 110 w 144"/>
                <a:gd name="T7" fmla="*/ 0 h 449"/>
                <a:gd name="T8" fmla="*/ 144 w 144"/>
                <a:gd name="T9" fmla="*/ 284 h 449"/>
                <a:gd name="T10" fmla="*/ 86 w 144"/>
                <a:gd name="T11" fmla="*/ 449 h 449"/>
                <a:gd name="T12" fmla="*/ 0 w 144"/>
                <a:gd name="T13" fmla="*/ 384 h 449"/>
              </a:gdLst>
              <a:ahLst/>
              <a:cxnLst>
                <a:cxn ang="0">
                  <a:pos x="T0" y="T1"/>
                </a:cxn>
                <a:cxn ang="0">
                  <a:pos x="T2" y="T3"/>
                </a:cxn>
                <a:cxn ang="0">
                  <a:pos x="T4" y="T5"/>
                </a:cxn>
                <a:cxn ang="0">
                  <a:pos x="T6" y="T7"/>
                </a:cxn>
                <a:cxn ang="0">
                  <a:pos x="T8" y="T9"/>
                </a:cxn>
                <a:cxn ang="0">
                  <a:pos x="T10" y="T11"/>
                </a:cxn>
                <a:cxn ang="0">
                  <a:pos x="T12" y="T13"/>
                </a:cxn>
              </a:cxnLst>
              <a:rect l="0" t="0" r="r" b="b"/>
              <a:pathLst>
                <a:path w="144" h="449">
                  <a:moveTo>
                    <a:pt x="0" y="384"/>
                  </a:moveTo>
                  <a:lnTo>
                    <a:pt x="72" y="281"/>
                  </a:lnTo>
                  <a:lnTo>
                    <a:pt x="63" y="7"/>
                  </a:lnTo>
                  <a:lnTo>
                    <a:pt x="110" y="0"/>
                  </a:lnTo>
                  <a:lnTo>
                    <a:pt x="144" y="284"/>
                  </a:lnTo>
                  <a:lnTo>
                    <a:pt x="86" y="449"/>
                  </a:lnTo>
                  <a:lnTo>
                    <a:pt x="0" y="384"/>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Inter" panose="02000503000000020004" charset="0"/>
                <a:ea typeface="Inter" panose="02000503000000020004" charset="0"/>
                <a:cs typeface="Inter" panose="02000503000000020004" charset="0"/>
              </a:endParaRPr>
            </a:p>
          </p:txBody>
        </p:sp>
        <p:sp>
          <p:nvSpPr>
            <p:cNvPr id="103" name="Freeform 122"/>
            <p:cNvSpPr/>
            <p:nvPr userDrawn="1">
              <p:custDataLst>
                <p:tags r:id="rId22"/>
              </p:custDataLst>
            </p:nvPr>
          </p:nvSpPr>
          <p:spPr bwMode="auto">
            <a:xfrm>
              <a:off x="4255135" y="2872105"/>
              <a:ext cx="194310" cy="607695"/>
            </a:xfrm>
            <a:custGeom>
              <a:avLst/>
              <a:gdLst>
                <a:gd name="T0" fmla="*/ 144 w 144"/>
                <a:gd name="T1" fmla="*/ 385 h 450"/>
                <a:gd name="T2" fmla="*/ 72 w 144"/>
                <a:gd name="T3" fmla="*/ 282 h 450"/>
                <a:gd name="T4" fmla="*/ 80 w 144"/>
                <a:gd name="T5" fmla="*/ 8 h 450"/>
                <a:gd name="T6" fmla="*/ 34 w 144"/>
                <a:gd name="T7" fmla="*/ 0 h 450"/>
                <a:gd name="T8" fmla="*/ 0 w 144"/>
                <a:gd name="T9" fmla="*/ 285 h 450"/>
                <a:gd name="T10" fmla="*/ 58 w 144"/>
                <a:gd name="T11" fmla="*/ 450 h 450"/>
                <a:gd name="T12" fmla="*/ 144 w 144"/>
                <a:gd name="T13" fmla="*/ 385 h 450"/>
              </a:gdLst>
              <a:ahLst/>
              <a:cxnLst>
                <a:cxn ang="0">
                  <a:pos x="T0" y="T1"/>
                </a:cxn>
                <a:cxn ang="0">
                  <a:pos x="T2" y="T3"/>
                </a:cxn>
                <a:cxn ang="0">
                  <a:pos x="T4" y="T5"/>
                </a:cxn>
                <a:cxn ang="0">
                  <a:pos x="T6" y="T7"/>
                </a:cxn>
                <a:cxn ang="0">
                  <a:pos x="T8" y="T9"/>
                </a:cxn>
                <a:cxn ang="0">
                  <a:pos x="T10" y="T11"/>
                </a:cxn>
                <a:cxn ang="0">
                  <a:pos x="T12" y="T13"/>
                </a:cxn>
              </a:cxnLst>
              <a:rect l="0" t="0" r="r" b="b"/>
              <a:pathLst>
                <a:path w="144" h="450">
                  <a:moveTo>
                    <a:pt x="144" y="385"/>
                  </a:moveTo>
                  <a:lnTo>
                    <a:pt x="72" y="282"/>
                  </a:lnTo>
                  <a:lnTo>
                    <a:pt x="80" y="8"/>
                  </a:lnTo>
                  <a:lnTo>
                    <a:pt x="34" y="0"/>
                  </a:lnTo>
                  <a:lnTo>
                    <a:pt x="0" y="285"/>
                  </a:lnTo>
                  <a:lnTo>
                    <a:pt x="58" y="450"/>
                  </a:lnTo>
                  <a:lnTo>
                    <a:pt x="144" y="385"/>
                  </a:ln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Inter" panose="02000503000000020004" charset="0"/>
                <a:ea typeface="Inter" panose="02000503000000020004" charset="0"/>
                <a:cs typeface="Inter" panose="02000503000000020004" charset="0"/>
              </a:endParaRPr>
            </a:p>
          </p:txBody>
        </p:sp>
        <p:sp>
          <p:nvSpPr>
            <p:cNvPr id="104" name="Freeform 123"/>
            <p:cNvSpPr/>
            <p:nvPr userDrawn="1">
              <p:custDataLst>
                <p:tags r:id="rId23"/>
              </p:custDataLst>
            </p:nvPr>
          </p:nvSpPr>
          <p:spPr bwMode="auto">
            <a:xfrm>
              <a:off x="4454525" y="3759835"/>
              <a:ext cx="618490" cy="757555"/>
            </a:xfrm>
            <a:custGeom>
              <a:avLst/>
              <a:gdLst>
                <a:gd name="T0" fmla="*/ 350 w 382"/>
                <a:gd name="T1" fmla="*/ 34 h 468"/>
                <a:gd name="T2" fmla="*/ 55 w 382"/>
                <a:gd name="T3" fmla="*/ 0 h 468"/>
                <a:gd name="T4" fmla="*/ 0 w 382"/>
                <a:gd name="T5" fmla="*/ 445 h 468"/>
                <a:gd name="T6" fmla="*/ 10 w 382"/>
                <a:gd name="T7" fmla="*/ 446 h 468"/>
                <a:gd name="T8" fmla="*/ 48 w 382"/>
                <a:gd name="T9" fmla="*/ 421 h 468"/>
                <a:gd name="T10" fmla="*/ 76 w 382"/>
                <a:gd name="T11" fmla="*/ 414 h 468"/>
                <a:gd name="T12" fmla="*/ 119 w 382"/>
                <a:gd name="T13" fmla="*/ 404 h 468"/>
                <a:gd name="T14" fmla="*/ 163 w 382"/>
                <a:gd name="T15" fmla="*/ 405 h 468"/>
                <a:gd name="T16" fmla="*/ 259 w 382"/>
                <a:gd name="T17" fmla="*/ 422 h 468"/>
                <a:gd name="T18" fmla="*/ 271 w 382"/>
                <a:gd name="T19" fmla="*/ 427 h 468"/>
                <a:gd name="T20" fmla="*/ 274 w 382"/>
                <a:gd name="T21" fmla="*/ 427 h 468"/>
                <a:gd name="T22" fmla="*/ 320 w 382"/>
                <a:gd name="T23" fmla="*/ 464 h 468"/>
                <a:gd name="T24" fmla="*/ 382 w 382"/>
                <a:gd name="T25" fmla="*/ 468 h 468"/>
                <a:gd name="T26" fmla="*/ 350 w 382"/>
                <a:gd name="T27" fmla="*/ 3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2" h="468">
                  <a:moveTo>
                    <a:pt x="350" y="34"/>
                  </a:moveTo>
                  <a:cubicBezTo>
                    <a:pt x="55" y="0"/>
                    <a:pt x="55" y="0"/>
                    <a:pt x="55" y="0"/>
                  </a:cubicBezTo>
                  <a:cubicBezTo>
                    <a:pt x="0" y="445"/>
                    <a:pt x="0" y="445"/>
                    <a:pt x="0" y="445"/>
                  </a:cubicBezTo>
                  <a:cubicBezTo>
                    <a:pt x="10" y="446"/>
                    <a:pt x="10" y="446"/>
                    <a:pt x="10" y="446"/>
                  </a:cubicBezTo>
                  <a:cubicBezTo>
                    <a:pt x="16" y="433"/>
                    <a:pt x="29" y="422"/>
                    <a:pt x="48" y="421"/>
                  </a:cubicBezTo>
                  <a:cubicBezTo>
                    <a:pt x="55" y="416"/>
                    <a:pt x="64" y="413"/>
                    <a:pt x="76" y="414"/>
                  </a:cubicBezTo>
                  <a:cubicBezTo>
                    <a:pt x="91" y="414"/>
                    <a:pt x="103" y="404"/>
                    <a:pt x="119" y="404"/>
                  </a:cubicBezTo>
                  <a:cubicBezTo>
                    <a:pt x="134" y="404"/>
                    <a:pt x="149" y="405"/>
                    <a:pt x="163" y="405"/>
                  </a:cubicBezTo>
                  <a:cubicBezTo>
                    <a:pt x="195" y="406"/>
                    <a:pt x="228" y="413"/>
                    <a:pt x="259" y="422"/>
                  </a:cubicBezTo>
                  <a:cubicBezTo>
                    <a:pt x="263" y="423"/>
                    <a:pt x="268" y="425"/>
                    <a:pt x="271" y="427"/>
                  </a:cubicBezTo>
                  <a:cubicBezTo>
                    <a:pt x="272" y="427"/>
                    <a:pt x="273" y="427"/>
                    <a:pt x="274" y="427"/>
                  </a:cubicBezTo>
                  <a:cubicBezTo>
                    <a:pt x="304" y="425"/>
                    <a:pt x="319" y="443"/>
                    <a:pt x="320" y="464"/>
                  </a:cubicBezTo>
                  <a:cubicBezTo>
                    <a:pt x="382" y="468"/>
                    <a:pt x="382" y="468"/>
                    <a:pt x="382" y="468"/>
                  </a:cubicBezTo>
                  <a:lnTo>
                    <a:pt x="350" y="34"/>
                  </a:lnTo>
                  <a:close/>
                </a:path>
              </a:pathLst>
            </a:custGeom>
            <a:solidFill>
              <a:schemeClr val="tx2"/>
            </a:solidFill>
            <a:ln>
              <a:noFill/>
            </a:ln>
          </p:spPr>
          <p:txBody>
            <a:bodyPr vert="horz" wrap="square" lIns="91440" tIns="45720" rIns="91440" bIns="45720" numCol="1" anchor="t" anchorCtr="0" compatLnSpc="1"/>
            <a:lstStyle/>
            <a:p>
              <a:endParaRPr lang="zh-CN" altLang="en-US">
                <a:latin typeface="Inter" panose="02000503000000020004" charset="0"/>
                <a:ea typeface="Inter" panose="02000503000000020004" charset="0"/>
                <a:cs typeface="Inter" panose="02000503000000020004" charset="0"/>
              </a:endParaRPr>
            </a:p>
          </p:txBody>
        </p:sp>
        <p:sp>
          <p:nvSpPr>
            <p:cNvPr id="105" name="Freeform 124"/>
            <p:cNvSpPr/>
            <p:nvPr userDrawn="1">
              <p:custDataLst>
                <p:tags r:id="rId24"/>
              </p:custDataLst>
            </p:nvPr>
          </p:nvSpPr>
          <p:spPr bwMode="auto">
            <a:xfrm>
              <a:off x="4322445" y="3342005"/>
              <a:ext cx="847090" cy="570230"/>
            </a:xfrm>
            <a:custGeom>
              <a:avLst/>
              <a:gdLst>
                <a:gd name="T0" fmla="*/ 0 w 522"/>
                <a:gd name="T1" fmla="*/ 85 h 352"/>
                <a:gd name="T2" fmla="*/ 127 w 522"/>
                <a:gd name="T3" fmla="*/ 331 h 352"/>
                <a:gd name="T4" fmla="*/ 435 w 522"/>
                <a:gd name="T5" fmla="*/ 352 h 352"/>
                <a:gd name="T6" fmla="*/ 522 w 522"/>
                <a:gd name="T7" fmla="*/ 67 h 352"/>
                <a:gd name="T8" fmla="*/ 431 w 522"/>
                <a:gd name="T9" fmla="*/ 0 h 352"/>
                <a:gd name="T10" fmla="*/ 380 w 522"/>
                <a:gd name="T11" fmla="*/ 75 h 352"/>
                <a:gd name="T12" fmla="*/ 309 w 522"/>
                <a:gd name="T13" fmla="*/ 112 h 352"/>
                <a:gd name="T14" fmla="*/ 221 w 522"/>
                <a:gd name="T15" fmla="*/ 112 h 352"/>
                <a:gd name="T16" fmla="*/ 168 w 522"/>
                <a:gd name="T17" fmla="*/ 95 h 352"/>
                <a:gd name="T18" fmla="*/ 81 w 522"/>
                <a:gd name="T19" fmla="*/ 19 h 352"/>
                <a:gd name="T20" fmla="*/ 0 w 522"/>
                <a:gd name="T21" fmla="*/ 85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2" h="352">
                  <a:moveTo>
                    <a:pt x="0" y="85"/>
                  </a:moveTo>
                  <a:cubicBezTo>
                    <a:pt x="127" y="331"/>
                    <a:pt x="127" y="331"/>
                    <a:pt x="127" y="331"/>
                  </a:cubicBezTo>
                  <a:cubicBezTo>
                    <a:pt x="435" y="352"/>
                    <a:pt x="435" y="352"/>
                    <a:pt x="435" y="352"/>
                  </a:cubicBezTo>
                  <a:cubicBezTo>
                    <a:pt x="522" y="67"/>
                    <a:pt x="522" y="67"/>
                    <a:pt x="522" y="67"/>
                  </a:cubicBezTo>
                  <a:cubicBezTo>
                    <a:pt x="431" y="0"/>
                    <a:pt x="431" y="0"/>
                    <a:pt x="431" y="0"/>
                  </a:cubicBezTo>
                  <a:cubicBezTo>
                    <a:pt x="380" y="75"/>
                    <a:pt x="380" y="75"/>
                    <a:pt x="380" y="75"/>
                  </a:cubicBezTo>
                  <a:cubicBezTo>
                    <a:pt x="365" y="98"/>
                    <a:pt x="338" y="112"/>
                    <a:pt x="309" y="112"/>
                  </a:cubicBezTo>
                  <a:cubicBezTo>
                    <a:pt x="221" y="112"/>
                    <a:pt x="221" y="112"/>
                    <a:pt x="221" y="112"/>
                  </a:cubicBezTo>
                  <a:cubicBezTo>
                    <a:pt x="202" y="112"/>
                    <a:pt x="183" y="106"/>
                    <a:pt x="168" y="95"/>
                  </a:cubicBezTo>
                  <a:cubicBezTo>
                    <a:pt x="81" y="19"/>
                    <a:pt x="81" y="19"/>
                    <a:pt x="81" y="19"/>
                  </a:cubicBezTo>
                  <a:lnTo>
                    <a:pt x="0" y="85"/>
                  </a:lnTo>
                  <a:close/>
                </a:path>
              </a:pathLst>
            </a:custGeom>
            <a:solidFill>
              <a:schemeClr val="tx2"/>
            </a:solidFill>
            <a:ln>
              <a:noFill/>
            </a:ln>
          </p:spPr>
          <p:txBody>
            <a:bodyPr vert="horz" wrap="square" lIns="91440" tIns="45720" rIns="91440" bIns="45720" numCol="1" anchor="t" anchorCtr="0" compatLnSpc="1"/>
            <a:lstStyle/>
            <a:p>
              <a:endParaRPr lang="zh-CN" altLang="en-US">
                <a:latin typeface="Inter" panose="02000503000000020004" charset="0"/>
                <a:ea typeface="Inter" panose="02000503000000020004" charset="0"/>
                <a:cs typeface="Inter" panose="02000503000000020004" charset="0"/>
              </a:endParaRPr>
            </a:p>
          </p:txBody>
        </p:sp>
        <p:sp>
          <p:nvSpPr>
            <p:cNvPr id="106" name="Freeform 125"/>
            <p:cNvSpPr/>
            <p:nvPr userDrawn="1">
              <p:custDataLst>
                <p:tags r:id="rId25"/>
              </p:custDataLst>
            </p:nvPr>
          </p:nvSpPr>
          <p:spPr bwMode="auto">
            <a:xfrm>
              <a:off x="4454525" y="4380865"/>
              <a:ext cx="626745" cy="172720"/>
            </a:xfrm>
            <a:custGeom>
              <a:avLst/>
              <a:gdLst>
                <a:gd name="T0" fmla="*/ 0 w 387"/>
                <a:gd name="T1" fmla="*/ 62 h 107"/>
                <a:gd name="T2" fmla="*/ 200 w 387"/>
                <a:gd name="T3" fmla="*/ 27 h 107"/>
                <a:gd name="T4" fmla="*/ 382 w 387"/>
                <a:gd name="T5" fmla="*/ 85 h 107"/>
                <a:gd name="T6" fmla="*/ 303 w 387"/>
                <a:gd name="T7" fmla="*/ 107 h 107"/>
                <a:gd name="T8" fmla="*/ 307 w 387"/>
                <a:gd name="T9" fmla="*/ 61 h 107"/>
                <a:gd name="T10" fmla="*/ 27 w 387"/>
                <a:gd name="T11" fmla="*/ 47 h 107"/>
                <a:gd name="T12" fmla="*/ 18 w 387"/>
                <a:gd name="T13" fmla="*/ 51 h 107"/>
                <a:gd name="T14" fmla="*/ 14 w 387"/>
                <a:gd name="T15" fmla="*/ 78 h 107"/>
                <a:gd name="T16" fmla="*/ 0 w 387"/>
                <a:gd name="T1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7" h="107">
                  <a:moveTo>
                    <a:pt x="0" y="62"/>
                  </a:moveTo>
                  <a:cubicBezTo>
                    <a:pt x="0" y="62"/>
                    <a:pt x="38" y="0"/>
                    <a:pt x="200" y="27"/>
                  </a:cubicBezTo>
                  <a:cubicBezTo>
                    <a:pt x="363" y="55"/>
                    <a:pt x="387" y="67"/>
                    <a:pt x="382" y="85"/>
                  </a:cubicBezTo>
                  <a:cubicBezTo>
                    <a:pt x="378" y="103"/>
                    <a:pt x="303" y="107"/>
                    <a:pt x="303" y="107"/>
                  </a:cubicBezTo>
                  <a:cubicBezTo>
                    <a:pt x="307" y="61"/>
                    <a:pt x="307" y="61"/>
                    <a:pt x="307" y="61"/>
                  </a:cubicBezTo>
                  <a:cubicBezTo>
                    <a:pt x="221" y="14"/>
                    <a:pt x="117" y="9"/>
                    <a:pt x="27" y="47"/>
                  </a:cubicBezTo>
                  <a:cubicBezTo>
                    <a:pt x="18" y="51"/>
                    <a:pt x="18" y="51"/>
                    <a:pt x="18" y="51"/>
                  </a:cubicBezTo>
                  <a:cubicBezTo>
                    <a:pt x="14" y="78"/>
                    <a:pt x="14" y="78"/>
                    <a:pt x="14" y="78"/>
                  </a:cubicBezTo>
                  <a:cubicBezTo>
                    <a:pt x="14" y="78"/>
                    <a:pt x="2" y="74"/>
                    <a:pt x="0" y="62"/>
                  </a:cubicBezTo>
                  <a:close/>
                </a:path>
              </a:pathLst>
            </a:custGeom>
            <a:solidFill>
              <a:schemeClr val="tx2"/>
            </a:solidFill>
            <a:ln>
              <a:noFill/>
            </a:ln>
          </p:spPr>
          <p:txBody>
            <a:bodyPr vert="horz" wrap="square" lIns="91440" tIns="45720" rIns="91440" bIns="45720" numCol="1" anchor="t" anchorCtr="0" compatLnSpc="1"/>
            <a:lstStyle/>
            <a:p>
              <a:endParaRPr lang="zh-CN" altLang="en-US">
                <a:latin typeface="Inter" panose="02000503000000020004" charset="0"/>
                <a:ea typeface="Inter" panose="02000503000000020004" charset="0"/>
                <a:cs typeface="Inter" panose="02000503000000020004" charset="0"/>
              </a:endParaRPr>
            </a:p>
          </p:txBody>
        </p:sp>
        <p:sp>
          <p:nvSpPr>
            <p:cNvPr id="107" name="Freeform 126"/>
            <p:cNvSpPr/>
            <p:nvPr userDrawn="1">
              <p:custDataLst>
                <p:tags r:id="rId26"/>
              </p:custDataLst>
            </p:nvPr>
          </p:nvSpPr>
          <p:spPr bwMode="auto">
            <a:xfrm>
              <a:off x="4144010" y="2373630"/>
              <a:ext cx="1153795" cy="447040"/>
            </a:xfrm>
            <a:custGeom>
              <a:avLst/>
              <a:gdLst>
                <a:gd name="T0" fmla="*/ 698 w 711"/>
                <a:gd name="T1" fmla="*/ 236 h 276"/>
                <a:gd name="T2" fmla="*/ 29 w 711"/>
                <a:gd name="T3" fmla="*/ 276 h 276"/>
                <a:gd name="T4" fmla="*/ 15 w 711"/>
                <a:gd name="T5" fmla="*/ 264 h 276"/>
                <a:gd name="T6" fmla="*/ 0 w 711"/>
                <a:gd name="T7" fmla="*/ 54 h 276"/>
                <a:gd name="T8" fmla="*/ 13 w 711"/>
                <a:gd name="T9" fmla="*/ 41 h 276"/>
                <a:gd name="T10" fmla="*/ 681 w 711"/>
                <a:gd name="T11" fmla="*/ 1 h 276"/>
                <a:gd name="T12" fmla="*/ 696 w 711"/>
                <a:gd name="T13" fmla="*/ 12 h 276"/>
                <a:gd name="T14" fmla="*/ 711 w 711"/>
                <a:gd name="T15" fmla="*/ 222 h 276"/>
                <a:gd name="T16" fmla="*/ 698 w 711"/>
                <a:gd name="T17" fmla="*/ 23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1" h="276">
                  <a:moveTo>
                    <a:pt x="698" y="236"/>
                  </a:moveTo>
                  <a:cubicBezTo>
                    <a:pt x="29" y="276"/>
                    <a:pt x="29" y="276"/>
                    <a:pt x="29" y="276"/>
                  </a:cubicBezTo>
                  <a:cubicBezTo>
                    <a:pt x="22" y="276"/>
                    <a:pt x="16" y="271"/>
                    <a:pt x="15" y="264"/>
                  </a:cubicBezTo>
                  <a:cubicBezTo>
                    <a:pt x="0" y="54"/>
                    <a:pt x="0" y="54"/>
                    <a:pt x="0" y="54"/>
                  </a:cubicBezTo>
                  <a:cubicBezTo>
                    <a:pt x="0" y="48"/>
                    <a:pt x="5" y="42"/>
                    <a:pt x="13" y="41"/>
                  </a:cubicBezTo>
                  <a:cubicBezTo>
                    <a:pt x="681" y="1"/>
                    <a:pt x="681" y="1"/>
                    <a:pt x="681" y="1"/>
                  </a:cubicBezTo>
                  <a:cubicBezTo>
                    <a:pt x="689" y="0"/>
                    <a:pt x="695" y="6"/>
                    <a:pt x="696" y="12"/>
                  </a:cubicBezTo>
                  <a:cubicBezTo>
                    <a:pt x="711" y="222"/>
                    <a:pt x="711" y="222"/>
                    <a:pt x="711" y="222"/>
                  </a:cubicBezTo>
                  <a:cubicBezTo>
                    <a:pt x="711" y="229"/>
                    <a:pt x="706" y="235"/>
                    <a:pt x="698" y="236"/>
                  </a:cubicBezTo>
                  <a:close/>
                </a:path>
              </a:pathLst>
            </a:custGeom>
            <a:solidFill>
              <a:srgbClr val="00DD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Inter" panose="02000503000000020004" charset="0"/>
                <a:ea typeface="Inter" panose="02000503000000020004" charset="0"/>
                <a:cs typeface="Inter" panose="02000503000000020004" charset="0"/>
              </a:endParaRPr>
            </a:p>
          </p:txBody>
        </p:sp>
        <p:sp>
          <p:nvSpPr>
            <p:cNvPr id="108" name="Freeform 127"/>
            <p:cNvSpPr/>
            <p:nvPr userDrawn="1">
              <p:custDataLst>
                <p:tags r:id="rId27"/>
              </p:custDataLst>
            </p:nvPr>
          </p:nvSpPr>
          <p:spPr bwMode="auto">
            <a:xfrm>
              <a:off x="4264025" y="2458720"/>
              <a:ext cx="902335" cy="124460"/>
            </a:xfrm>
            <a:custGeom>
              <a:avLst/>
              <a:gdLst>
                <a:gd name="T0" fmla="*/ 668 w 668"/>
                <a:gd name="T1" fmla="*/ 52 h 92"/>
                <a:gd name="T2" fmla="*/ 4 w 668"/>
                <a:gd name="T3" fmla="*/ 92 h 92"/>
                <a:gd name="T4" fmla="*/ 0 w 668"/>
                <a:gd name="T5" fmla="*/ 39 h 92"/>
                <a:gd name="T6" fmla="*/ 664 w 668"/>
                <a:gd name="T7" fmla="*/ 0 h 92"/>
                <a:gd name="T8" fmla="*/ 668 w 668"/>
                <a:gd name="T9" fmla="*/ 52 h 92"/>
              </a:gdLst>
              <a:ahLst/>
              <a:cxnLst>
                <a:cxn ang="0">
                  <a:pos x="T0" y="T1"/>
                </a:cxn>
                <a:cxn ang="0">
                  <a:pos x="T2" y="T3"/>
                </a:cxn>
                <a:cxn ang="0">
                  <a:pos x="T4" y="T5"/>
                </a:cxn>
                <a:cxn ang="0">
                  <a:pos x="T6" y="T7"/>
                </a:cxn>
                <a:cxn ang="0">
                  <a:pos x="T8" y="T9"/>
                </a:cxn>
              </a:cxnLst>
              <a:rect l="0" t="0" r="r" b="b"/>
              <a:pathLst>
                <a:path w="668" h="92">
                  <a:moveTo>
                    <a:pt x="668" y="52"/>
                  </a:moveTo>
                  <a:lnTo>
                    <a:pt x="4" y="92"/>
                  </a:lnTo>
                  <a:lnTo>
                    <a:pt x="0" y="39"/>
                  </a:lnTo>
                  <a:lnTo>
                    <a:pt x="664" y="0"/>
                  </a:lnTo>
                  <a:lnTo>
                    <a:pt x="668" y="5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Inter" panose="02000503000000020004" charset="0"/>
                <a:ea typeface="Inter" panose="02000503000000020004" charset="0"/>
                <a:cs typeface="Inter" panose="02000503000000020004" charset="0"/>
              </a:endParaRPr>
            </a:p>
          </p:txBody>
        </p:sp>
        <p:sp>
          <p:nvSpPr>
            <p:cNvPr id="109" name="Freeform 128"/>
            <p:cNvSpPr/>
            <p:nvPr userDrawn="1">
              <p:custDataLst>
                <p:tags r:id="rId28"/>
              </p:custDataLst>
            </p:nvPr>
          </p:nvSpPr>
          <p:spPr bwMode="auto">
            <a:xfrm>
              <a:off x="4273550" y="2608580"/>
              <a:ext cx="571500" cy="105410"/>
            </a:xfrm>
            <a:custGeom>
              <a:avLst/>
              <a:gdLst>
                <a:gd name="T0" fmla="*/ 423 w 423"/>
                <a:gd name="T1" fmla="*/ 53 h 78"/>
                <a:gd name="T2" fmla="*/ 4 w 423"/>
                <a:gd name="T3" fmla="*/ 78 h 78"/>
                <a:gd name="T4" fmla="*/ 0 w 423"/>
                <a:gd name="T5" fmla="*/ 25 h 78"/>
                <a:gd name="T6" fmla="*/ 419 w 423"/>
                <a:gd name="T7" fmla="*/ 0 h 78"/>
                <a:gd name="T8" fmla="*/ 423 w 423"/>
                <a:gd name="T9" fmla="*/ 53 h 78"/>
              </a:gdLst>
              <a:ahLst/>
              <a:cxnLst>
                <a:cxn ang="0">
                  <a:pos x="T0" y="T1"/>
                </a:cxn>
                <a:cxn ang="0">
                  <a:pos x="T2" y="T3"/>
                </a:cxn>
                <a:cxn ang="0">
                  <a:pos x="T4" y="T5"/>
                </a:cxn>
                <a:cxn ang="0">
                  <a:pos x="T6" y="T7"/>
                </a:cxn>
                <a:cxn ang="0">
                  <a:pos x="T8" y="T9"/>
                </a:cxn>
              </a:cxnLst>
              <a:rect l="0" t="0" r="r" b="b"/>
              <a:pathLst>
                <a:path w="423" h="78">
                  <a:moveTo>
                    <a:pt x="423" y="53"/>
                  </a:moveTo>
                  <a:lnTo>
                    <a:pt x="4" y="78"/>
                  </a:lnTo>
                  <a:lnTo>
                    <a:pt x="0" y="25"/>
                  </a:lnTo>
                  <a:lnTo>
                    <a:pt x="419" y="0"/>
                  </a:lnTo>
                  <a:lnTo>
                    <a:pt x="423" y="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Inter" panose="02000503000000020004" charset="0"/>
                <a:ea typeface="Inter" panose="02000503000000020004" charset="0"/>
                <a:cs typeface="Inter" panose="02000503000000020004" charset="0"/>
              </a:endParaRPr>
            </a:p>
          </p:txBody>
        </p:sp>
        <p:sp>
          <p:nvSpPr>
            <p:cNvPr id="110" name="Freeform 129"/>
            <p:cNvSpPr/>
            <p:nvPr userDrawn="1">
              <p:custDataLst>
                <p:tags r:id="rId29"/>
              </p:custDataLst>
            </p:nvPr>
          </p:nvSpPr>
          <p:spPr bwMode="auto">
            <a:xfrm>
              <a:off x="5033010" y="2616835"/>
              <a:ext cx="166370" cy="287655"/>
            </a:xfrm>
            <a:custGeom>
              <a:avLst/>
              <a:gdLst>
                <a:gd name="T0" fmla="*/ 33 w 102"/>
                <a:gd name="T1" fmla="*/ 101 h 178"/>
                <a:gd name="T2" fmla="*/ 12 w 102"/>
                <a:gd name="T3" fmla="*/ 16 h 178"/>
                <a:gd name="T4" fmla="*/ 29 w 102"/>
                <a:gd name="T5" fmla="*/ 25 h 178"/>
                <a:gd name="T6" fmla="*/ 50 w 102"/>
                <a:gd name="T7" fmla="*/ 90 h 178"/>
                <a:gd name="T8" fmla="*/ 37 w 102"/>
                <a:gd name="T9" fmla="*/ 4 h 178"/>
                <a:gd name="T10" fmla="*/ 51 w 102"/>
                <a:gd name="T11" fmla="*/ 12 h 178"/>
                <a:gd name="T12" fmla="*/ 67 w 102"/>
                <a:gd name="T13" fmla="*/ 77 h 178"/>
                <a:gd name="T14" fmla="*/ 65 w 102"/>
                <a:gd name="T15" fmla="*/ 19 h 178"/>
                <a:gd name="T16" fmla="*/ 77 w 102"/>
                <a:gd name="T17" fmla="*/ 31 h 178"/>
                <a:gd name="T18" fmla="*/ 81 w 102"/>
                <a:gd name="T19" fmla="*/ 82 h 178"/>
                <a:gd name="T20" fmla="*/ 94 w 102"/>
                <a:gd name="T21" fmla="*/ 42 h 178"/>
                <a:gd name="T22" fmla="*/ 102 w 102"/>
                <a:gd name="T23" fmla="*/ 47 h 178"/>
                <a:gd name="T24" fmla="*/ 91 w 102"/>
                <a:gd name="T25" fmla="*/ 93 h 178"/>
                <a:gd name="T26" fmla="*/ 89 w 102"/>
                <a:gd name="T27" fmla="*/ 152 h 178"/>
                <a:gd name="T28" fmla="*/ 54 w 102"/>
                <a:gd name="T29" fmla="*/ 165 h 178"/>
                <a:gd name="T30" fmla="*/ 0 w 102"/>
                <a:gd name="T31" fmla="*/ 95 h 178"/>
                <a:gd name="T32" fmla="*/ 23 w 102"/>
                <a:gd name="T33" fmla="*/ 93 h 178"/>
                <a:gd name="T34" fmla="*/ 33 w 102"/>
                <a:gd name="T35" fmla="*/ 10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178">
                  <a:moveTo>
                    <a:pt x="33" y="101"/>
                  </a:moveTo>
                  <a:cubicBezTo>
                    <a:pt x="33" y="101"/>
                    <a:pt x="10" y="25"/>
                    <a:pt x="12" y="16"/>
                  </a:cubicBezTo>
                  <a:cubicBezTo>
                    <a:pt x="13" y="7"/>
                    <a:pt x="24" y="9"/>
                    <a:pt x="29" y="25"/>
                  </a:cubicBezTo>
                  <a:cubicBezTo>
                    <a:pt x="33" y="41"/>
                    <a:pt x="50" y="90"/>
                    <a:pt x="50" y="90"/>
                  </a:cubicBezTo>
                  <a:cubicBezTo>
                    <a:pt x="50" y="90"/>
                    <a:pt x="33" y="9"/>
                    <a:pt x="37" y="4"/>
                  </a:cubicBezTo>
                  <a:cubicBezTo>
                    <a:pt x="41" y="0"/>
                    <a:pt x="50" y="1"/>
                    <a:pt x="51" y="12"/>
                  </a:cubicBezTo>
                  <a:cubicBezTo>
                    <a:pt x="52" y="24"/>
                    <a:pt x="67" y="77"/>
                    <a:pt x="67" y="77"/>
                  </a:cubicBezTo>
                  <a:cubicBezTo>
                    <a:pt x="67" y="77"/>
                    <a:pt x="63" y="29"/>
                    <a:pt x="65" y="19"/>
                  </a:cubicBezTo>
                  <a:cubicBezTo>
                    <a:pt x="67" y="8"/>
                    <a:pt x="77" y="21"/>
                    <a:pt x="77" y="31"/>
                  </a:cubicBezTo>
                  <a:cubicBezTo>
                    <a:pt x="77" y="42"/>
                    <a:pt x="81" y="82"/>
                    <a:pt x="81" y="82"/>
                  </a:cubicBezTo>
                  <a:cubicBezTo>
                    <a:pt x="81" y="82"/>
                    <a:pt x="90" y="46"/>
                    <a:pt x="94" y="42"/>
                  </a:cubicBezTo>
                  <a:cubicBezTo>
                    <a:pt x="99" y="38"/>
                    <a:pt x="102" y="42"/>
                    <a:pt x="102" y="47"/>
                  </a:cubicBezTo>
                  <a:cubicBezTo>
                    <a:pt x="102" y="51"/>
                    <a:pt x="91" y="93"/>
                    <a:pt x="91" y="93"/>
                  </a:cubicBezTo>
                  <a:cubicBezTo>
                    <a:pt x="91" y="93"/>
                    <a:pt x="90" y="105"/>
                    <a:pt x="89" y="152"/>
                  </a:cubicBezTo>
                  <a:cubicBezTo>
                    <a:pt x="89" y="178"/>
                    <a:pt x="57" y="168"/>
                    <a:pt x="54" y="165"/>
                  </a:cubicBezTo>
                  <a:cubicBezTo>
                    <a:pt x="51" y="161"/>
                    <a:pt x="4" y="105"/>
                    <a:pt x="0" y="95"/>
                  </a:cubicBezTo>
                  <a:cubicBezTo>
                    <a:pt x="23" y="93"/>
                    <a:pt x="23" y="93"/>
                    <a:pt x="23" y="93"/>
                  </a:cubicBezTo>
                  <a:cubicBezTo>
                    <a:pt x="33" y="109"/>
                    <a:pt x="34" y="105"/>
                    <a:pt x="33" y="101"/>
                  </a:cubicBez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Inter" panose="02000503000000020004" charset="0"/>
                <a:ea typeface="Inter" panose="02000503000000020004" charset="0"/>
                <a:cs typeface="Inter" panose="02000503000000020004" charset="0"/>
              </a:endParaRPr>
            </a:p>
          </p:txBody>
        </p:sp>
        <p:sp>
          <p:nvSpPr>
            <p:cNvPr id="111" name="Freeform 130"/>
            <p:cNvSpPr/>
            <p:nvPr userDrawn="1">
              <p:custDataLst>
                <p:tags r:id="rId30"/>
              </p:custDataLst>
            </p:nvPr>
          </p:nvSpPr>
          <p:spPr bwMode="auto">
            <a:xfrm>
              <a:off x="4279265" y="2640965"/>
              <a:ext cx="159385" cy="290195"/>
            </a:xfrm>
            <a:custGeom>
              <a:avLst/>
              <a:gdLst>
                <a:gd name="T0" fmla="*/ 69 w 98"/>
                <a:gd name="T1" fmla="*/ 101 h 179"/>
                <a:gd name="T2" fmla="*/ 91 w 98"/>
                <a:gd name="T3" fmla="*/ 17 h 179"/>
                <a:gd name="T4" fmla="*/ 74 w 98"/>
                <a:gd name="T5" fmla="*/ 26 h 179"/>
                <a:gd name="T6" fmla="*/ 52 w 98"/>
                <a:gd name="T7" fmla="*/ 90 h 179"/>
                <a:gd name="T8" fmla="*/ 66 w 98"/>
                <a:gd name="T9" fmla="*/ 5 h 179"/>
                <a:gd name="T10" fmla="*/ 52 w 98"/>
                <a:gd name="T11" fmla="*/ 13 h 179"/>
                <a:gd name="T12" fmla="*/ 35 w 98"/>
                <a:gd name="T13" fmla="*/ 77 h 179"/>
                <a:gd name="T14" fmla="*/ 37 w 98"/>
                <a:gd name="T15" fmla="*/ 19 h 179"/>
                <a:gd name="T16" fmla="*/ 26 w 98"/>
                <a:gd name="T17" fmla="*/ 32 h 179"/>
                <a:gd name="T18" fmla="*/ 21 w 98"/>
                <a:gd name="T19" fmla="*/ 83 h 179"/>
                <a:gd name="T20" fmla="*/ 8 w 98"/>
                <a:gd name="T21" fmla="*/ 43 h 179"/>
                <a:gd name="T22" fmla="*/ 0 w 98"/>
                <a:gd name="T23" fmla="*/ 47 h 179"/>
                <a:gd name="T24" fmla="*/ 11 w 98"/>
                <a:gd name="T25" fmla="*/ 93 h 179"/>
                <a:gd name="T26" fmla="*/ 13 w 98"/>
                <a:gd name="T27" fmla="*/ 152 h 179"/>
                <a:gd name="T28" fmla="*/ 48 w 98"/>
                <a:gd name="T29" fmla="*/ 165 h 179"/>
                <a:gd name="T30" fmla="*/ 98 w 98"/>
                <a:gd name="T31" fmla="*/ 102 h 179"/>
                <a:gd name="T32" fmla="*/ 72 w 98"/>
                <a:gd name="T33" fmla="*/ 103 h 179"/>
                <a:gd name="T34" fmla="*/ 69 w 98"/>
                <a:gd name="T35" fmla="*/ 10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179">
                  <a:moveTo>
                    <a:pt x="69" y="101"/>
                  </a:moveTo>
                  <a:cubicBezTo>
                    <a:pt x="69" y="101"/>
                    <a:pt x="92" y="26"/>
                    <a:pt x="91" y="17"/>
                  </a:cubicBezTo>
                  <a:cubicBezTo>
                    <a:pt x="90" y="8"/>
                    <a:pt x="78" y="9"/>
                    <a:pt x="74" y="26"/>
                  </a:cubicBezTo>
                  <a:cubicBezTo>
                    <a:pt x="69" y="42"/>
                    <a:pt x="52" y="90"/>
                    <a:pt x="52" y="90"/>
                  </a:cubicBezTo>
                  <a:cubicBezTo>
                    <a:pt x="52" y="90"/>
                    <a:pt x="70" y="10"/>
                    <a:pt x="66" y="5"/>
                  </a:cubicBezTo>
                  <a:cubicBezTo>
                    <a:pt x="62" y="0"/>
                    <a:pt x="53" y="2"/>
                    <a:pt x="52" y="13"/>
                  </a:cubicBezTo>
                  <a:cubicBezTo>
                    <a:pt x="50" y="24"/>
                    <a:pt x="35" y="77"/>
                    <a:pt x="35" y="77"/>
                  </a:cubicBezTo>
                  <a:cubicBezTo>
                    <a:pt x="35" y="77"/>
                    <a:pt x="39" y="30"/>
                    <a:pt x="37" y="19"/>
                  </a:cubicBezTo>
                  <a:cubicBezTo>
                    <a:pt x="35" y="9"/>
                    <a:pt x="26" y="22"/>
                    <a:pt x="26" y="32"/>
                  </a:cubicBezTo>
                  <a:cubicBezTo>
                    <a:pt x="25" y="43"/>
                    <a:pt x="21" y="83"/>
                    <a:pt x="21" y="83"/>
                  </a:cubicBezTo>
                  <a:cubicBezTo>
                    <a:pt x="21" y="83"/>
                    <a:pt x="13" y="47"/>
                    <a:pt x="8" y="43"/>
                  </a:cubicBezTo>
                  <a:cubicBezTo>
                    <a:pt x="3" y="39"/>
                    <a:pt x="0" y="43"/>
                    <a:pt x="0" y="47"/>
                  </a:cubicBezTo>
                  <a:cubicBezTo>
                    <a:pt x="1" y="52"/>
                    <a:pt x="11" y="93"/>
                    <a:pt x="11" y="93"/>
                  </a:cubicBezTo>
                  <a:cubicBezTo>
                    <a:pt x="11" y="93"/>
                    <a:pt x="12" y="106"/>
                    <a:pt x="13" y="152"/>
                  </a:cubicBezTo>
                  <a:cubicBezTo>
                    <a:pt x="14" y="179"/>
                    <a:pt x="46" y="169"/>
                    <a:pt x="48" y="165"/>
                  </a:cubicBezTo>
                  <a:cubicBezTo>
                    <a:pt x="51" y="162"/>
                    <a:pt x="94" y="113"/>
                    <a:pt x="98" y="102"/>
                  </a:cubicBezTo>
                  <a:cubicBezTo>
                    <a:pt x="72" y="103"/>
                    <a:pt x="72" y="103"/>
                    <a:pt x="72" y="103"/>
                  </a:cubicBezTo>
                  <a:cubicBezTo>
                    <a:pt x="71" y="106"/>
                    <a:pt x="69" y="105"/>
                    <a:pt x="69" y="101"/>
                  </a:cubicBezTo>
                  <a:close/>
                </a:path>
              </a:pathLst>
            </a:custGeom>
            <a:solidFill>
              <a:srgbClr val="FFE7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Inter" panose="02000503000000020004" charset="0"/>
                <a:ea typeface="Inter" panose="02000503000000020004" charset="0"/>
                <a:cs typeface="Inter" panose="02000503000000020004" charset="0"/>
              </a:endParaRPr>
            </a:p>
          </p:txBody>
        </p:sp>
      </p:grpSp>
      <p:sp>
        <p:nvSpPr>
          <p:cNvPr id="2" name="标题 1"/>
          <p:cNvSpPr>
            <a:spLocks noGrp="1"/>
          </p:cNvSpPr>
          <p:nvPr>
            <p:ph type="title"/>
            <p:custDataLst>
              <p:tags r:id="rId3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Inter" panose="02000503000000020004" charset="0"/>
                <a:ea typeface="Inter" panose="02000503000000020004" charset="0"/>
                <a:cs typeface="Inter" panose="02000503000000020004" charset="0"/>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2"/>
            </p:custDataLst>
          </p:nvPr>
        </p:nvSpPr>
        <p:spPr/>
        <p:txBody>
          <a:bodyPr/>
          <a:lstStyle>
            <a:lvl1pPr>
              <a:defRPr>
                <a:latin typeface="Inter" panose="02000503000000020004" charset="0"/>
                <a:ea typeface="Inter" panose="0200050300000002000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3"/>
            </p:custDataLst>
          </p:nvPr>
        </p:nvSpPr>
        <p:spPr/>
        <p:txBody>
          <a:bodyPr/>
          <a:lstStyle>
            <a:lvl1pPr>
              <a:defRPr>
                <a:latin typeface="Inter" panose="02000503000000020004" charset="0"/>
                <a:ea typeface="Inter" panose="02000503000000020004" charset="0"/>
              </a:defRPr>
            </a:lvl1pPr>
          </a:lstStyle>
          <a:p>
            <a:endParaRPr lang="zh-CN" altLang="en-US"/>
          </a:p>
        </p:txBody>
      </p:sp>
      <p:sp>
        <p:nvSpPr>
          <p:cNvPr id="5" name="灯片编号占位符 4"/>
          <p:cNvSpPr>
            <a:spLocks noGrp="1"/>
          </p:cNvSpPr>
          <p:nvPr>
            <p:ph type="sldNum" sz="quarter" idx="12"/>
            <p:custDataLst>
              <p:tags r:id="rId34"/>
            </p:custDataLst>
          </p:nvPr>
        </p:nvSpPr>
        <p:spPr/>
        <p:txBody>
          <a:bodyPr/>
          <a:lstStyle>
            <a:lvl1pPr>
              <a:defRPr>
                <a:latin typeface="Inter" panose="02000503000000020004" charset="0"/>
                <a:ea typeface="Inter" panose="0200050300000002000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67" name="图片 66"/>
          <p:cNvPicPr>
            <a:picLocks noChangeAspect="1"/>
          </p:cNvPicPr>
          <p:nvPr userDrawn="1">
            <p:custDataLst>
              <p:tags r:id="rId2"/>
            </p:custDataLst>
          </p:nvPr>
        </p:nvPicPr>
        <p:blipFill>
          <a:blip r:embed="rId3"/>
          <a:stretch>
            <a:fillRect/>
          </a:stretch>
        </p:blipFill>
        <p:spPr>
          <a:xfrm>
            <a:off x="10575968" y="5272903"/>
            <a:ext cx="1469263" cy="1585097"/>
          </a:xfrm>
          <a:prstGeom prst="rect">
            <a:avLst/>
          </a:prstGeom>
        </p:spPr>
      </p:pic>
      <p:sp>
        <p:nvSpPr>
          <p:cNvPr id="2" name="标题 1"/>
          <p:cNvSpPr>
            <a:spLocks noGrp="1"/>
          </p:cNvSpPr>
          <p:nvPr>
            <p:ph type="title"/>
            <p:custDataLst>
              <p:tags r:id="rId4"/>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accent1"/>
                </a:solidFill>
                <a:uFillTx/>
                <a:latin typeface="Inter" panose="02000503000000020004" charset="0"/>
                <a:ea typeface="Inter" panose="02000503000000020004" charset="0"/>
                <a:cs typeface="Inter" panose="02000503000000020004" charset="0"/>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5"/>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6"/>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Inter" panose="02000503000000020004" charset="0"/>
                <a:ea typeface="Inter" panose="02000503000000020004" charset="0"/>
                <a:cs typeface="Inter" panose="02000503000000020004" charset="0"/>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7"/>
            </p:custDataLst>
          </p:nvPr>
        </p:nvSpPr>
        <p:spPr/>
        <p:txBody>
          <a:bodyPr/>
          <a:lstStyle>
            <a:lvl1pPr>
              <a:defRPr>
                <a:latin typeface="Inter" panose="02000503000000020004" charset="0"/>
                <a:ea typeface="Inter" panose="02000503000000020004" charset="0"/>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8"/>
            </p:custDataLst>
          </p:nvPr>
        </p:nvSpPr>
        <p:spPr/>
        <p:txBody>
          <a:bodyPr/>
          <a:lstStyle>
            <a:lvl1pPr>
              <a:defRPr>
                <a:latin typeface="Inter" panose="02000503000000020004" charset="0"/>
                <a:ea typeface="Inter" panose="02000503000000020004" charset="0"/>
              </a:defRPr>
            </a:lvl1pPr>
          </a:lstStyle>
          <a:p>
            <a:endParaRPr lang="zh-CN" altLang="en-US" dirty="0"/>
          </a:p>
        </p:txBody>
      </p:sp>
      <p:sp>
        <p:nvSpPr>
          <p:cNvPr id="7" name="灯片编号占位符 6"/>
          <p:cNvSpPr>
            <a:spLocks noGrp="1"/>
          </p:cNvSpPr>
          <p:nvPr>
            <p:ph type="sldNum" sz="quarter" idx="12"/>
            <p:custDataLst>
              <p:tags r:id="rId9"/>
            </p:custDataLst>
          </p:nvPr>
        </p:nvSpPr>
        <p:spPr/>
        <p:txBody>
          <a:bodyPr/>
          <a:lstStyle>
            <a:lvl1pPr>
              <a:defRPr>
                <a:latin typeface="Inter" panose="02000503000000020004" charset="0"/>
                <a:ea typeface="Inter" panose="02000503000000020004" charset="0"/>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63" name="组合 62"/>
          <p:cNvGrpSpPr/>
          <p:nvPr userDrawn="1">
            <p:custDataLst>
              <p:tags r:id="rId2"/>
            </p:custDataLst>
          </p:nvPr>
        </p:nvGrpSpPr>
        <p:grpSpPr>
          <a:xfrm>
            <a:off x="0" y="304200"/>
            <a:ext cx="12192000" cy="6553800"/>
            <a:chOff x="0" y="304200"/>
            <a:chExt cx="12192000" cy="6553800"/>
          </a:xfrm>
        </p:grpSpPr>
        <p:grpSp>
          <p:nvGrpSpPr>
            <p:cNvPr id="64" name="组合 63"/>
            <p:cNvGrpSpPr/>
            <p:nvPr userDrawn="1"/>
          </p:nvGrpSpPr>
          <p:grpSpPr>
            <a:xfrm>
              <a:off x="0" y="304200"/>
              <a:ext cx="12192000" cy="6249600"/>
              <a:chOff x="0" y="304200"/>
              <a:chExt cx="12192000" cy="6249600"/>
            </a:xfrm>
          </p:grpSpPr>
          <p:sp>
            <p:nvSpPr>
              <p:cNvPr id="66" name="矩形 65"/>
              <p:cNvSpPr/>
              <p:nvPr userDrawn="1">
                <p:custDataLst>
                  <p:tags r:id="rId3"/>
                </p:custDataLst>
              </p:nvPr>
            </p:nvSpPr>
            <p:spPr>
              <a:xfrm>
                <a:off x="0" y="2123388"/>
                <a:ext cx="12192000" cy="2611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Inter" panose="02000503000000020004" charset="0"/>
                </a:endParaRPr>
              </a:p>
            </p:txBody>
          </p:sp>
          <p:sp>
            <p:nvSpPr>
              <p:cNvPr id="67" name="矩形 66"/>
              <p:cNvSpPr/>
              <p:nvPr userDrawn="1">
                <p:custDataLst>
                  <p:tags r:id="rId4"/>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ter" panose="02000503000000020004" charset="0"/>
                  <a:ea typeface="Inter" panose="02000503000000020004" charset="0"/>
                  <a:cs typeface="Inter" panose="02000503000000020004" charset="0"/>
                </a:endParaRPr>
              </a:p>
            </p:txBody>
          </p:sp>
        </p:grpSp>
        <p:pic>
          <p:nvPicPr>
            <p:cNvPr id="65" name="图片 64"/>
            <p:cNvPicPr>
              <a:picLocks noChangeAspect="1"/>
            </p:cNvPicPr>
            <p:nvPr userDrawn="1">
              <p:custDataLst>
                <p:tags r:id="rId5"/>
              </p:custDataLst>
            </p:nvPr>
          </p:nvPicPr>
          <p:blipFill>
            <a:blip r:embed="rId6"/>
            <a:stretch>
              <a:fillRect/>
            </a:stretch>
          </p:blipFill>
          <p:spPr>
            <a:xfrm>
              <a:off x="10575968" y="5272903"/>
              <a:ext cx="1469263" cy="1585097"/>
            </a:xfrm>
            <a:prstGeom prst="rect">
              <a:avLst/>
            </a:prstGeom>
          </p:spPr>
        </p:pic>
      </p:grpSp>
      <p:sp>
        <p:nvSpPr>
          <p:cNvPr id="2" name="竖排标题 1"/>
          <p:cNvSpPr>
            <a:spLocks noGrp="1"/>
          </p:cNvSpPr>
          <p:nvPr>
            <p:ph type="title" orient="vert"/>
            <p:custDataLst>
              <p:tags r:id="rId7"/>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20000"/>
              </a:lnSpc>
              <a:spcAft>
                <a:spcPts val="0"/>
              </a:spcAft>
              <a:buNone/>
              <a:defRPr kumimoji="0" lang="zh-CN" altLang="en-US" sz="2400" b="1" i="0" u="none" strike="noStrike" kern="1200" cap="none" spc="200" normalizeH="0" baseline="0" noProof="1" dirty="0">
                <a:solidFill>
                  <a:schemeClr val="accent1"/>
                </a:solidFill>
                <a:uFillTx/>
                <a:latin typeface="Inter" panose="02000503000000020004" charset="0"/>
                <a:ea typeface="Inter" panose="02000503000000020004" charset="0"/>
                <a:cs typeface="Inter" panose="02000503000000020004" charset="0"/>
                <a:sym typeface="+mn-ea"/>
              </a:defRPr>
            </a:lvl1pPr>
          </a:lstStyle>
          <a:p>
            <a:pPr lvl="0"/>
            <a:r>
              <a:rPr dirty="0">
                <a:sym typeface="+mn-ea"/>
              </a:rPr>
              <a:t>单击此处编辑母版标题样式</a:t>
            </a:r>
            <a:endParaRPr dirty="0">
              <a:sym typeface="+mn-ea"/>
            </a:endParaRPr>
          </a:p>
        </p:txBody>
      </p:sp>
      <p:sp>
        <p:nvSpPr>
          <p:cNvPr id="3" name="竖排文字占位符 2"/>
          <p:cNvSpPr>
            <a:spLocks noGrp="1"/>
          </p:cNvSpPr>
          <p:nvPr>
            <p:ph type="body" orient="vert" idx="1"/>
            <p:custDataLst>
              <p:tags r:id="rId8"/>
            </p:custDataLst>
          </p:nvPr>
        </p:nvSpPr>
        <p:spPr>
          <a:xfrm>
            <a:off x="669925" y="952500"/>
            <a:ext cx="9828101" cy="5388907"/>
          </a:xfrm>
        </p:spPr>
        <p:txBody>
          <a:bodyPr vert="eaVert"/>
          <a:lstStyle>
            <a:lvl1pPr indent="0" eaLnBrk="1" fontAlgn="auto" latinLnBrk="0" hangingPunct="1">
              <a:lnSpc>
                <a:spcPct val="120000"/>
              </a:lnSpc>
              <a:defRPr baseline="0">
                <a:solidFill>
                  <a:schemeClr val="tx1">
                    <a:lumMod val="85000"/>
                    <a:lumOff val="15000"/>
                  </a:schemeClr>
                </a:solidFill>
                <a:latin typeface="Inter" panose="02000503000000020004" charset="0"/>
                <a:ea typeface="Inter" panose="02000503000000020004" charset="0"/>
              </a:defRPr>
            </a:lvl1pPr>
            <a:lvl2pPr indent="0" eaLnBrk="1" fontAlgn="auto" latinLnBrk="0" hangingPunct="1">
              <a:lnSpc>
                <a:spcPct val="120000"/>
              </a:lnSpc>
              <a:defRPr baseline="0">
                <a:solidFill>
                  <a:schemeClr val="tx1">
                    <a:lumMod val="85000"/>
                    <a:lumOff val="15000"/>
                  </a:schemeClr>
                </a:solidFill>
                <a:latin typeface="Inter" panose="02000503000000020004" charset="0"/>
                <a:ea typeface="Inter" panose="02000503000000020004" charset="0"/>
              </a:defRPr>
            </a:lvl2pPr>
            <a:lvl3pPr indent="0" eaLnBrk="1" fontAlgn="auto" latinLnBrk="0" hangingPunct="1">
              <a:lnSpc>
                <a:spcPct val="120000"/>
              </a:lnSpc>
              <a:defRPr baseline="0">
                <a:solidFill>
                  <a:schemeClr val="tx1">
                    <a:lumMod val="85000"/>
                    <a:lumOff val="15000"/>
                  </a:schemeClr>
                </a:solidFill>
                <a:latin typeface="Inter" panose="02000503000000020004" charset="0"/>
                <a:ea typeface="Inter" panose="02000503000000020004" charset="0"/>
              </a:defRPr>
            </a:lvl3pPr>
            <a:lvl4pPr indent="0" eaLnBrk="1" fontAlgn="auto" latinLnBrk="0" hangingPunct="1">
              <a:lnSpc>
                <a:spcPct val="120000"/>
              </a:lnSpc>
              <a:defRPr baseline="0">
                <a:solidFill>
                  <a:schemeClr val="tx1">
                    <a:lumMod val="85000"/>
                    <a:lumOff val="15000"/>
                  </a:schemeClr>
                </a:solidFill>
                <a:latin typeface="Inter" panose="02000503000000020004" charset="0"/>
                <a:ea typeface="Inter" panose="02000503000000020004" charset="0"/>
              </a:defRPr>
            </a:lvl4pPr>
            <a:lvl5pPr indent="0" eaLnBrk="1" fontAlgn="auto" latinLnBrk="0" hangingPunct="1">
              <a:lnSpc>
                <a:spcPct val="120000"/>
              </a:lnSpc>
              <a:defRPr baseline="0">
                <a:solidFill>
                  <a:schemeClr val="tx1">
                    <a:lumMod val="85000"/>
                    <a:lumOff val="15000"/>
                  </a:schemeClr>
                </a:solidFill>
                <a:latin typeface="Inter" panose="02000503000000020004" charset="0"/>
                <a:ea typeface="Inter" panose="0200050300000002000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9"/>
            </p:custDataLst>
          </p:nvPr>
        </p:nvSpPr>
        <p:spPr/>
        <p:txBody>
          <a:bodyPr/>
          <a:lstStyle>
            <a:lvl1pPr>
              <a:lnSpc>
                <a:spcPct val="120000"/>
              </a:lnSpc>
              <a:defRPr>
                <a:latin typeface="Inter" panose="02000503000000020004" charset="0"/>
                <a:ea typeface="Inter" panose="0200050300000002000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lvl1pPr>
              <a:lnSpc>
                <a:spcPct val="120000"/>
              </a:lnSpc>
              <a:defRPr>
                <a:latin typeface="Inter" panose="02000503000000020004" charset="0"/>
                <a:ea typeface="Inter" panose="02000503000000020004" charset="0"/>
              </a:defRPr>
            </a:lvl1pPr>
          </a:lstStyle>
          <a:p>
            <a:endParaRPr lang="zh-CN" altLang="en-US"/>
          </a:p>
        </p:txBody>
      </p:sp>
      <p:sp>
        <p:nvSpPr>
          <p:cNvPr id="6" name="灯片编号占位符 5"/>
          <p:cNvSpPr>
            <a:spLocks noGrp="1"/>
          </p:cNvSpPr>
          <p:nvPr>
            <p:ph type="sldNum" sz="quarter" idx="12"/>
            <p:custDataLst>
              <p:tags r:id="rId11"/>
            </p:custDataLst>
          </p:nvPr>
        </p:nvSpPr>
        <p:spPr/>
        <p:txBody>
          <a:bodyPr/>
          <a:lstStyle>
            <a:lvl1pPr>
              <a:lnSpc>
                <a:spcPct val="120000"/>
              </a:lnSpc>
              <a:defRPr>
                <a:latin typeface="Inter" panose="02000503000000020004" charset="0"/>
                <a:ea typeface="Inter" panose="02000503000000020004" charset="0"/>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521.xml"/><Relationship Id="rId23" Type="http://schemas.openxmlformats.org/officeDocument/2006/relationships/tags" Target="../tags/tag520.xml"/><Relationship Id="rId22" Type="http://schemas.openxmlformats.org/officeDocument/2006/relationships/tags" Target="../tags/tag519.xml"/><Relationship Id="rId21" Type="http://schemas.openxmlformats.org/officeDocument/2006/relationships/tags" Target="../tags/tag518.xml"/><Relationship Id="rId20" Type="http://schemas.openxmlformats.org/officeDocument/2006/relationships/tags" Target="../tags/tag517.xml"/><Relationship Id="rId2" Type="http://schemas.openxmlformats.org/officeDocument/2006/relationships/slideLayout" Target="../slideLayouts/slideLayout2.xml"/><Relationship Id="rId19" Type="http://schemas.openxmlformats.org/officeDocument/2006/relationships/tags" Target="../tags/tag516.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0000" tIns="46800" rIns="90000" bIns="46800" rtlCol="0" anchor="ctr">
            <a:normAutofit/>
          </a:bodyPr>
          <a:lstStyle>
            <a:lvl1pPr algn="l">
              <a:lnSpc>
                <a:spcPct val="120000"/>
              </a:lnSpc>
              <a:defRPr sz="1200">
                <a:solidFill>
                  <a:schemeClr val="tx1">
                    <a:tint val="75000"/>
                  </a:schemeClr>
                </a:solidFill>
                <a:latin typeface="Inter" panose="02000503000000020004" charset="0"/>
                <a:ea typeface="Inter" panose="02000503000000020004" charset="0"/>
                <a:cs typeface="Inter" panose="0200050300000002000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0000" tIns="46800" rIns="90000" bIns="46800" rtlCol="0" anchor="ctr">
            <a:normAutofit/>
          </a:bodyPr>
          <a:lstStyle>
            <a:lvl1pPr algn="ctr">
              <a:lnSpc>
                <a:spcPct val="120000"/>
              </a:lnSpc>
              <a:defRPr sz="1200">
                <a:solidFill>
                  <a:schemeClr val="tx1">
                    <a:tint val="75000"/>
                  </a:schemeClr>
                </a:solidFill>
                <a:latin typeface="Inter" panose="02000503000000020004" charset="0"/>
                <a:ea typeface="Inter" panose="02000503000000020004" charset="0"/>
                <a:cs typeface="Inter" panose="02000503000000020004" charset="0"/>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0000" tIns="46800" rIns="90000" bIns="46800" rtlCol="0" anchor="ctr">
            <a:normAutofit/>
          </a:bodyPr>
          <a:lstStyle>
            <a:lvl1pPr algn="r">
              <a:lnSpc>
                <a:spcPct val="120000"/>
              </a:lnSpc>
              <a:defRPr sz="1200">
                <a:solidFill>
                  <a:schemeClr val="tx1">
                    <a:tint val="75000"/>
                  </a:schemeClr>
                </a:solidFill>
                <a:latin typeface="Inter" panose="02000503000000020004" charset="0"/>
                <a:ea typeface="Inter" panose="02000503000000020004" charset="0"/>
                <a:cs typeface="Inter" panose="02000503000000020004" charset="0"/>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ter" panose="02000503000000020004" charset="0"/>
              <a:ea typeface="Inter" panose="02000503000000020004" charset="0"/>
              <a:cs typeface="Inter" panose="020005030000000200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20000"/>
        </a:lnSpc>
        <a:spcBef>
          <a:spcPct val="0"/>
        </a:spcBef>
        <a:buNone/>
        <a:defRPr sz="2400" b="1" u="none" strike="noStrike" kern="1200" cap="none" spc="200" normalizeH="0" baseline="0">
          <a:solidFill>
            <a:schemeClr val="tx1">
              <a:lumMod val="85000"/>
              <a:lumOff val="15000"/>
            </a:schemeClr>
          </a:solidFill>
          <a:uFillTx/>
          <a:latin typeface="Inter" panose="02000503000000020004" charset="0"/>
          <a:ea typeface="Inter" panose="02000503000000020004" charset="0"/>
          <a:cs typeface="Inter" panose="02000503000000020004" charset="0"/>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Inter" panose="02000503000000020004" charset="0"/>
          <a:ea typeface="Inter" panose="02000503000000020004" charset="0"/>
          <a:cs typeface="Inter" panose="02000503000000020004" charset="0"/>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Inter" panose="02000503000000020004" charset="0"/>
          <a:ea typeface="Inter" panose="02000503000000020004" charset="0"/>
          <a:cs typeface="Inter" panose="02000503000000020004" charset="0"/>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Inter" panose="02000503000000020004" charset="0"/>
          <a:ea typeface="Inter" panose="02000503000000020004" charset="0"/>
          <a:cs typeface="Inter" panose="02000503000000020004" charset="0"/>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Inter" panose="02000503000000020004" charset="0"/>
          <a:ea typeface="Inter" panose="02000503000000020004" charset="0"/>
          <a:cs typeface="Inter" panose="02000503000000020004" charset="0"/>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Inter" panose="02000503000000020004" charset="0"/>
          <a:ea typeface="Inter" panose="02000503000000020004" charset="0"/>
          <a:cs typeface="Inter" panose="020005030000000200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hemeOverride" Target="../theme/themeOverride1.xml"/><Relationship Id="rId4" Type="http://schemas.openxmlformats.org/officeDocument/2006/relationships/tags" Target="../tags/tag524.xml"/><Relationship Id="rId3" Type="http://schemas.openxmlformats.org/officeDocument/2006/relationships/image" Target="../media/image6.png"/><Relationship Id="rId2" Type="http://schemas.openxmlformats.org/officeDocument/2006/relationships/tags" Target="../tags/tag523.xml"/><Relationship Id="rId1" Type="http://schemas.openxmlformats.org/officeDocument/2006/relationships/tags" Target="../tags/tag522.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tags" Target="../tags/tag587.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tags" Target="../tags/tag588.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tags" Target="../tags/tag589.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7.xml"/><Relationship Id="rId6" Type="http://schemas.openxmlformats.org/officeDocument/2006/relationships/themeOverride" Target="../theme/themeOverride7.xml"/><Relationship Id="rId5" Type="http://schemas.openxmlformats.org/officeDocument/2006/relationships/tags" Target="../tags/tag594.xml"/><Relationship Id="rId4" Type="http://schemas.openxmlformats.org/officeDocument/2006/relationships/tags" Target="../tags/tag593.xml"/><Relationship Id="rId3" Type="http://schemas.openxmlformats.org/officeDocument/2006/relationships/tags" Target="../tags/tag592.xml"/><Relationship Id="rId2" Type="http://schemas.openxmlformats.org/officeDocument/2006/relationships/tags" Target="../tags/tag591.xml"/><Relationship Id="rId1" Type="http://schemas.openxmlformats.org/officeDocument/2006/relationships/tags" Target="../tags/tag590.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themeOverride" Target="../theme/themeOverride8.xml"/><Relationship Id="rId2" Type="http://schemas.openxmlformats.org/officeDocument/2006/relationships/tags" Target="../tags/tag596.xml"/><Relationship Id="rId1" Type="http://schemas.openxmlformats.org/officeDocument/2006/relationships/tags" Target="../tags/tag595.xml"/></Relationships>
</file>

<file path=ppt/slides/_rels/slide2.xml.rels><?xml version="1.0" encoding="UTF-8" standalone="yes"?>
<Relationships xmlns="http://schemas.openxmlformats.org/package/2006/relationships"><Relationship Id="rId9" Type="http://schemas.openxmlformats.org/officeDocument/2006/relationships/tags" Target="../tags/tag533.xml"/><Relationship Id="rId8" Type="http://schemas.openxmlformats.org/officeDocument/2006/relationships/tags" Target="../tags/tag532.xml"/><Relationship Id="rId7" Type="http://schemas.openxmlformats.org/officeDocument/2006/relationships/tags" Target="../tags/tag531.xml"/><Relationship Id="rId6" Type="http://schemas.openxmlformats.org/officeDocument/2006/relationships/tags" Target="../tags/tag530.xml"/><Relationship Id="rId5" Type="http://schemas.openxmlformats.org/officeDocument/2006/relationships/tags" Target="../tags/tag529.xml"/><Relationship Id="rId4" Type="http://schemas.openxmlformats.org/officeDocument/2006/relationships/tags" Target="../tags/tag528.xml"/><Relationship Id="rId3" Type="http://schemas.openxmlformats.org/officeDocument/2006/relationships/tags" Target="../tags/tag527.xml"/><Relationship Id="rId27" Type="http://schemas.openxmlformats.org/officeDocument/2006/relationships/notesSlide" Target="../notesSlides/notesSlide1.xml"/><Relationship Id="rId26" Type="http://schemas.openxmlformats.org/officeDocument/2006/relationships/slideLayout" Target="../slideLayouts/slideLayout10.xml"/><Relationship Id="rId25" Type="http://schemas.openxmlformats.org/officeDocument/2006/relationships/themeOverride" Target="../theme/themeOverride2.xml"/><Relationship Id="rId24" Type="http://schemas.openxmlformats.org/officeDocument/2006/relationships/tags" Target="../tags/tag547.xml"/><Relationship Id="rId23" Type="http://schemas.openxmlformats.org/officeDocument/2006/relationships/image" Target="../media/image6.png"/><Relationship Id="rId22" Type="http://schemas.openxmlformats.org/officeDocument/2006/relationships/tags" Target="../tags/tag546.xml"/><Relationship Id="rId21" Type="http://schemas.openxmlformats.org/officeDocument/2006/relationships/tags" Target="../tags/tag545.xml"/><Relationship Id="rId20" Type="http://schemas.openxmlformats.org/officeDocument/2006/relationships/tags" Target="../tags/tag544.xml"/><Relationship Id="rId2" Type="http://schemas.openxmlformats.org/officeDocument/2006/relationships/tags" Target="../tags/tag526.xml"/><Relationship Id="rId19" Type="http://schemas.openxmlformats.org/officeDocument/2006/relationships/tags" Target="../tags/tag543.xml"/><Relationship Id="rId18" Type="http://schemas.openxmlformats.org/officeDocument/2006/relationships/tags" Target="../tags/tag542.xml"/><Relationship Id="rId17" Type="http://schemas.openxmlformats.org/officeDocument/2006/relationships/tags" Target="../tags/tag541.xml"/><Relationship Id="rId16" Type="http://schemas.openxmlformats.org/officeDocument/2006/relationships/tags" Target="../tags/tag540.xml"/><Relationship Id="rId15" Type="http://schemas.openxmlformats.org/officeDocument/2006/relationships/tags" Target="../tags/tag539.xml"/><Relationship Id="rId14" Type="http://schemas.openxmlformats.org/officeDocument/2006/relationships/tags" Target="../tags/tag538.xml"/><Relationship Id="rId13" Type="http://schemas.openxmlformats.org/officeDocument/2006/relationships/tags" Target="../tags/tag537.xml"/><Relationship Id="rId12" Type="http://schemas.openxmlformats.org/officeDocument/2006/relationships/tags" Target="../tags/tag536.xml"/><Relationship Id="rId11" Type="http://schemas.openxmlformats.org/officeDocument/2006/relationships/tags" Target="../tags/tag535.xml"/><Relationship Id="rId10" Type="http://schemas.openxmlformats.org/officeDocument/2006/relationships/tags" Target="../tags/tag534.xml"/><Relationship Id="rId1" Type="http://schemas.openxmlformats.org/officeDocument/2006/relationships/tags" Target="../tags/tag525.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themeOverride" Target="../theme/themeOverride3.xml"/><Relationship Id="rId4" Type="http://schemas.openxmlformats.org/officeDocument/2006/relationships/tags" Target="../tags/tag550.xml"/><Relationship Id="rId3" Type="http://schemas.openxmlformats.org/officeDocument/2006/relationships/image" Target="../media/image6.png"/><Relationship Id="rId2" Type="http://schemas.openxmlformats.org/officeDocument/2006/relationships/tags" Target="../tags/tag549.xml"/><Relationship Id="rId1" Type="http://schemas.openxmlformats.org/officeDocument/2006/relationships/tags" Target="../tags/tag548.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themeOverride" Target="../theme/themeOverride4.xml"/><Relationship Id="rId4" Type="http://schemas.openxmlformats.org/officeDocument/2006/relationships/tags" Target="../tags/tag553.xml"/><Relationship Id="rId3" Type="http://schemas.openxmlformats.org/officeDocument/2006/relationships/image" Target="../media/image6.png"/><Relationship Id="rId2" Type="http://schemas.openxmlformats.org/officeDocument/2006/relationships/tags" Target="../tags/tag552.xml"/><Relationship Id="rId1" Type="http://schemas.openxmlformats.org/officeDocument/2006/relationships/tags" Target="../tags/tag551.xml"/></Relationships>
</file>

<file path=ppt/slides/_rels/slide5.xml.rels><?xml version="1.0" encoding="UTF-8" standalone="yes"?>
<Relationships xmlns="http://schemas.openxmlformats.org/package/2006/relationships"><Relationship Id="rId9" Type="http://schemas.openxmlformats.org/officeDocument/2006/relationships/tags" Target="../tags/tag562.xml"/><Relationship Id="rId8" Type="http://schemas.openxmlformats.org/officeDocument/2006/relationships/tags" Target="../tags/tag561.xml"/><Relationship Id="rId7" Type="http://schemas.openxmlformats.org/officeDocument/2006/relationships/tags" Target="../tags/tag560.xml"/><Relationship Id="rId6" Type="http://schemas.openxmlformats.org/officeDocument/2006/relationships/tags" Target="../tags/tag559.xml"/><Relationship Id="rId5" Type="http://schemas.openxmlformats.org/officeDocument/2006/relationships/tags" Target="../tags/tag558.xml"/><Relationship Id="rId4" Type="http://schemas.openxmlformats.org/officeDocument/2006/relationships/tags" Target="../tags/tag557.xml"/><Relationship Id="rId30" Type="http://schemas.openxmlformats.org/officeDocument/2006/relationships/notesSlide" Target="../notesSlides/notesSlide2.xml"/><Relationship Id="rId3" Type="http://schemas.openxmlformats.org/officeDocument/2006/relationships/tags" Target="../tags/tag556.xml"/><Relationship Id="rId29" Type="http://schemas.openxmlformats.org/officeDocument/2006/relationships/slideLayout" Target="../slideLayouts/slideLayout7.xml"/><Relationship Id="rId28" Type="http://schemas.openxmlformats.org/officeDocument/2006/relationships/themeOverride" Target="../theme/themeOverride5.xml"/><Relationship Id="rId27" Type="http://schemas.openxmlformats.org/officeDocument/2006/relationships/tags" Target="../tags/tag579.xml"/><Relationship Id="rId26" Type="http://schemas.openxmlformats.org/officeDocument/2006/relationships/tags" Target="../tags/tag578.xml"/><Relationship Id="rId25" Type="http://schemas.openxmlformats.org/officeDocument/2006/relationships/tags" Target="../tags/tag577.xml"/><Relationship Id="rId24" Type="http://schemas.openxmlformats.org/officeDocument/2006/relationships/image" Target="../media/image6.png"/><Relationship Id="rId23" Type="http://schemas.openxmlformats.org/officeDocument/2006/relationships/tags" Target="../tags/tag576.xml"/><Relationship Id="rId22" Type="http://schemas.openxmlformats.org/officeDocument/2006/relationships/tags" Target="../tags/tag575.xml"/><Relationship Id="rId21" Type="http://schemas.openxmlformats.org/officeDocument/2006/relationships/tags" Target="../tags/tag574.xml"/><Relationship Id="rId20" Type="http://schemas.openxmlformats.org/officeDocument/2006/relationships/tags" Target="../tags/tag573.xml"/><Relationship Id="rId2" Type="http://schemas.openxmlformats.org/officeDocument/2006/relationships/tags" Target="../tags/tag555.xml"/><Relationship Id="rId19" Type="http://schemas.openxmlformats.org/officeDocument/2006/relationships/tags" Target="../tags/tag572.xml"/><Relationship Id="rId18" Type="http://schemas.openxmlformats.org/officeDocument/2006/relationships/tags" Target="../tags/tag571.xml"/><Relationship Id="rId17" Type="http://schemas.openxmlformats.org/officeDocument/2006/relationships/tags" Target="../tags/tag570.xml"/><Relationship Id="rId16" Type="http://schemas.openxmlformats.org/officeDocument/2006/relationships/tags" Target="../tags/tag569.xml"/><Relationship Id="rId15" Type="http://schemas.openxmlformats.org/officeDocument/2006/relationships/tags" Target="../tags/tag568.xml"/><Relationship Id="rId14" Type="http://schemas.openxmlformats.org/officeDocument/2006/relationships/tags" Target="../tags/tag567.xml"/><Relationship Id="rId13" Type="http://schemas.openxmlformats.org/officeDocument/2006/relationships/tags" Target="../tags/tag566.xml"/><Relationship Id="rId12" Type="http://schemas.openxmlformats.org/officeDocument/2006/relationships/tags" Target="../tags/tag565.xml"/><Relationship Id="rId11" Type="http://schemas.openxmlformats.org/officeDocument/2006/relationships/tags" Target="../tags/tag564.xml"/><Relationship Id="rId10" Type="http://schemas.openxmlformats.org/officeDocument/2006/relationships/tags" Target="../tags/tag563.xml"/><Relationship Id="rId1" Type="http://schemas.openxmlformats.org/officeDocument/2006/relationships/tags" Target="../tags/tag554.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7.xml"/><Relationship Id="rId6" Type="http://schemas.openxmlformats.org/officeDocument/2006/relationships/themeOverride" Target="../theme/themeOverride6.xml"/><Relationship Id="rId5" Type="http://schemas.openxmlformats.org/officeDocument/2006/relationships/tags" Target="../tags/tag583.xml"/><Relationship Id="rId4" Type="http://schemas.openxmlformats.org/officeDocument/2006/relationships/image" Target="../media/image6.png"/><Relationship Id="rId3" Type="http://schemas.openxmlformats.org/officeDocument/2006/relationships/tags" Target="../tags/tag582.xml"/><Relationship Id="rId2" Type="http://schemas.openxmlformats.org/officeDocument/2006/relationships/tags" Target="../tags/tag581.xml"/><Relationship Id="rId1" Type="http://schemas.openxmlformats.org/officeDocument/2006/relationships/tags" Target="../tags/tag580.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tags" Target="../tags/tag584.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10.png"/><Relationship Id="rId2" Type="http://schemas.openxmlformats.org/officeDocument/2006/relationships/tags" Target="../tags/tag585.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12.png"/><Relationship Id="rId2" Type="http://schemas.openxmlformats.org/officeDocument/2006/relationships/tags" Target="../tags/tag586.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custDataLst>
              <p:tags r:id="rId1"/>
            </p:custDataLst>
          </p:nvPr>
        </p:nvSpPr>
        <p:spPr>
          <a:xfrm>
            <a:off x="207010" y="2399030"/>
            <a:ext cx="6022340" cy="2501900"/>
          </a:xfrm>
        </p:spPr>
        <p:txBody>
          <a:bodyPr>
            <a:normAutofit lnSpcReduction="20000"/>
          </a:bodyPr>
          <a:lstStyle/>
          <a:p>
            <a:r>
              <a:rPr lang="en-US" b="1" u="sng">
                <a:sym typeface="+mn-ea"/>
              </a:rPr>
              <a:t>SUBMITTED BY:</a:t>
            </a:r>
            <a:endParaRPr lang="en-US" b="1" u="sng"/>
          </a:p>
          <a:p>
            <a:pPr algn="l"/>
            <a:r>
              <a:rPr lang="en-US" b="1">
                <a:sym typeface="+mn-ea"/>
              </a:rPr>
              <a:t>NAME:PRAGYAN PROTIM GOSWAMI</a:t>
            </a:r>
            <a:endParaRPr lang="en-US" b="1"/>
          </a:p>
          <a:p>
            <a:pPr algn="l"/>
            <a:r>
              <a:rPr lang="en-US" b="1">
                <a:sym typeface="+mn-ea"/>
              </a:rPr>
              <a:t>BRANCH:COMPUTER SCIENCE</a:t>
            </a:r>
            <a:endParaRPr lang="en-US" b="1"/>
          </a:p>
          <a:p>
            <a:pPr algn="l"/>
            <a:r>
              <a:rPr lang="en-US" b="1">
                <a:sym typeface="+mn-ea"/>
              </a:rPr>
              <a:t>INTERN ID: N241503254</a:t>
            </a:r>
            <a:endParaRPr lang="en-US" b="1"/>
          </a:p>
          <a:p>
            <a:pPr algn="l"/>
            <a:r>
              <a:rPr lang="en-US" b="1">
                <a:sym typeface="+mn-ea"/>
              </a:rPr>
              <a:t>TASK SUBMISSION NUMBER: NAV2403320</a:t>
            </a:r>
            <a:endParaRPr lang="zh-CN" altLang="en-US" dirty="0"/>
          </a:p>
        </p:txBody>
      </p:sp>
      <p:sp>
        <p:nvSpPr>
          <p:cNvPr id="4" name="标题 3"/>
          <p:cNvSpPr>
            <a:spLocks noGrp="1"/>
          </p:cNvSpPr>
          <p:nvPr>
            <p:ph type="ctrTitle"/>
            <p:custDataLst>
              <p:tags r:id="rId2"/>
            </p:custDataLst>
          </p:nvPr>
        </p:nvSpPr>
        <p:spPr>
          <a:xfrm>
            <a:off x="-635" y="146685"/>
            <a:ext cx="6229985" cy="2924175"/>
          </a:xfrm>
        </p:spPr>
        <p:txBody>
          <a:bodyPr>
            <a:noAutofit/>
          </a:bodyPr>
          <a:lstStyle/>
          <a:p>
            <a:r>
              <a:rPr lang="en-US" sz="4800" u="sng">
                <a:sym typeface="+mn-ea"/>
              </a:rPr>
              <a:t>PROJECT REPORT</a:t>
            </a:r>
            <a:br>
              <a:rPr lang="en-US" sz="6600" b="1" u="sng"/>
            </a:br>
            <a:endParaRPr lang="zh-CN" altLang="en-US" sz="6600" cap="all" dirty="0">
              <a:solidFill>
                <a:schemeClr val="tx1">
                  <a:lumMod val="85000"/>
                  <a:lumOff val="15000"/>
                </a:schemeClr>
              </a:solidFill>
              <a:uFillTx/>
              <a:latin typeface="Inter Black" panose="02000503000000020004" charset="0"/>
              <a:ea typeface="Inter Black" panose="02000503000000020004" charset="0"/>
              <a:cs typeface="Inter Black" panose="02000503000000020004" charset="0"/>
            </a:endParaRPr>
          </a:p>
        </p:txBody>
      </p:sp>
      <p:pic>
        <p:nvPicPr>
          <p:cNvPr id="8" name="Picture 7"/>
          <p:cNvPicPr>
            <a:picLocks noChangeAspect="1"/>
          </p:cNvPicPr>
          <p:nvPr/>
        </p:nvPicPr>
        <p:blipFill>
          <a:blip r:embed="rId3"/>
          <a:stretch>
            <a:fillRect/>
          </a:stretch>
        </p:blipFill>
        <p:spPr>
          <a:xfrm>
            <a:off x="11191875" y="0"/>
            <a:ext cx="1000125" cy="1268095"/>
          </a:xfrm>
          <a:prstGeom prst="rect">
            <a:avLst/>
          </a:prstGeom>
        </p:spPr>
      </p:pic>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custDataLst>
              <p:tags r:id="rId1"/>
            </p:custDataLst>
          </p:nvPr>
        </p:nvSpPr>
        <p:spPr>
          <a:xfrm>
            <a:off x="477853" y="26426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en-IN" altLang="zh-CN" sz="2800" u="sng" dirty="0">
                <a:solidFill>
                  <a:schemeClr val="tx1">
                    <a:lumMod val="85000"/>
                    <a:lumOff val="15000"/>
                  </a:schemeClr>
                </a:solidFill>
                <a:latin typeface="Inter" panose="02000503000000020004" charset="0"/>
                <a:ea typeface="Inter" panose="02000503000000020004" charset="0"/>
                <a:cs typeface="Inter" panose="02000503000000020004" charset="0"/>
              </a:rPr>
              <a:t>PROJECT COMPLETION (POSTS.HTML)</a:t>
            </a:r>
            <a:endParaRPr lang="en-IN" altLang="zh-CN" sz="2800" u="sng" dirty="0">
              <a:solidFill>
                <a:schemeClr val="tx1">
                  <a:lumMod val="85000"/>
                  <a:lumOff val="15000"/>
                </a:schemeClr>
              </a:solidFill>
              <a:latin typeface="Inter" panose="02000503000000020004" charset="0"/>
              <a:ea typeface="Inter" panose="02000503000000020004" charset="0"/>
              <a:cs typeface="Inter" panose="02000503000000020004" charset="0"/>
            </a:endParaRPr>
          </a:p>
        </p:txBody>
      </p:sp>
      <p:pic>
        <p:nvPicPr>
          <p:cNvPr id="2" name="Picture 1"/>
          <p:cNvPicPr>
            <a:picLocks noChangeAspect="1"/>
          </p:cNvPicPr>
          <p:nvPr/>
        </p:nvPicPr>
        <p:blipFill>
          <a:blip r:embed="rId2"/>
          <a:stretch>
            <a:fillRect/>
          </a:stretch>
        </p:blipFill>
        <p:spPr>
          <a:xfrm>
            <a:off x="478155" y="1470025"/>
            <a:ext cx="5579745" cy="4721225"/>
          </a:xfrm>
          <a:prstGeom prst="rect">
            <a:avLst/>
          </a:prstGeom>
        </p:spPr>
      </p:pic>
      <p:pic>
        <p:nvPicPr>
          <p:cNvPr id="3" name="Picture 2"/>
          <p:cNvPicPr>
            <a:picLocks noChangeAspect="1"/>
          </p:cNvPicPr>
          <p:nvPr/>
        </p:nvPicPr>
        <p:blipFill>
          <a:blip r:embed="rId3"/>
          <a:stretch>
            <a:fillRect/>
          </a:stretch>
        </p:blipFill>
        <p:spPr>
          <a:xfrm>
            <a:off x="6991350" y="1470025"/>
            <a:ext cx="4895215" cy="4721225"/>
          </a:xfrm>
          <a:prstGeom prst="rect">
            <a:avLst/>
          </a:prstGeom>
        </p:spPr>
      </p:pic>
      <p:pic>
        <p:nvPicPr>
          <p:cNvPr id="4" name="Content Placeholder 3"/>
          <p:cNvPicPr>
            <a:picLocks noChangeAspect="1"/>
          </p:cNvPicPr>
          <p:nvPr/>
        </p:nvPicPr>
        <p:blipFill>
          <a:blip r:embed="rId4"/>
          <a:stretch>
            <a:fillRect/>
          </a:stretch>
        </p:blipFill>
        <p:spPr>
          <a:xfrm>
            <a:off x="11197590" y="0"/>
            <a:ext cx="994410" cy="12604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280670" y="1205865"/>
            <a:ext cx="7338695" cy="5379720"/>
          </a:xfrm>
          <a:prstGeom prst="rect">
            <a:avLst/>
          </a:prstGeom>
        </p:spPr>
      </p:pic>
      <p:sp>
        <p:nvSpPr>
          <p:cNvPr id="7" name="文本框 6"/>
          <p:cNvSpPr txBox="1"/>
          <p:nvPr>
            <p:custDataLst>
              <p:tags r:id="rId2"/>
            </p:custDataLst>
          </p:nvPr>
        </p:nvSpPr>
        <p:spPr>
          <a:xfrm>
            <a:off x="477853" y="26426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en-IN" altLang="zh-CN" sz="2800" u="sng" dirty="0">
                <a:solidFill>
                  <a:schemeClr val="tx1">
                    <a:lumMod val="85000"/>
                    <a:lumOff val="15000"/>
                  </a:schemeClr>
                </a:solidFill>
                <a:latin typeface="Inter" panose="02000503000000020004" charset="0"/>
                <a:ea typeface="Inter" panose="02000503000000020004" charset="0"/>
                <a:cs typeface="Inter" panose="02000503000000020004" charset="0"/>
              </a:rPr>
              <a:t>PROJECT COMPLETION (USERS.HTML)</a:t>
            </a:r>
            <a:endParaRPr lang="en-IN" altLang="zh-CN" sz="2800" u="sng" dirty="0">
              <a:solidFill>
                <a:schemeClr val="tx1">
                  <a:lumMod val="85000"/>
                  <a:lumOff val="15000"/>
                </a:schemeClr>
              </a:solidFill>
              <a:latin typeface="Inter" panose="02000503000000020004" charset="0"/>
              <a:ea typeface="Inter" panose="02000503000000020004" charset="0"/>
              <a:cs typeface="Inter" panose="02000503000000020004" charset="0"/>
            </a:endParaRPr>
          </a:p>
        </p:txBody>
      </p:sp>
      <p:pic>
        <p:nvPicPr>
          <p:cNvPr id="4" name="Content Placeholder 3"/>
          <p:cNvPicPr>
            <a:picLocks noChangeAspect="1"/>
          </p:cNvPicPr>
          <p:nvPr/>
        </p:nvPicPr>
        <p:blipFill>
          <a:blip r:embed="rId3"/>
          <a:stretch>
            <a:fillRect/>
          </a:stretch>
        </p:blipFill>
        <p:spPr>
          <a:xfrm>
            <a:off x="11197590" y="0"/>
            <a:ext cx="994410" cy="12604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478155" y="1256030"/>
            <a:ext cx="7788910" cy="5231130"/>
          </a:xfrm>
          <a:prstGeom prst="rect">
            <a:avLst/>
          </a:prstGeom>
        </p:spPr>
      </p:pic>
      <p:sp>
        <p:nvSpPr>
          <p:cNvPr id="7" name="文本框 6"/>
          <p:cNvSpPr txBox="1"/>
          <p:nvPr>
            <p:custDataLst>
              <p:tags r:id="rId2"/>
            </p:custDataLst>
          </p:nvPr>
        </p:nvSpPr>
        <p:spPr>
          <a:xfrm>
            <a:off x="477853" y="26426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en-IN" altLang="zh-CN" sz="2800" u="sng" dirty="0">
                <a:solidFill>
                  <a:schemeClr val="tx1">
                    <a:lumMod val="85000"/>
                    <a:lumOff val="15000"/>
                  </a:schemeClr>
                </a:solidFill>
                <a:latin typeface="Inter" panose="02000503000000020004" charset="0"/>
                <a:ea typeface="Inter" panose="02000503000000020004" charset="0"/>
                <a:cs typeface="Inter" panose="02000503000000020004" charset="0"/>
              </a:rPr>
              <a:t>PROJECT COMPLETION (TOPICS.HTML)</a:t>
            </a:r>
            <a:endParaRPr lang="en-IN" altLang="zh-CN" sz="2800" u="sng" dirty="0">
              <a:solidFill>
                <a:schemeClr val="tx1">
                  <a:lumMod val="85000"/>
                  <a:lumOff val="15000"/>
                </a:schemeClr>
              </a:solidFill>
              <a:latin typeface="Inter" panose="02000503000000020004" charset="0"/>
              <a:ea typeface="Inter" panose="02000503000000020004" charset="0"/>
              <a:cs typeface="Inter" panose="02000503000000020004" charset="0"/>
            </a:endParaRPr>
          </a:p>
        </p:txBody>
      </p:sp>
      <p:pic>
        <p:nvPicPr>
          <p:cNvPr id="4" name="Content Placeholder 3"/>
          <p:cNvPicPr>
            <a:picLocks noChangeAspect="1"/>
          </p:cNvPicPr>
          <p:nvPr/>
        </p:nvPicPr>
        <p:blipFill>
          <a:blip r:embed="rId3"/>
          <a:stretch>
            <a:fillRect/>
          </a:stretch>
        </p:blipFill>
        <p:spPr>
          <a:xfrm>
            <a:off x="11197590" y="0"/>
            <a:ext cx="994410" cy="12604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custDataLst>
              <p:tags r:id="rId1"/>
            </p:custDataLst>
          </p:nvPr>
        </p:nvCxnSpPr>
        <p:spPr>
          <a:xfrm>
            <a:off x="6096000" y="1914179"/>
            <a:ext cx="0" cy="3353146"/>
          </a:xfrm>
          <a:prstGeom prst="line">
            <a:avLst/>
          </a:prstGeom>
          <a:ln w="19050">
            <a:solidFill>
              <a:schemeClr val="accent1">
                <a:alpha val="29000"/>
              </a:schemeClr>
            </a:solidFill>
          </a:ln>
        </p:spPr>
        <p:style>
          <a:lnRef idx="1">
            <a:schemeClr val="accent1"/>
          </a:lnRef>
          <a:fillRef idx="0">
            <a:schemeClr val="accent1"/>
          </a:fillRef>
          <a:effectRef idx="0">
            <a:schemeClr val="accent1"/>
          </a:effectRef>
          <a:fontRef idx="minor">
            <a:schemeClr val="tx1"/>
          </a:fontRef>
        </p:style>
      </p:cxnSp>
      <p:sp>
        <p:nvSpPr>
          <p:cNvPr id="13" name="内容占位符 9"/>
          <p:cNvSpPr txBox="1"/>
          <p:nvPr>
            <p:custDataLst>
              <p:tags r:id="rId2"/>
            </p:custDataLst>
          </p:nvPr>
        </p:nvSpPr>
        <p:spPr>
          <a:xfrm>
            <a:off x="896301" y="1604010"/>
            <a:ext cx="5046025" cy="4321175"/>
          </a:xfrm>
          <a:prstGeom prst="rect">
            <a:avLst/>
          </a:prstGeom>
        </p:spPr>
        <p:txBody>
          <a:bodyPr wrap="square">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80000"/>
              </a:lnSpc>
              <a:spcBef>
                <a:spcPts val="0"/>
              </a:spcBef>
              <a:buNone/>
            </a:pPr>
            <a:r>
              <a:rPr lang="en-IN" altLang="zh-CN" sz="1800" dirty="0">
                <a:solidFill>
                  <a:schemeClr val="tx1">
                    <a:lumMod val="85000"/>
                    <a:lumOff val="15000"/>
                  </a:schemeClr>
                </a:solidFill>
                <a:latin typeface="Inter" panose="02000503000000020004" charset="0"/>
                <a:ea typeface="Inter" panose="02000503000000020004" charset="0"/>
                <a:cs typeface="Inter" panose="02000503000000020004" charset="0"/>
              </a:rPr>
              <a:t>Through this entire project, we get to learn various tags and attributes related to the functioning of a website.We also learn about different types of JavaScript functions available and proper usage of them.We get to learn about different usages of css attributes and how to uses different properties in the backend of a website </a:t>
            </a:r>
            <a:endParaRPr lang="en-IN" altLang="zh-CN" sz="1800" dirty="0">
              <a:solidFill>
                <a:schemeClr val="tx1">
                  <a:lumMod val="85000"/>
                  <a:lumOff val="15000"/>
                </a:schemeClr>
              </a:solidFill>
              <a:latin typeface="Inter" panose="02000503000000020004" charset="0"/>
              <a:ea typeface="Inter" panose="02000503000000020004" charset="0"/>
              <a:cs typeface="Inter" panose="02000503000000020004" charset="0"/>
            </a:endParaRPr>
          </a:p>
        </p:txBody>
      </p:sp>
      <p:sp>
        <p:nvSpPr>
          <p:cNvPr id="7" name="内容占位符 9"/>
          <p:cNvSpPr txBox="1"/>
          <p:nvPr>
            <p:custDataLst>
              <p:tags r:id="rId3"/>
            </p:custDataLst>
          </p:nvPr>
        </p:nvSpPr>
        <p:spPr>
          <a:xfrm>
            <a:off x="6249673" y="1604244"/>
            <a:ext cx="5046025" cy="4321175"/>
          </a:xfrm>
          <a:prstGeom prst="rect">
            <a:avLst/>
          </a:prstGeom>
        </p:spPr>
        <p:txBody>
          <a:bodyPr wrap="square">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80000"/>
              </a:lnSpc>
              <a:spcBef>
                <a:spcPts val="0"/>
              </a:spcBef>
              <a:buNone/>
            </a:pPr>
            <a:r>
              <a:rPr lang="en-IN" altLang="zh-CN" sz="1800" dirty="0">
                <a:solidFill>
                  <a:schemeClr val="tx1">
                    <a:lumMod val="85000"/>
                    <a:lumOff val="15000"/>
                  </a:schemeClr>
                </a:solidFill>
                <a:latin typeface="Inter" panose="02000503000000020004" charset="0"/>
                <a:ea typeface="Inter" panose="02000503000000020004" charset="0"/>
                <a:cs typeface="Inter" panose="02000503000000020004" charset="0"/>
              </a:rPr>
              <a:t>We also learn about the PARAM ,@media tags which help to optimise the website for smaller screens and make it more effecient </a:t>
            </a:r>
            <a:endParaRPr lang="en-IN" altLang="zh-CN" sz="1800" dirty="0">
              <a:solidFill>
                <a:schemeClr val="tx1">
                  <a:lumMod val="85000"/>
                  <a:lumOff val="15000"/>
                </a:schemeClr>
              </a:solidFill>
              <a:latin typeface="Inter" panose="02000503000000020004" charset="0"/>
              <a:ea typeface="Inter" panose="02000503000000020004" charset="0"/>
              <a:cs typeface="Inter" panose="02000503000000020004" charset="0"/>
            </a:endParaRPr>
          </a:p>
        </p:txBody>
      </p:sp>
      <p:sp>
        <p:nvSpPr>
          <p:cNvPr id="8" name="文本框 7"/>
          <p:cNvSpPr txBox="1"/>
          <p:nvPr>
            <p:custDataLst>
              <p:tags r:id="rId4"/>
            </p:custDataLst>
          </p:nvPr>
        </p:nvSpPr>
        <p:spPr>
          <a:xfrm>
            <a:off x="900128" y="58430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en-IN" altLang="zh-CN" sz="2800" u="sng" dirty="0">
                <a:solidFill>
                  <a:schemeClr val="tx1">
                    <a:lumMod val="85000"/>
                    <a:lumOff val="15000"/>
                  </a:schemeClr>
                </a:solidFill>
                <a:latin typeface="Inter" panose="02000503000000020004" charset="0"/>
                <a:ea typeface="Inter" panose="02000503000000020004" charset="0"/>
                <a:cs typeface="Inter" panose="02000503000000020004" charset="0"/>
              </a:rPr>
              <a:t>CONCLUSION</a:t>
            </a:r>
            <a:endParaRPr lang="en-IN" altLang="zh-CN" sz="2800" u="sng" dirty="0">
              <a:solidFill>
                <a:schemeClr val="tx1">
                  <a:lumMod val="85000"/>
                  <a:lumOff val="15000"/>
                </a:schemeClr>
              </a:solidFill>
              <a:latin typeface="Inter" panose="02000503000000020004" charset="0"/>
              <a:ea typeface="Inter" panose="02000503000000020004" charset="0"/>
              <a:cs typeface="Inter" panose="02000503000000020004" charset="0"/>
            </a:endParaRPr>
          </a:p>
        </p:txBody>
      </p:sp>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custDataLst>
              <p:tags r:id="rId1"/>
            </p:custDataLst>
          </p:nvPr>
        </p:nvSpPr>
        <p:spPr/>
        <p:txBody>
          <a:bodyPr>
            <a:normAutofit fontScale="90000"/>
          </a:bodyPr>
          <a:lstStyle/>
          <a:p>
            <a:r>
              <a:rPr lang="en-US" altLang="zh-CN" dirty="0">
                <a:ea typeface="Inter" panose="02000503000000020004" charset="0"/>
                <a:cs typeface="Inter" panose="02000503000000020004" charset="0"/>
              </a:rPr>
              <a:t>THANKS</a:t>
            </a:r>
            <a:endParaRPr lang="en-US" altLang="zh-CN" dirty="0">
              <a:ea typeface="Inter" panose="02000503000000020004" charset="0"/>
              <a:cs typeface="Inter" panose="02000503000000020004" charset="0"/>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custDataLst>
              <p:tags r:id="rId1"/>
            </p:custDataLst>
          </p:nvPr>
        </p:nvSpPr>
        <p:spPr>
          <a:xfrm rot="2700000">
            <a:off x="3619500" y="3321685"/>
            <a:ext cx="492125" cy="492125"/>
          </a:xfrm>
          <a:prstGeom prst="roundRect">
            <a:avLst>
              <a:gd name="adj" fmla="val 253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pc="150">
              <a:latin typeface="Inter" panose="02000503000000020004" charset="0"/>
              <a:ea typeface="Inter" panose="02000503000000020004" charset="0"/>
              <a:cs typeface="Inter" panose="02000503000000020004" charset="0"/>
            </a:endParaRPr>
          </a:p>
        </p:txBody>
      </p:sp>
      <p:sp>
        <p:nvSpPr>
          <p:cNvPr id="169" name="任意多边形 168"/>
          <p:cNvSpPr/>
          <p:nvPr>
            <p:custDataLst>
              <p:tags r:id="rId2"/>
            </p:custDataLst>
          </p:nvPr>
        </p:nvSpPr>
        <p:spPr bwMode="auto">
          <a:xfrm>
            <a:off x="3709035" y="3410585"/>
            <a:ext cx="313690" cy="313690"/>
          </a:xfrm>
          <a:custGeom>
            <a:avLst/>
            <a:gdLst>
              <a:gd name="connsiteX0" fmla="*/ 102175 w 313546"/>
              <a:gd name="connsiteY0" fmla="*/ 189630 h 313664"/>
              <a:gd name="connsiteX1" fmla="*/ 89557 w 313546"/>
              <a:gd name="connsiteY1" fmla="*/ 251595 h 313664"/>
              <a:gd name="connsiteX2" fmla="*/ 98734 w 313546"/>
              <a:gd name="connsiteY2" fmla="*/ 300938 h 313664"/>
              <a:gd name="connsiteX3" fmla="*/ 134296 w 313546"/>
              <a:gd name="connsiteY3" fmla="*/ 277988 h 313664"/>
              <a:gd name="connsiteX4" fmla="*/ 133149 w 313546"/>
              <a:gd name="connsiteY4" fmla="*/ 274546 h 313664"/>
              <a:gd name="connsiteX5" fmla="*/ 145768 w 313546"/>
              <a:gd name="connsiteY5" fmla="*/ 241268 h 313664"/>
              <a:gd name="connsiteX6" fmla="*/ 160681 w 313546"/>
              <a:gd name="connsiteY6" fmla="*/ 240120 h 313664"/>
              <a:gd name="connsiteX7" fmla="*/ 173300 w 313546"/>
              <a:gd name="connsiteY7" fmla="*/ 218318 h 313664"/>
              <a:gd name="connsiteX8" fmla="*/ 137738 w 313546"/>
              <a:gd name="connsiteY8" fmla="*/ 204548 h 313664"/>
              <a:gd name="connsiteX9" fmla="*/ 102175 w 313546"/>
              <a:gd name="connsiteY9" fmla="*/ 189630 h 313664"/>
              <a:gd name="connsiteX10" fmla="*/ 218040 w 313546"/>
              <a:gd name="connsiteY10" fmla="*/ 140288 h 313664"/>
              <a:gd name="connsiteX11" fmla="*/ 205421 w 313546"/>
              <a:gd name="connsiteY11" fmla="*/ 175860 h 313664"/>
              <a:gd name="connsiteX12" fmla="*/ 189360 w 313546"/>
              <a:gd name="connsiteY12" fmla="*/ 211433 h 313664"/>
              <a:gd name="connsiteX13" fmla="*/ 301783 w 313546"/>
              <a:gd name="connsiteY13" fmla="*/ 216023 h 313664"/>
              <a:gd name="connsiteX14" fmla="*/ 271956 w 313546"/>
              <a:gd name="connsiteY14" fmla="*/ 173565 h 313664"/>
              <a:gd name="connsiteX15" fmla="*/ 218040 w 313546"/>
              <a:gd name="connsiteY15" fmla="*/ 140288 h 313664"/>
              <a:gd name="connsiteX16" fmla="*/ 143288 w 313546"/>
              <a:gd name="connsiteY16" fmla="*/ 125704 h 313664"/>
              <a:gd name="connsiteX17" fmla="*/ 188266 w 313546"/>
              <a:gd name="connsiteY17" fmla="*/ 143996 h 313664"/>
              <a:gd name="connsiteX18" fmla="*/ 169813 w 313546"/>
              <a:gd name="connsiteY18" fmla="*/ 187441 h 313664"/>
              <a:gd name="connsiteX19" fmla="*/ 125989 w 313546"/>
              <a:gd name="connsiteY19" fmla="*/ 170292 h 313664"/>
              <a:gd name="connsiteX20" fmla="*/ 143288 w 313546"/>
              <a:gd name="connsiteY20" fmla="*/ 125704 h 313664"/>
              <a:gd name="connsiteX21" fmla="*/ 135443 w 313546"/>
              <a:gd name="connsiteY21" fmla="*/ 105862 h 313664"/>
              <a:gd name="connsiteX22" fmla="*/ 119383 w 313546"/>
              <a:gd name="connsiteY22" fmla="*/ 141435 h 313664"/>
              <a:gd name="connsiteX23" fmla="*/ 105617 w 313546"/>
              <a:gd name="connsiteY23" fmla="*/ 178155 h 313664"/>
              <a:gd name="connsiteX24" fmla="*/ 142326 w 313546"/>
              <a:gd name="connsiteY24" fmla="*/ 194220 h 313664"/>
              <a:gd name="connsiteX25" fmla="*/ 179036 w 313546"/>
              <a:gd name="connsiteY25" fmla="*/ 207990 h 313664"/>
              <a:gd name="connsiteX26" fmla="*/ 195096 w 313546"/>
              <a:gd name="connsiteY26" fmla="*/ 172418 h 313664"/>
              <a:gd name="connsiteX27" fmla="*/ 207715 w 313546"/>
              <a:gd name="connsiteY27" fmla="*/ 135698 h 313664"/>
              <a:gd name="connsiteX28" fmla="*/ 172153 w 313546"/>
              <a:gd name="connsiteY28" fmla="*/ 119633 h 313664"/>
              <a:gd name="connsiteX29" fmla="*/ 135443 w 313546"/>
              <a:gd name="connsiteY29" fmla="*/ 105862 h 313664"/>
              <a:gd name="connsiteX30" fmla="*/ 32772 w 313546"/>
              <a:gd name="connsiteY30" fmla="*/ 88506 h 313664"/>
              <a:gd name="connsiteX31" fmla="*/ 19579 w 313546"/>
              <a:gd name="connsiteY31" fmla="*/ 90945 h 313664"/>
              <a:gd name="connsiteX32" fmla="*/ 12696 w 313546"/>
              <a:gd name="connsiteY32" fmla="*/ 97830 h 313664"/>
              <a:gd name="connsiteX33" fmla="*/ 95292 w 313546"/>
              <a:gd name="connsiteY33" fmla="*/ 172418 h 313664"/>
              <a:gd name="connsiteX34" fmla="*/ 109058 w 313546"/>
              <a:gd name="connsiteY34" fmla="*/ 136845 h 313664"/>
              <a:gd name="connsiteX35" fmla="*/ 123972 w 313546"/>
              <a:gd name="connsiteY35" fmla="*/ 102420 h 313664"/>
              <a:gd name="connsiteX36" fmla="*/ 101028 w 313546"/>
              <a:gd name="connsiteY36" fmla="*/ 95535 h 313664"/>
              <a:gd name="connsiteX37" fmla="*/ 86115 w 313546"/>
              <a:gd name="connsiteY37" fmla="*/ 112747 h 313664"/>
              <a:gd name="connsiteX38" fmla="*/ 53994 w 313546"/>
              <a:gd name="connsiteY38" fmla="*/ 98977 h 313664"/>
              <a:gd name="connsiteX39" fmla="*/ 52847 w 313546"/>
              <a:gd name="connsiteY39" fmla="*/ 88650 h 313664"/>
              <a:gd name="connsiteX40" fmla="*/ 32772 w 313546"/>
              <a:gd name="connsiteY40" fmla="*/ 88506 h 313664"/>
              <a:gd name="connsiteX41" fmla="*/ 215745 w 313546"/>
              <a:gd name="connsiteY41" fmla="*/ 11767 h 313664"/>
              <a:gd name="connsiteX42" fmla="*/ 206568 w 313546"/>
              <a:gd name="connsiteY42" fmla="*/ 12915 h 313664"/>
              <a:gd name="connsiteX43" fmla="*/ 174447 w 313546"/>
              <a:gd name="connsiteY43" fmla="*/ 41602 h 313664"/>
              <a:gd name="connsiteX44" fmla="*/ 141179 w 313546"/>
              <a:gd name="connsiteY44" fmla="*/ 95535 h 313664"/>
              <a:gd name="connsiteX45" fmla="*/ 176741 w 313546"/>
              <a:gd name="connsiteY45" fmla="*/ 108157 h 313664"/>
              <a:gd name="connsiteX46" fmla="*/ 211157 w 313546"/>
              <a:gd name="connsiteY46" fmla="*/ 124223 h 313664"/>
              <a:gd name="connsiteX47" fmla="*/ 215745 w 313546"/>
              <a:gd name="connsiteY47" fmla="*/ 11767 h 313664"/>
              <a:gd name="connsiteX48" fmla="*/ 220334 w 313546"/>
              <a:gd name="connsiteY48" fmla="*/ 1440 h 313664"/>
              <a:gd name="connsiteX49" fmla="*/ 221481 w 313546"/>
              <a:gd name="connsiteY49" fmla="*/ 128813 h 313664"/>
              <a:gd name="connsiteX50" fmla="*/ 278839 w 313546"/>
              <a:gd name="connsiteY50" fmla="*/ 165533 h 313664"/>
              <a:gd name="connsiteX51" fmla="*/ 312107 w 313546"/>
              <a:gd name="connsiteY51" fmla="*/ 219465 h 313664"/>
              <a:gd name="connsiteX52" fmla="*/ 298341 w 313546"/>
              <a:gd name="connsiteY52" fmla="*/ 232088 h 313664"/>
              <a:gd name="connsiteX53" fmla="*/ 250160 w 313546"/>
              <a:gd name="connsiteY53" fmla="*/ 235530 h 313664"/>
              <a:gd name="connsiteX54" fmla="*/ 184772 w 313546"/>
              <a:gd name="connsiteY54" fmla="*/ 221760 h 313664"/>
              <a:gd name="connsiteX55" fmla="*/ 171006 w 313546"/>
              <a:gd name="connsiteY55" fmla="*/ 245858 h 313664"/>
              <a:gd name="connsiteX56" fmla="*/ 177889 w 313546"/>
              <a:gd name="connsiteY56" fmla="*/ 255038 h 313664"/>
              <a:gd name="connsiteX57" fmla="*/ 165270 w 313546"/>
              <a:gd name="connsiteY57" fmla="*/ 287168 h 313664"/>
              <a:gd name="connsiteX58" fmla="*/ 143474 w 313546"/>
              <a:gd name="connsiteY58" fmla="*/ 286021 h 313664"/>
              <a:gd name="connsiteX59" fmla="*/ 112500 w 313546"/>
              <a:gd name="connsiteY59" fmla="*/ 311266 h 313664"/>
              <a:gd name="connsiteX60" fmla="*/ 94145 w 313546"/>
              <a:gd name="connsiteY60" fmla="*/ 312413 h 313664"/>
              <a:gd name="connsiteX61" fmla="*/ 78085 w 313546"/>
              <a:gd name="connsiteY61" fmla="*/ 249300 h 313664"/>
              <a:gd name="connsiteX62" fmla="*/ 91851 w 313546"/>
              <a:gd name="connsiteY62" fmla="*/ 183893 h 313664"/>
              <a:gd name="connsiteX63" fmla="*/ 1225 w 313546"/>
              <a:gd name="connsiteY63" fmla="*/ 93240 h 313664"/>
              <a:gd name="connsiteX64" fmla="*/ 56289 w 313546"/>
              <a:gd name="connsiteY64" fmla="*/ 77175 h 313664"/>
              <a:gd name="connsiteX65" fmla="*/ 67760 w 313546"/>
              <a:gd name="connsiteY65" fmla="*/ 66847 h 313664"/>
              <a:gd name="connsiteX66" fmla="*/ 99881 w 313546"/>
              <a:gd name="connsiteY66" fmla="*/ 80617 h 313664"/>
              <a:gd name="connsiteX67" fmla="*/ 101028 w 313546"/>
              <a:gd name="connsiteY67" fmla="*/ 84060 h 313664"/>
              <a:gd name="connsiteX68" fmla="*/ 129708 w 313546"/>
              <a:gd name="connsiteY68" fmla="*/ 92092 h 313664"/>
              <a:gd name="connsiteX69" fmla="*/ 165270 w 313546"/>
              <a:gd name="connsiteY69" fmla="*/ 34717 h 313664"/>
              <a:gd name="connsiteX70" fmla="*/ 220334 w 313546"/>
              <a:gd name="connsiteY70" fmla="*/ 1440 h 31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13546" h="313664">
                <a:moveTo>
                  <a:pt x="102175" y="189630"/>
                </a:moveTo>
                <a:cubicBezTo>
                  <a:pt x="96440" y="211433"/>
                  <a:pt x="91851" y="233235"/>
                  <a:pt x="89557" y="251595"/>
                </a:cubicBezTo>
                <a:cubicBezTo>
                  <a:pt x="86115" y="283726"/>
                  <a:pt x="91851" y="298643"/>
                  <a:pt x="98734" y="300938"/>
                </a:cubicBezTo>
                <a:cubicBezTo>
                  <a:pt x="105617" y="304381"/>
                  <a:pt x="119383" y="295201"/>
                  <a:pt x="134296" y="277988"/>
                </a:cubicBezTo>
                <a:cubicBezTo>
                  <a:pt x="134296" y="276841"/>
                  <a:pt x="133149" y="275693"/>
                  <a:pt x="133149" y="274546"/>
                </a:cubicBezTo>
                <a:cubicBezTo>
                  <a:pt x="127413" y="261923"/>
                  <a:pt x="133149" y="247005"/>
                  <a:pt x="145768" y="241268"/>
                </a:cubicBezTo>
                <a:cubicBezTo>
                  <a:pt x="150357" y="240120"/>
                  <a:pt x="156092" y="238973"/>
                  <a:pt x="160681" y="240120"/>
                </a:cubicBezTo>
                <a:cubicBezTo>
                  <a:pt x="165270" y="233235"/>
                  <a:pt x="168711" y="226350"/>
                  <a:pt x="173300" y="218318"/>
                </a:cubicBezTo>
                <a:cubicBezTo>
                  <a:pt x="161828" y="213728"/>
                  <a:pt x="149209" y="210285"/>
                  <a:pt x="137738" y="204548"/>
                </a:cubicBezTo>
                <a:cubicBezTo>
                  <a:pt x="125119" y="199958"/>
                  <a:pt x="113647" y="195368"/>
                  <a:pt x="102175" y="189630"/>
                </a:cubicBezTo>
                <a:close/>
                <a:moveTo>
                  <a:pt x="218040" y="140288"/>
                </a:moveTo>
                <a:cubicBezTo>
                  <a:pt x="214598" y="152910"/>
                  <a:pt x="210009" y="164385"/>
                  <a:pt x="205421" y="175860"/>
                </a:cubicBezTo>
                <a:cubicBezTo>
                  <a:pt x="200832" y="188483"/>
                  <a:pt x="195096" y="199958"/>
                  <a:pt x="189360" y="211433"/>
                </a:cubicBezTo>
                <a:cubicBezTo>
                  <a:pt x="250160" y="228645"/>
                  <a:pt x="296047" y="229793"/>
                  <a:pt x="301783" y="216023"/>
                </a:cubicBezTo>
                <a:cubicBezTo>
                  <a:pt x="304077" y="209138"/>
                  <a:pt x="298341" y="194220"/>
                  <a:pt x="271956" y="173565"/>
                </a:cubicBezTo>
                <a:cubicBezTo>
                  <a:pt x="257043" y="163238"/>
                  <a:pt x="238689" y="151763"/>
                  <a:pt x="218040" y="140288"/>
                </a:cubicBezTo>
                <a:close/>
                <a:moveTo>
                  <a:pt x="143288" y="125704"/>
                </a:moveTo>
                <a:cubicBezTo>
                  <a:pt x="160587" y="118844"/>
                  <a:pt x="181346" y="126847"/>
                  <a:pt x="188266" y="143996"/>
                </a:cubicBezTo>
                <a:cubicBezTo>
                  <a:pt x="195185" y="161146"/>
                  <a:pt x="187112" y="180581"/>
                  <a:pt x="169813" y="187441"/>
                </a:cubicBezTo>
                <a:cubicBezTo>
                  <a:pt x="152514" y="195444"/>
                  <a:pt x="132909" y="187441"/>
                  <a:pt x="125989" y="170292"/>
                </a:cubicBezTo>
                <a:cubicBezTo>
                  <a:pt x="119069" y="153143"/>
                  <a:pt x="127142" y="133707"/>
                  <a:pt x="143288" y="125704"/>
                </a:cubicBezTo>
                <a:close/>
                <a:moveTo>
                  <a:pt x="135443" y="105862"/>
                </a:moveTo>
                <a:cubicBezTo>
                  <a:pt x="129708" y="117338"/>
                  <a:pt x="125119" y="128813"/>
                  <a:pt x="119383" y="141435"/>
                </a:cubicBezTo>
                <a:cubicBezTo>
                  <a:pt x="114794" y="154058"/>
                  <a:pt x="110206" y="166680"/>
                  <a:pt x="105617" y="178155"/>
                </a:cubicBezTo>
                <a:cubicBezTo>
                  <a:pt x="117089" y="183893"/>
                  <a:pt x="129708" y="189630"/>
                  <a:pt x="142326" y="194220"/>
                </a:cubicBezTo>
                <a:cubicBezTo>
                  <a:pt x="154945" y="198810"/>
                  <a:pt x="166417" y="203400"/>
                  <a:pt x="179036" y="207990"/>
                </a:cubicBezTo>
                <a:cubicBezTo>
                  <a:pt x="183624" y="196515"/>
                  <a:pt x="189360" y="185040"/>
                  <a:pt x="195096" y="172418"/>
                </a:cubicBezTo>
                <a:cubicBezTo>
                  <a:pt x="199685" y="159795"/>
                  <a:pt x="204274" y="147173"/>
                  <a:pt x="207715" y="135698"/>
                </a:cubicBezTo>
                <a:cubicBezTo>
                  <a:pt x="196243" y="129960"/>
                  <a:pt x="184772" y="124223"/>
                  <a:pt x="172153" y="119633"/>
                </a:cubicBezTo>
                <a:cubicBezTo>
                  <a:pt x="159534" y="113895"/>
                  <a:pt x="148062" y="109305"/>
                  <a:pt x="135443" y="105862"/>
                </a:cubicBezTo>
                <a:close/>
                <a:moveTo>
                  <a:pt x="32772" y="88506"/>
                </a:moveTo>
                <a:cubicBezTo>
                  <a:pt x="27323" y="88937"/>
                  <a:pt x="23021" y="89797"/>
                  <a:pt x="19579" y="90945"/>
                </a:cubicBezTo>
                <a:cubicBezTo>
                  <a:pt x="16138" y="93240"/>
                  <a:pt x="13843" y="95535"/>
                  <a:pt x="12696" y="97830"/>
                </a:cubicBezTo>
                <a:cubicBezTo>
                  <a:pt x="6960" y="111600"/>
                  <a:pt x="40228" y="143730"/>
                  <a:pt x="95292" y="172418"/>
                </a:cubicBezTo>
                <a:cubicBezTo>
                  <a:pt x="99881" y="160943"/>
                  <a:pt x="104470" y="149468"/>
                  <a:pt x="109058" y="136845"/>
                </a:cubicBezTo>
                <a:cubicBezTo>
                  <a:pt x="113647" y="125370"/>
                  <a:pt x="119383" y="113895"/>
                  <a:pt x="123972" y="102420"/>
                </a:cubicBezTo>
                <a:cubicBezTo>
                  <a:pt x="115941" y="100125"/>
                  <a:pt x="109058" y="97830"/>
                  <a:pt x="101028" y="95535"/>
                </a:cubicBezTo>
                <a:cubicBezTo>
                  <a:pt x="98734" y="103567"/>
                  <a:pt x="94145" y="109305"/>
                  <a:pt x="86115" y="112747"/>
                </a:cubicBezTo>
                <a:cubicBezTo>
                  <a:pt x="73496" y="118485"/>
                  <a:pt x="59730" y="111600"/>
                  <a:pt x="53994" y="98977"/>
                </a:cubicBezTo>
                <a:cubicBezTo>
                  <a:pt x="52847" y="95535"/>
                  <a:pt x="51700" y="92092"/>
                  <a:pt x="52847" y="88650"/>
                </a:cubicBezTo>
                <a:cubicBezTo>
                  <a:pt x="44817" y="88076"/>
                  <a:pt x="38221" y="88076"/>
                  <a:pt x="32772" y="88506"/>
                </a:cubicBezTo>
                <a:close/>
                <a:moveTo>
                  <a:pt x="215745" y="11767"/>
                </a:moveTo>
                <a:cubicBezTo>
                  <a:pt x="213451" y="10620"/>
                  <a:pt x="210009" y="11767"/>
                  <a:pt x="206568" y="12915"/>
                </a:cubicBezTo>
                <a:cubicBezTo>
                  <a:pt x="198538" y="16357"/>
                  <a:pt x="188213" y="24390"/>
                  <a:pt x="174447" y="41602"/>
                </a:cubicBezTo>
                <a:cubicBezTo>
                  <a:pt x="162975" y="56520"/>
                  <a:pt x="151504" y="74880"/>
                  <a:pt x="141179" y="95535"/>
                </a:cubicBezTo>
                <a:cubicBezTo>
                  <a:pt x="152651" y="98977"/>
                  <a:pt x="164123" y="103567"/>
                  <a:pt x="176741" y="108157"/>
                </a:cubicBezTo>
                <a:cubicBezTo>
                  <a:pt x="188213" y="113895"/>
                  <a:pt x="200832" y="118485"/>
                  <a:pt x="211157" y="124223"/>
                </a:cubicBezTo>
                <a:cubicBezTo>
                  <a:pt x="229511" y="63405"/>
                  <a:pt x="230658" y="17505"/>
                  <a:pt x="215745" y="11767"/>
                </a:cubicBezTo>
                <a:close/>
                <a:moveTo>
                  <a:pt x="220334" y="1440"/>
                </a:moveTo>
                <a:cubicBezTo>
                  <a:pt x="245572" y="11767"/>
                  <a:pt x="239836" y="67995"/>
                  <a:pt x="221481" y="128813"/>
                </a:cubicBezTo>
                <a:cubicBezTo>
                  <a:pt x="244424" y="140288"/>
                  <a:pt x="263926" y="152910"/>
                  <a:pt x="278839" y="165533"/>
                </a:cubicBezTo>
                <a:cubicBezTo>
                  <a:pt x="306372" y="186188"/>
                  <a:pt x="317843" y="205695"/>
                  <a:pt x="312107" y="219465"/>
                </a:cubicBezTo>
                <a:cubicBezTo>
                  <a:pt x="309813" y="225203"/>
                  <a:pt x="305224" y="229793"/>
                  <a:pt x="298341" y="232088"/>
                </a:cubicBezTo>
                <a:cubicBezTo>
                  <a:pt x="288017" y="236678"/>
                  <a:pt x="271956" y="237825"/>
                  <a:pt x="250160" y="235530"/>
                </a:cubicBezTo>
                <a:cubicBezTo>
                  <a:pt x="230658" y="234383"/>
                  <a:pt x="207715" y="228645"/>
                  <a:pt x="184772" y="221760"/>
                </a:cubicBezTo>
                <a:cubicBezTo>
                  <a:pt x="180183" y="229793"/>
                  <a:pt x="175594" y="237825"/>
                  <a:pt x="171006" y="245858"/>
                </a:cubicBezTo>
                <a:cubicBezTo>
                  <a:pt x="174447" y="248153"/>
                  <a:pt x="176741" y="251595"/>
                  <a:pt x="177889" y="255038"/>
                </a:cubicBezTo>
                <a:cubicBezTo>
                  <a:pt x="183624" y="267660"/>
                  <a:pt x="177889" y="281431"/>
                  <a:pt x="165270" y="287168"/>
                </a:cubicBezTo>
                <a:cubicBezTo>
                  <a:pt x="157240" y="290611"/>
                  <a:pt x="149209" y="289463"/>
                  <a:pt x="143474" y="286021"/>
                </a:cubicBezTo>
                <a:cubicBezTo>
                  <a:pt x="132002" y="298643"/>
                  <a:pt x="121677" y="307823"/>
                  <a:pt x="112500" y="311266"/>
                </a:cubicBezTo>
                <a:cubicBezTo>
                  <a:pt x="105617" y="313561"/>
                  <a:pt x="99881" y="314708"/>
                  <a:pt x="94145" y="312413"/>
                </a:cubicBezTo>
                <a:cubicBezTo>
                  <a:pt x="79232" y="306676"/>
                  <a:pt x="73496" y="284873"/>
                  <a:pt x="78085" y="249300"/>
                </a:cubicBezTo>
                <a:cubicBezTo>
                  <a:pt x="80379" y="229793"/>
                  <a:pt x="84968" y="207990"/>
                  <a:pt x="91851" y="183893"/>
                </a:cubicBezTo>
                <a:cubicBezTo>
                  <a:pt x="35640" y="155205"/>
                  <a:pt x="-7953" y="118485"/>
                  <a:pt x="1225" y="93240"/>
                </a:cubicBezTo>
                <a:cubicBezTo>
                  <a:pt x="6960" y="80617"/>
                  <a:pt x="25315" y="74880"/>
                  <a:pt x="56289" y="77175"/>
                </a:cubicBezTo>
                <a:cubicBezTo>
                  <a:pt x="58583" y="72585"/>
                  <a:pt x="63172" y="69142"/>
                  <a:pt x="67760" y="66847"/>
                </a:cubicBezTo>
                <a:cubicBezTo>
                  <a:pt x="80379" y="62257"/>
                  <a:pt x="94145" y="67995"/>
                  <a:pt x="99881" y="80617"/>
                </a:cubicBezTo>
                <a:cubicBezTo>
                  <a:pt x="99881" y="81765"/>
                  <a:pt x="101028" y="82912"/>
                  <a:pt x="101028" y="84060"/>
                </a:cubicBezTo>
                <a:cubicBezTo>
                  <a:pt x="110206" y="86355"/>
                  <a:pt x="119383" y="88650"/>
                  <a:pt x="129708" y="92092"/>
                </a:cubicBezTo>
                <a:cubicBezTo>
                  <a:pt x="141179" y="69142"/>
                  <a:pt x="153798" y="49635"/>
                  <a:pt x="165270" y="34717"/>
                </a:cubicBezTo>
                <a:cubicBezTo>
                  <a:pt x="187066" y="7177"/>
                  <a:pt x="206568" y="-4298"/>
                  <a:pt x="220334" y="144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square" anchor="ctr">
            <a:noAutofit/>
          </a:bodyPr>
          <a:lstStyle/>
          <a:p>
            <a:pPr algn="ctr">
              <a:lnSpc>
                <a:spcPct val="120000"/>
              </a:lnSpc>
            </a:pPr>
            <a:endParaRPr spc="150">
              <a:latin typeface="Inter" panose="02000503000000020004" charset="0"/>
              <a:ea typeface="Inter" panose="02000503000000020004" charset="0"/>
              <a:cs typeface="Inter" panose="02000503000000020004" charset="0"/>
            </a:endParaRPr>
          </a:p>
        </p:txBody>
      </p:sp>
      <p:sp>
        <p:nvSpPr>
          <p:cNvPr id="112" name="矩形 111"/>
          <p:cNvSpPr/>
          <p:nvPr>
            <p:custDataLst>
              <p:tags r:id="rId3"/>
            </p:custDataLst>
          </p:nvPr>
        </p:nvSpPr>
        <p:spPr bwMode="auto">
          <a:xfrm>
            <a:off x="4220845" y="3268980"/>
            <a:ext cx="4262755" cy="596900"/>
          </a:xfrm>
          <a:prstGeom prst="rect">
            <a:avLst/>
          </a:prstGeom>
          <a:solidFill>
            <a:schemeClr val="bg1"/>
          </a:solidFill>
          <a:ln w="19050">
            <a:noFill/>
            <a:round/>
          </a:ln>
        </p:spPr>
        <p:txBody>
          <a:bodyPr rot="0" spcFirstLastPara="0" vert="horz" wrap="square" lIns="91440" tIns="45720" rIns="91440" bIns="45720" anchor="ctr" anchorCtr="1" forceAA="0" compatLnSpc="1">
            <a:normAutofit/>
          </a:bodyPr>
          <a:lstStyle/>
          <a:p>
            <a:pPr algn="r">
              <a:lnSpc>
                <a:spcPct val="120000"/>
              </a:lnSpc>
            </a:pPr>
            <a:r>
              <a:rPr lang="en-IN" altLang="en-US" sz="1600" spc="150" dirty="0">
                <a:solidFill>
                  <a:schemeClr val="tx1">
                    <a:lumMod val="85000"/>
                    <a:lumOff val="15000"/>
                  </a:schemeClr>
                </a:solidFill>
                <a:latin typeface="Inter Black" panose="02000503000000020004" charset="0"/>
                <a:ea typeface="Inter" panose="02000503000000020004" charset="0"/>
                <a:cs typeface="Inter Black" panose="02000503000000020004" charset="0"/>
              </a:rPr>
              <a:t>PROJECT DESCRIPTION</a:t>
            </a:r>
            <a:endParaRPr lang="en-IN" altLang="en-US" sz="1600" spc="150" dirty="0">
              <a:solidFill>
                <a:schemeClr val="tx1">
                  <a:lumMod val="85000"/>
                  <a:lumOff val="15000"/>
                </a:schemeClr>
              </a:solidFill>
              <a:latin typeface="Inter Black" panose="02000503000000020004" charset="0"/>
              <a:ea typeface="Inter" panose="02000503000000020004" charset="0"/>
              <a:cs typeface="Inter Black" panose="02000503000000020004" charset="0"/>
            </a:endParaRPr>
          </a:p>
        </p:txBody>
      </p:sp>
      <p:sp>
        <p:nvSpPr>
          <p:cNvPr id="10" name="圆角矩形 9"/>
          <p:cNvSpPr/>
          <p:nvPr>
            <p:custDataLst>
              <p:tags r:id="rId4"/>
            </p:custDataLst>
          </p:nvPr>
        </p:nvSpPr>
        <p:spPr>
          <a:xfrm rot="2700000">
            <a:off x="3619500" y="4960620"/>
            <a:ext cx="492125" cy="492125"/>
          </a:xfrm>
          <a:prstGeom prst="roundRect">
            <a:avLst>
              <a:gd name="adj" fmla="val 2535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pc="150">
              <a:latin typeface="Inter" panose="02000503000000020004" charset="0"/>
              <a:ea typeface="Inter" panose="02000503000000020004" charset="0"/>
              <a:cs typeface="Inter" panose="02000503000000020004" charset="0"/>
            </a:endParaRPr>
          </a:p>
        </p:txBody>
      </p:sp>
      <p:sp>
        <p:nvSpPr>
          <p:cNvPr id="11" name="任意多边形 10"/>
          <p:cNvSpPr/>
          <p:nvPr>
            <p:custDataLst>
              <p:tags r:id="rId5"/>
            </p:custDataLst>
          </p:nvPr>
        </p:nvSpPr>
        <p:spPr bwMode="auto">
          <a:xfrm>
            <a:off x="3707130" y="5045075"/>
            <a:ext cx="316865" cy="323850"/>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bg1"/>
          </a:solidFill>
          <a:ln>
            <a:noFill/>
          </a:ln>
        </p:spPr>
        <p:txBody>
          <a:bodyPr anchor="ctr"/>
          <a:lstStyle/>
          <a:p>
            <a:pPr algn="ctr">
              <a:lnSpc>
                <a:spcPct val="120000"/>
              </a:lnSpc>
            </a:pPr>
            <a:endParaRPr spc="150">
              <a:latin typeface="Inter" panose="02000503000000020004" charset="0"/>
              <a:ea typeface="Inter" panose="02000503000000020004" charset="0"/>
              <a:cs typeface="Inter" panose="02000503000000020004" charset="0"/>
            </a:endParaRPr>
          </a:p>
        </p:txBody>
      </p:sp>
      <p:sp>
        <p:nvSpPr>
          <p:cNvPr id="114" name="矩形 113"/>
          <p:cNvSpPr/>
          <p:nvPr>
            <p:custDataLst>
              <p:tags r:id="rId6"/>
            </p:custDataLst>
          </p:nvPr>
        </p:nvSpPr>
        <p:spPr bwMode="auto">
          <a:xfrm>
            <a:off x="4220845" y="4907915"/>
            <a:ext cx="4262755" cy="596900"/>
          </a:xfrm>
          <a:prstGeom prst="rect">
            <a:avLst/>
          </a:prstGeom>
          <a:solidFill>
            <a:schemeClr val="bg1"/>
          </a:solidFill>
          <a:ln w="19050">
            <a:noFill/>
            <a:round/>
          </a:ln>
        </p:spPr>
        <p:txBody>
          <a:bodyPr rot="0" spcFirstLastPara="0" vert="horz" wrap="square" lIns="91440" tIns="45720" rIns="91440" bIns="45720" anchor="ctr" anchorCtr="1" forceAA="0" compatLnSpc="1">
            <a:normAutofit/>
          </a:bodyPr>
          <a:lstStyle/>
          <a:p>
            <a:pPr algn="r">
              <a:lnSpc>
                <a:spcPct val="120000"/>
              </a:lnSpc>
            </a:pPr>
            <a:r>
              <a:rPr lang="en-IN" altLang="en-US" sz="1600" spc="150" dirty="0">
                <a:solidFill>
                  <a:schemeClr val="tx1">
                    <a:lumMod val="85000"/>
                    <a:lumOff val="15000"/>
                  </a:schemeClr>
                </a:solidFill>
                <a:latin typeface="Inter Black" panose="02000503000000020004" charset="0"/>
                <a:ea typeface="Inter" panose="02000503000000020004" charset="0"/>
                <a:cs typeface="Inter Black" panose="02000503000000020004" charset="0"/>
              </a:rPr>
              <a:t>CONCLUSION</a:t>
            </a:r>
            <a:endParaRPr lang="en-IN" altLang="en-US" sz="1600" spc="150" dirty="0">
              <a:solidFill>
                <a:schemeClr val="tx1">
                  <a:lumMod val="85000"/>
                  <a:lumOff val="15000"/>
                </a:schemeClr>
              </a:solidFill>
              <a:latin typeface="Inter Black" panose="02000503000000020004" charset="0"/>
              <a:ea typeface="Inter" panose="02000503000000020004" charset="0"/>
              <a:cs typeface="Inter Black" panose="02000503000000020004" charset="0"/>
            </a:endParaRPr>
          </a:p>
        </p:txBody>
      </p:sp>
      <p:cxnSp>
        <p:nvCxnSpPr>
          <p:cNvPr id="116" name="直接连接符 115"/>
          <p:cNvCxnSpPr/>
          <p:nvPr>
            <p:custDataLst>
              <p:tags r:id="rId7"/>
            </p:custDataLst>
          </p:nvPr>
        </p:nvCxnSpPr>
        <p:spPr>
          <a:xfrm>
            <a:off x="4474845" y="2338070"/>
            <a:ext cx="4932045"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custDataLst>
              <p:tags r:id="rId8"/>
            </p:custDataLst>
          </p:nvPr>
        </p:nvCxnSpPr>
        <p:spPr>
          <a:xfrm>
            <a:off x="4474845" y="3157855"/>
            <a:ext cx="4932045"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custDataLst>
              <p:tags r:id="rId9"/>
            </p:custDataLst>
          </p:nvPr>
        </p:nvCxnSpPr>
        <p:spPr>
          <a:xfrm>
            <a:off x="4474845" y="3977640"/>
            <a:ext cx="4932045"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custDataLst>
              <p:tags r:id="rId10"/>
            </p:custDataLst>
          </p:nvPr>
        </p:nvCxnSpPr>
        <p:spPr>
          <a:xfrm>
            <a:off x="4474845" y="4796790"/>
            <a:ext cx="4932045"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11" name="矩形 110"/>
          <p:cNvSpPr/>
          <p:nvPr>
            <p:custDataLst>
              <p:tags r:id="rId11"/>
            </p:custDataLst>
          </p:nvPr>
        </p:nvSpPr>
        <p:spPr bwMode="auto">
          <a:xfrm>
            <a:off x="4220845" y="2449195"/>
            <a:ext cx="4262755" cy="596900"/>
          </a:xfrm>
          <a:prstGeom prst="rect">
            <a:avLst/>
          </a:prstGeom>
          <a:solidFill>
            <a:schemeClr val="bg1"/>
          </a:solidFill>
          <a:ln w="19050">
            <a:noFill/>
            <a:round/>
          </a:ln>
        </p:spPr>
        <p:txBody>
          <a:bodyPr rot="0" spcFirstLastPara="0" vert="horz" wrap="square" lIns="91440" tIns="45720" rIns="91440" bIns="45720" anchor="ctr" anchorCtr="1" forceAA="0" compatLnSpc="1">
            <a:normAutofit/>
          </a:bodyPr>
          <a:lstStyle/>
          <a:p>
            <a:pPr>
              <a:lnSpc>
                <a:spcPct val="120000"/>
              </a:lnSpc>
            </a:pPr>
            <a:r>
              <a:rPr lang="en-IN" altLang="en-US" sz="1600" spc="150" dirty="0">
                <a:solidFill>
                  <a:schemeClr val="tx1">
                    <a:lumMod val="85000"/>
                    <a:lumOff val="15000"/>
                  </a:schemeClr>
                </a:solidFill>
                <a:latin typeface="Inter Black" panose="02000503000000020004" charset="0"/>
                <a:ea typeface="Inter" panose="02000503000000020004" charset="0"/>
                <a:cs typeface="Inter Black" panose="02000503000000020004" charset="0"/>
              </a:rPr>
              <a:t>ABOUT ME</a:t>
            </a:r>
            <a:endParaRPr lang="en-IN" altLang="en-US" sz="1600" spc="150" dirty="0">
              <a:solidFill>
                <a:schemeClr val="tx1">
                  <a:lumMod val="85000"/>
                  <a:lumOff val="15000"/>
                </a:schemeClr>
              </a:solidFill>
              <a:latin typeface="Inter Black" panose="02000503000000020004" charset="0"/>
              <a:ea typeface="Inter" panose="02000503000000020004" charset="0"/>
              <a:cs typeface="Inter Black" panose="02000503000000020004" charset="0"/>
            </a:endParaRPr>
          </a:p>
        </p:txBody>
      </p:sp>
      <p:sp>
        <p:nvSpPr>
          <p:cNvPr id="165" name="圆角矩形 164"/>
          <p:cNvSpPr/>
          <p:nvPr>
            <p:custDataLst>
              <p:tags r:id="rId12"/>
            </p:custDataLst>
          </p:nvPr>
        </p:nvSpPr>
        <p:spPr>
          <a:xfrm rot="2700000">
            <a:off x="3619500" y="2501900"/>
            <a:ext cx="492125" cy="492125"/>
          </a:xfrm>
          <a:prstGeom prst="roundRect">
            <a:avLst>
              <a:gd name="adj" fmla="val 253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pc="150">
              <a:latin typeface="Inter" panose="02000503000000020004" charset="0"/>
              <a:ea typeface="Inter" panose="02000503000000020004" charset="0"/>
              <a:cs typeface="Inter" panose="02000503000000020004" charset="0"/>
            </a:endParaRPr>
          </a:p>
        </p:txBody>
      </p:sp>
      <p:sp>
        <p:nvSpPr>
          <p:cNvPr id="172" name="任意多边形 171"/>
          <p:cNvSpPr/>
          <p:nvPr>
            <p:custDataLst>
              <p:tags r:id="rId13"/>
            </p:custDataLst>
          </p:nvPr>
        </p:nvSpPr>
        <p:spPr bwMode="auto">
          <a:xfrm>
            <a:off x="3702050" y="2583815"/>
            <a:ext cx="327660" cy="327660"/>
          </a:xfrm>
          <a:custGeom>
            <a:avLst/>
            <a:gdLst>
              <a:gd name="connsiteX0" fmla="*/ 164612 w 327875"/>
              <a:gd name="connsiteY0" fmla="*/ 105028 h 327875"/>
              <a:gd name="connsiteX1" fmla="*/ 222849 w 327875"/>
              <a:gd name="connsiteY1" fmla="*/ 163938 h 327875"/>
              <a:gd name="connsiteX2" fmla="*/ 164612 w 327875"/>
              <a:gd name="connsiteY2" fmla="*/ 222848 h 327875"/>
              <a:gd name="connsiteX3" fmla="*/ 106375 w 327875"/>
              <a:gd name="connsiteY3" fmla="*/ 163938 h 327875"/>
              <a:gd name="connsiteX4" fmla="*/ 164612 w 327875"/>
              <a:gd name="connsiteY4" fmla="*/ 105028 h 327875"/>
              <a:gd name="connsiteX5" fmla="*/ 163938 w 327875"/>
              <a:gd name="connsiteY5" fmla="*/ 66848 h 327875"/>
              <a:gd name="connsiteX6" fmla="*/ 66848 w 327875"/>
              <a:gd name="connsiteY6" fmla="*/ 163938 h 327875"/>
              <a:gd name="connsiteX7" fmla="*/ 163938 w 327875"/>
              <a:gd name="connsiteY7" fmla="*/ 261027 h 327875"/>
              <a:gd name="connsiteX8" fmla="*/ 261027 w 327875"/>
              <a:gd name="connsiteY8" fmla="*/ 163938 h 327875"/>
              <a:gd name="connsiteX9" fmla="*/ 163938 w 327875"/>
              <a:gd name="connsiteY9" fmla="*/ 66848 h 327875"/>
              <a:gd name="connsiteX10" fmla="*/ 141655 w 327875"/>
              <a:gd name="connsiteY10" fmla="*/ 0 h 327875"/>
              <a:gd name="connsiteX11" fmla="*/ 186221 w 327875"/>
              <a:gd name="connsiteY11" fmla="*/ 0 h 327875"/>
              <a:gd name="connsiteX12" fmla="*/ 186221 w 327875"/>
              <a:gd name="connsiteY12" fmla="*/ 36607 h 327875"/>
              <a:gd name="connsiteX13" fmla="*/ 238744 w 327875"/>
              <a:gd name="connsiteY13" fmla="*/ 58890 h 327875"/>
              <a:gd name="connsiteX14" fmla="*/ 264210 w 327875"/>
              <a:gd name="connsiteY14" fmla="*/ 31832 h 327875"/>
              <a:gd name="connsiteX15" fmla="*/ 296043 w 327875"/>
              <a:gd name="connsiteY15" fmla="*/ 63665 h 327875"/>
              <a:gd name="connsiteX16" fmla="*/ 270577 w 327875"/>
              <a:gd name="connsiteY16" fmla="*/ 89131 h 327875"/>
              <a:gd name="connsiteX17" fmla="*/ 291268 w 327875"/>
              <a:gd name="connsiteY17" fmla="*/ 141655 h 327875"/>
              <a:gd name="connsiteX18" fmla="*/ 327875 w 327875"/>
              <a:gd name="connsiteY18" fmla="*/ 141655 h 327875"/>
              <a:gd name="connsiteX19" fmla="*/ 327875 w 327875"/>
              <a:gd name="connsiteY19" fmla="*/ 186220 h 327875"/>
              <a:gd name="connsiteX20" fmla="*/ 291268 w 327875"/>
              <a:gd name="connsiteY20" fmla="*/ 186220 h 327875"/>
              <a:gd name="connsiteX21" fmla="*/ 270577 w 327875"/>
              <a:gd name="connsiteY21" fmla="*/ 238744 h 327875"/>
              <a:gd name="connsiteX22" fmla="*/ 296043 w 327875"/>
              <a:gd name="connsiteY22" fmla="*/ 264210 h 327875"/>
              <a:gd name="connsiteX23" fmla="*/ 264210 w 327875"/>
              <a:gd name="connsiteY23" fmla="*/ 296043 h 327875"/>
              <a:gd name="connsiteX24" fmla="*/ 238744 w 327875"/>
              <a:gd name="connsiteY24" fmla="*/ 268985 h 327875"/>
              <a:gd name="connsiteX25" fmla="*/ 186221 w 327875"/>
              <a:gd name="connsiteY25" fmla="*/ 291268 h 327875"/>
              <a:gd name="connsiteX26" fmla="*/ 186221 w 327875"/>
              <a:gd name="connsiteY26" fmla="*/ 327875 h 327875"/>
              <a:gd name="connsiteX27" fmla="*/ 141655 w 327875"/>
              <a:gd name="connsiteY27" fmla="*/ 327875 h 327875"/>
              <a:gd name="connsiteX28" fmla="*/ 141655 w 327875"/>
              <a:gd name="connsiteY28" fmla="*/ 291268 h 327875"/>
              <a:gd name="connsiteX29" fmla="*/ 90722 w 327875"/>
              <a:gd name="connsiteY29" fmla="*/ 268985 h 327875"/>
              <a:gd name="connsiteX30" fmla="*/ 63665 w 327875"/>
              <a:gd name="connsiteY30" fmla="*/ 296043 h 327875"/>
              <a:gd name="connsiteX31" fmla="*/ 31832 w 327875"/>
              <a:gd name="connsiteY31" fmla="*/ 264210 h 327875"/>
              <a:gd name="connsiteX32" fmla="*/ 58890 w 327875"/>
              <a:gd name="connsiteY32" fmla="*/ 238744 h 327875"/>
              <a:gd name="connsiteX33" fmla="*/ 36607 w 327875"/>
              <a:gd name="connsiteY33" fmla="*/ 186220 h 327875"/>
              <a:gd name="connsiteX34" fmla="*/ 0 w 327875"/>
              <a:gd name="connsiteY34" fmla="*/ 186220 h 327875"/>
              <a:gd name="connsiteX35" fmla="*/ 0 w 327875"/>
              <a:gd name="connsiteY35" fmla="*/ 141655 h 327875"/>
              <a:gd name="connsiteX36" fmla="*/ 36607 w 327875"/>
              <a:gd name="connsiteY36" fmla="*/ 141655 h 327875"/>
              <a:gd name="connsiteX37" fmla="*/ 58890 w 327875"/>
              <a:gd name="connsiteY37" fmla="*/ 89131 h 327875"/>
              <a:gd name="connsiteX38" fmla="*/ 31832 w 327875"/>
              <a:gd name="connsiteY38" fmla="*/ 63665 h 327875"/>
              <a:gd name="connsiteX39" fmla="*/ 63665 w 327875"/>
              <a:gd name="connsiteY39" fmla="*/ 31832 h 327875"/>
              <a:gd name="connsiteX40" fmla="*/ 90722 w 327875"/>
              <a:gd name="connsiteY40" fmla="*/ 58890 h 327875"/>
              <a:gd name="connsiteX41" fmla="*/ 141655 w 327875"/>
              <a:gd name="connsiteY41" fmla="*/ 36607 h 327875"/>
              <a:gd name="connsiteX42" fmla="*/ 141655 w 327875"/>
              <a:gd name="connsiteY42" fmla="*/ 0 h 327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875" h="327875">
                <a:moveTo>
                  <a:pt x="164612" y="105028"/>
                </a:moveTo>
                <a:cubicBezTo>
                  <a:pt x="196775" y="105028"/>
                  <a:pt x="222849" y="131403"/>
                  <a:pt x="222849" y="163938"/>
                </a:cubicBezTo>
                <a:cubicBezTo>
                  <a:pt x="222849" y="196473"/>
                  <a:pt x="196775" y="222848"/>
                  <a:pt x="164612" y="222848"/>
                </a:cubicBezTo>
                <a:cubicBezTo>
                  <a:pt x="132449" y="222848"/>
                  <a:pt x="106375" y="196473"/>
                  <a:pt x="106375" y="163938"/>
                </a:cubicBezTo>
                <a:cubicBezTo>
                  <a:pt x="106375" y="131403"/>
                  <a:pt x="132449" y="105028"/>
                  <a:pt x="164612" y="105028"/>
                </a:cubicBezTo>
                <a:close/>
                <a:moveTo>
                  <a:pt x="163938" y="66848"/>
                </a:moveTo>
                <a:cubicBezTo>
                  <a:pt x="111414" y="66848"/>
                  <a:pt x="66848" y="109822"/>
                  <a:pt x="66848" y="163938"/>
                </a:cubicBezTo>
                <a:cubicBezTo>
                  <a:pt x="66848" y="218053"/>
                  <a:pt x="111414" y="261027"/>
                  <a:pt x="163938" y="261027"/>
                </a:cubicBezTo>
                <a:cubicBezTo>
                  <a:pt x="218053" y="261027"/>
                  <a:pt x="261027" y="218053"/>
                  <a:pt x="261027" y="163938"/>
                </a:cubicBezTo>
                <a:cubicBezTo>
                  <a:pt x="261027" y="109822"/>
                  <a:pt x="218053" y="66848"/>
                  <a:pt x="163938" y="66848"/>
                </a:cubicBezTo>
                <a:close/>
                <a:moveTo>
                  <a:pt x="141655" y="0"/>
                </a:moveTo>
                <a:cubicBezTo>
                  <a:pt x="141655" y="0"/>
                  <a:pt x="141655" y="0"/>
                  <a:pt x="186221" y="0"/>
                </a:cubicBezTo>
                <a:cubicBezTo>
                  <a:pt x="186221" y="0"/>
                  <a:pt x="186221" y="0"/>
                  <a:pt x="186221" y="36607"/>
                </a:cubicBezTo>
                <a:cubicBezTo>
                  <a:pt x="205320" y="39791"/>
                  <a:pt x="222828" y="47749"/>
                  <a:pt x="238744" y="58890"/>
                </a:cubicBezTo>
                <a:cubicBezTo>
                  <a:pt x="238744" y="58890"/>
                  <a:pt x="238744" y="58890"/>
                  <a:pt x="264210" y="31832"/>
                </a:cubicBezTo>
                <a:cubicBezTo>
                  <a:pt x="264210" y="31832"/>
                  <a:pt x="264210" y="31832"/>
                  <a:pt x="296043" y="63665"/>
                </a:cubicBezTo>
                <a:cubicBezTo>
                  <a:pt x="296043" y="63665"/>
                  <a:pt x="296043" y="63665"/>
                  <a:pt x="270577" y="89131"/>
                </a:cubicBezTo>
                <a:cubicBezTo>
                  <a:pt x="280126" y="105047"/>
                  <a:pt x="288085" y="122555"/>
                  <a:pt x="291268" y="141655"/>
                </a:cubicBezTo>
                <a:cubicBezTo>
                  <a:pt x="291268" y="141655"/>
                  <a:pt x="291268" y="141655"/>
                  <a:pt x="327875" y="141655"/>
                </a:cubicBezTo>
                <a:cubicBezTo>
                  <a:pt x="327875" y="141655"/>
                  <a:pt x="327875" y="141655"/>
                  <a:pt x="327875" y="186220"/>
                </a:cubicBezTo>
                <a:lnTo>
                  <a:pt x="291268" y="186220"/>
                </a:lnTo>
                <a:cubicBezTo>
                  <a:pt x="288085" y="205320"/>
                  <a:pt x="280126" y="222828"/>
                  <a:pt x="270577" y="238744"/>
                </a:cubicBezTo>
                <a:cubicBezTo>
                  <a:pt x="270577" y="238744"/>
                  <a:pt x="270577" y="238744"/>
                  <a:pt x="296043" y="264210"/>
                </a:cubicBezTo>
                <a:cubicBezTo>
                  <a:pt x="296043" y="264210"/>
                  <a:pt x="296043" y="264210"/>
                  <a:pt x="264210" y="296043"/>
                </a:cubicBezTo>
                <a:cubicBezTo>
                  <a:pt x="264210" y="296043"/>
                  <a:pt x="264210" y="296043"/>
                  <a:pt x="238744" y="268985"/>
                </a:cubicBezTo>
                <a:cubicBezTo>
                  <a:pt x="222828" y="280126"/>
                  <a:pt x="205320" y="288084"/>
                  <a:pt x="186221" y="291268"/>
                </a:cubicBezTo>
                <a:cubicBezTo>
                  <a:pt x="186221" y="291268"/>
                  <a:pt x="186221" y="291268"/>
                  <a:pt x="186221" y="327875"/>
                </a:cubicBezTo>
                <a:cubicBezTo>
                  <a:pt x="186221" y="327875"/>
                  <a:pt x="186221" y="327875"/>
                  <a:pt x="141655" y="327875"/>
                </a:cubicBezTo>
                <a:cubicBezTo>
                  <a:pt x="141655" y="327875"/>
                  <a:pt x="141655" y="327875"/>
                  <a:pt x="141655" y="291268"/>
                </a:cubicBezTo>
                <a:cubicBezTo>
                  <a:pt x="122555" y="288084"/>
                  <a:pt x="105047" y="280126"/>
                  <a:pt x="90722" y="268985"/>
                </a:cubicBezTo>
                <a:cubicBezTo>
                  <a:pt x="90722" y="268985"/>
                  <a:pt x="90722" y="268985"/>
                  <a:pt x="63665" y="296043"/>
                </a:cubicBezTo>
                <a:cubicBezTo>
                  <a:pt x="63665" y="296043"/>
                  <a:pt x="63665" y="296043"/>
                  <a:pt x="31832" y="264210"/>
                </a:cubicBezTo>
                <a:cubicBezTo>
                  <a:pt x="31832" y="264210"/>
                  <a:pt x="31832" y="264210"/>
                  <a:pt x="58890" y="238744"/>
                </a:cubicBezTo>
                <a:cubicBezTo>
                  <a:pt x="47749" y="222828"/>
                  <a:pt x="39790" y="205320"/>
                  <a:pt x="36607" y="186220"/>
                </a:cubicBezTo>
                <a:cubicBezTo>
                  <a:pt x="36607" y="186220"/>
                  <a:pt x="36607" y="186220"/>
                  <a:pt x="0" y="186220"/>
                </a:cubicBezTo>
                <a:cubicBezTo>
                  <a:pt x="0" y="186220"/>
                  <a:pt x="0" y="186220"/>
                  <a:pt x="0" y="141655"/>
                </a:cubicBezTo>
                <a:cubicBezTo>
                  <a:pt x="0" y="141655"/>
                  <a:pt x="0" y="141655"/>
                  <a:pt x="36607" y="141655"/>
                </a:cubicBezTo>
                <a:cubicBezTo>
                  <a:pt x="39790" y="122555"/>
                  <a:pt x="47749" y="105047"/>
                  <a:pt x="58890" y="89131"/>
                </a:cubicBezTo>
                <a:cubicBezTo>
                  <a:pt x="58890" y="89131"/>
                  <a:pt x="58890" y="89131"/>
                  <a:pt x="31832" y="63665"/>
                </a:cubicBezTo>
                <a:cubicBezTo>
                  <a:pt x="31832" y="63665"/>
                  <a:pt x="31832" y="63665"/>
                  <a:pt x="63665" y="31832"/>
                </a:cubicBezTo>
                <a:cubicBezTo>
                  <a:pt x="63665" y="31832"/>
                  <a:pt x="63665" y="31832"/>
                  <a:pt x="90722" y="58890"/>
                </a:cubicBezTo>
                <a:cubicBezTo>
                  <a:pt x="105047" y="47749"/>
                  <a:pt x="122555" y="39791"/>
                  <a:pt x="141655" y="36607"/>
                </a:cubicBezTo>
                <a:cubicBezTo>
                  <a:pt x="141655" y="36607"/>
                  <a:pt x="141655" y="36607"/>
                  <a:pt x="14165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square" anchor="ctr">
            <a:noAutofit/>
          </a:bodyPr>
          <a:lstStyle/>
          <a:p>
            <a:pPr algn="ctr">
              <a:lnSpc>
                <a:spcPct val="120000"/>
              </a:lnSpc>
            </a:pPr>
            <a:endParaRPr spc="150">
              <a:latin typeface="Inter" panose="02000503000000020004" charset="0"/>
              <a:ea typeface="Inter" panose="02000503000000020004" charset="0"/>
              <a:cs typeface="Inter" panose="02000503000000020004" charset="0"/>
            </a:endParaRPr>
          </a:p>
        </p:txBody>
      </p:sp>
      <p:sp>
        <p:nvSpPr>
          <p:cNvPr id="113" name="矩形 112"/>
          <p:cNvSpPr/>
          <p:nvPr>
            <p:custDataLst>
              <p:tags r:id="rId14"/>
            </p:custDataLst>
          </p:nvPr>
        </p:nvSpPr>
        <p:spPr bwMode="auto">
          <a:xfrm>
            <a:off x="4340860" y="4088765"/>
            <a:ext cx="4262755" cy="596900"/>
          </a:xfrm>
          <a:prstGeom prst="rect">
            <a:avLst/>
          </a:prstGeom>
          <a:solidFill>
            <a:schemeClr val="bg1"/>
          </a:solidFill>
          <a:ln w="19050">
            <a:noFill/>
            <a:round/>
          </a:ln>
        </p:spPr>
        <p:txBody>
          <a:bodyPr rot="0" spcFirstLastPara="0" vert="horz" wrap="square" lIns="91440" tIns="45720" rIns="91440" bIns="45720" anchor="ctr" anchorCtr="1" forceAA="0" compatLnSpc="1">
            <a:normAutofit lnSpcReduction="20000"/>
          </a:bodyPr>
          <a:lstStyle/>
          <a:p>
            <a:pPr algn="ctr">
              <a:lnSpc>
                <a:spcPct val="120000"/>
              </a:lnSpc>
            </a:pPr>
            <a:r>
              <a:rPr lang="en-IN" altLang="en-US" sz="1600" spc="150" dirty="0">
                <a:solidFill>
                  <a:schemeClr val="tx1">
                    <a:lumMod val="85000"/>
                    <a:lumOff val="15000"/>
                  </a:schemeClr>
                </a:solidFill>
                <a:latin typeface="Inter Black" panose="02000503000000020004" charset="0"/>
                <a:ea typeface="Inter" panose="02000503000000020004" charset="0"/>
                <a:cs typeface="Inter Black" panose="02000503000000020004" charset="0"/>
              </a:rPr>
              <a:t>PROJECT COMPLETION</a:t>
            </a:r>
            <a:endParaRPr lang="en-IN" altLang="en-US" sz="1600" spc="150" dirty="0">
              <a:solidFill>
                <a:schemeClr val="tx1">
                  <a:lumMod val="85000"/>
                  <a:lumOff val="15000"/>
                </a:schemeClr>
              </a:solidFill>
              <a:latin typeface="Inter Black" panose="02000503000000020004" charset="0"/>
              <a:ea typeface="Inter" panose="02000503000000020004" charset="0"/>
              <a:cs typeface="Inter Black" panose="02000503000000020004" charset="0"/>
            </a:endParaRPr>
          </a:p>
        </p:txBody>
      </p:sp>
      <p:sp>
        <p:nvSpPr>
          <p:cNvPr id="130" name="圆角矩形 129"/>
          <p:cNvSpPr/>
          <p:nvPr>
            <p:custDataLst>
              <p:tags r:id="rId15"/>
            </p:custDataLst>
          </p:nvPr>
        </p:nvSpPr>
        <p:spPr>
          <a:xfrm rot="2700000">
            <a:off x="3619500" y="4141470"/>
            <a:ext cx="492125" cy="492125"/>
          </a:xfrm>
          <a:prstGeom prst="roundRect">
            <a:avLst>
              <a:gd name="adj" fmla="val 253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pc="150">
              <a:latin typeface="Inter" panose="02000503000000020004" charset="0"/>
              <a:ea typeface="Inter" panose="02000503000000020004" charset="0"/>
              <a:cs typeface="Inter" panose="02000503000000020004" charset="0"/>
            </a:endParaRPr>
          </a:p>
        </p:txBody>
      </p:sp>
      <p:sp>
        <p:nvSpPr>
          <p:cNvPr id="174" name="任意多边形 173"/>
          <p:cNvSpPr/>
          <p:nvPr>
            <p:custDataLst>
              <p:tags r:id="rId16"/>
            </p:custDataLst>
          </p:nvPr>
        </p:nvSpPr>
        <p:spPr bwMode="auto">
          <a:xfrm>
            <a:off x="3735705" y="4223385"/>
            <a:ext cx="260350" cy="327660"/>
          </a:xfrm>
          <a:custGeom>
            <a:avLst/>
            <a:gdLst>
              <a:gd name="T0" fmla="*/ 2824 w 4327"/>
              <a:gd name="T1" fmla="*/ 2848 h 5461"/>
              <a:gd name="T2" fmla="*/ 3243 w 4327"/>
              <a:gd name="T3" fmla="*/ 1789 h 5461"/>
              <a:gd name="T4" fmla="*/ 4066 w 4327"/>
              <a:gd name="T5" fmla="*/ 752 h 5461"/>
              <a:gd name="T6" fmla="*/ 2993 w 4327"/>
              <a:gd name="T7" fmla="*/ 1510 h 5461"/>
              <a:gd name="T8" fmla="*/ 1769 w 4327"/>
              <a:gd name="T9" fmla="*/ 1847 h 5461"/>
              <a:gd name="T10" fmla="*/ 1171 w 4327"/>
              <a:gd name="T11" fmla="*/ 253 h 5461"/>
              <a:gd name="T12" fmla="*/ 254 w 4327"/>
              <a:gd name="T13" fmla="*/ 1171 h 5461"/>
              <a:gd name="T14" fmla="*/ 1467 w 4327"/>
              <a:gd name="T15" fmla="*/ 2068 h 5461"/>
              <a:gd name="T16" fmla="*/ 1527 w 4327"/>
              <a:gd name="T17" fmla="*/ 3163 h 5461"/>
              <a:gd name="T18" fmla="*/ 379 w 4327"/>
              <a:gd name="T19" fmla="*/ 4258 h 5461"/>
              <a:gd name="T20" fmla="*/ 1321 w 4327"/>
              <a:gd name="T21" fmla="*/ 5201 h 5461"/>
              <a:gd name="T22" fmla="*/ 1852 w 4327"/>
              <a:gd name="T23" fmla="*/ 3349 h 5461"/>
              <a:gd name="T24" fmla="*/ 3191 w 4327"/>
              <a:gd name="T25" fmla="*/ 3532 h 5461"/>
              <a:gd name="T26" fmla="*/ 4081 w 4327"/>
              <a:gd name="T27" fmla="*/ 4017 h 5461"/>
              <a:gd name="T28" fmla="*/ 3395 w 4327"/>
              <a:gd name="T29" fmla="*/ 3218 h 5461"/>
              <a:gd name="T30" fmla="*/ 568 w 4327"/>
              <a:gd name="T31" fmla="*/ 4621 h 5461"/>
              <a:gd name="T32" fmla="*/ 422 w 4327"/>
              <a:gd name="T33" fmla="*/ 4638 h 5461"/>
              <a:gd name="T34" fmla="*/ 758 w 4327"/>
              <a:gd name="T35" fmla="*/ 4302 h 5461"/>
              <a:gd name="T36" fmla="*/ 741 w 4327"/>
              <a:gd name="T37" fmla="*/ 4448 h 5461"/>
              <a:gd name="T38" fmla="*/ 651 w 4327"/>
              <a:gd name="T39" fmla="*/ 4531 h 5461"/>
              <a:gd name="T40" fmla="*/ 3223 w 4327"/>
              <a:gd name="T41" fmla="*/ 852 h 5461"/>
              <a:gd name="T42" fmla="*/ 3527 w 4327"/>
              <a:gd name="T43" fmla="*/ 882 h 5461"/>
              <a:gd name="T44" fmla="*/ 3447 w 4327"/>
              <a:gd name="T45" fmla="*/ 978 h 5461"/>
              <a:gd name="T46" fmla="*/ 3349 w 4327"/>
              <a:gd name="T47" fmla="*/ 1075 h 5461"/>
              <a:gd name="T48" fmla="*/ 3254 w 4327"/>
              <a:gd name="T49" fmla="*/ 1155 h 5461"/>
              <a:gd name="T50" fmla="*/ 3223 w 4327"/>
              <a:gd name="T51" fmla="*/ 852 h 5461"/>
              <a:gd name="T52" fmla="*/ 438 w 4327"/>
              <a:gd name="T53" fmla="*/ 606 h 5461"/>
              <a:gd name="T54" fmla="*/ 296 w 4327"/>
              <a:gd name="T55" fmla="*/ 623 h 5461"/>
              <a:gd name="T56" fmla="*/ 623 w 4327"/>
              <a:gd name="T57" fmla="*/ 295 h 5461"/>
              <a:gd name="T58" fmla="*/ 607 w 4327"/>
              <a:gd name="T59" fmla="*/ 438 h 5461"/>
              <a:gd name="T60" fmla="*/ 519 w 4327"/>
              <a:gd name="T61" fmla="*/ 518 h 5461"/>
              <a:gd name="T62" fmla="*/ 1629 w 4327"/>
              <a:gd name="T63" fmla="*/ 2140 h 5461"/>
              <a:gd name="T64" fmla="*/ 1991 w 4327"/>
              <a:gd name="T65" fmla="*/ 2176 h 5461"/>
              <a:gd name="T66" fmla="*/ 1896 w 4327"/>
              <a:gd name="T67" fmla="*/ 2290 h 5461"/>
              <a:gd name="T68" fmla="*/ 1779 w 4327"/>
              <a:gd name="T69" fmla="*/ 2407 h 5461"/>
              <a:gd name="T70" fmla="*/ 1665 w 4327"/>
              <a:gd name="T71" fmla="*/ 2502 h 5461"/>
              <a:gd name="T72" fmla="*/ 1629 w 4327"/>
              <a:gd name="T73" fmla="*/ 2140 h 5461"/>
              <a:gd name="T74" fmla="*/ 3437 w 4327"/>
              <a:gd name="T75" fmla="*/ 3589 h 5461"/>
              <a:gd name="T76" fmla="*/ 3413 w 4327"/>
              <a:gd name="T77" fmla="*/ 3349 h 5461"/>
              <a:gd name="T78" fmla="*/ 3653 w 4327"/>
              <a:gd name="T79" fmla="*/ 3373 h 5461"/>
              <a:gd name="T80" fmla="*/ 3590 w 4327"/>
              <a:gd name="T81" fmla="*/ 3449 h 5461"/>
              <a:gd name="T82" fmla="*/ 3513 w 4327"/>
              <a:gd name="T83" fmla="*/ 3526 h 5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327" h="5461">
                <a:moveTo>
                  <a:pt x="3395" y="3218"/>
                </a:moveTo>
                <a:lnTo>
                  <a:pt x="2824" y="2848"/>
                </a:lnTo>
                <a:cubicBezTo>
                  <a:pt x="2897" y="2639"/>
                  <a:pt x="2881" y="2405"/>
                  <a:pt x="2775" y="2207"/>
                </a:cubicBezTo>
                <a:lnTo>
                  <a:pt x="3243" y="1789"/>
                </a:lnTo>
                <a:cubicBezTo>
                  <a:pt x="3500" y="1950"/>
                  <a:pt x="3843" y="1918"/>
                  <a:pt x="4066" y="1695"/>
                </a:cubicBezTo>
                <a:cubicBezTo>
                  <a:pt x="4327" y="1434"/>
                  <a:pt x="4327" y="1012"/>
                  <a:pt x="4066" y="752"/>
                </a:cubicBezTo>
                <a:cubicBezTo>
                  <a:pt x="3806" y="492"/>
                  <a:pt x="3384" y="492"/>
                  <a:pt x="3124" y="752"/>
                </a:cubicBezTo>
                <a:cubicBezTo>
                  <a:pt x="2919" y="957"/>
                  <a:pt x="2875" y="1262"/>
                  <a:pt x="2993" y="1510"/>
                </a:cubicBezTo>
                <a:lnTo>
                  <a:pt x="2525" y="1929"/>
                </a:lnTo>
                <a:cubicBezTo>
                  <a:pt x="2301" y="1773"/>
                  <a:pt x="2015" y="1746"/>
                  <a:pt x="1769" y="1847"/>
                </a:cubicBezTo>
                <a:lnTo>
                  <a:pt x="1229" y="1104"/>
                </a:lnTo>
                <a:cubicBezTo>
                  <a:pt x="1423" y="850"/>
                  <a:pt x="1404" y="485"/>
                  <a:pt x="1171" y="253"/>
                </a:cubicBezTo>
                <a:cubicBezTo>
                  <a:pt x="918" y="0"/>
                  <a:pt x="507" y="0"/>
                  <a:pt x="254" y="253"/>
                </a:cubicBezTo>
                <a:cubicBezTo>
                  <a:pt x="0" y="506"/>
                  <a:pt x="0" y="917"/>
                  <a:pt x="254" y="1171"/>
                </a:cubicBezTo>
                <a:cubicBezTo>
                  <a:pt x="436" y="1353"/>
                  <a:pt x="699" y="1404"/>
                  <a:pt x="926" y="1325"/>
                </a:cubicBezTo>
                <a:lnTo>
                  <a:pt x="1467" y="2068"/>
                </a:lnTo>
                <a:cubicBezTo>
                  <a:pt x="1200" y="2381"/>
                  <a:pt x="1214" y="2851"/>
                  <a:pt x="1510" y="3147"/>
                </a:cubicBezTo>
                <a:cubicBezTo>
                  <a:pt x="1515" y="3152"/>
                  <a:pt x="1521" y="3158"/>
                  <a:pt x="1527" y="3163"/>
                </a:cubicBezTo>
                <a:lnTo>
                  <a:pt x="1004" y="4081"/>
                </a:lnTo>
                <a:cubicBezTo>
                  <a:pt x="786" y="4030"/>
                  <a:pt x="548" y="4089"/>
                  <a:pt x="379" y="4258"/>
                </a:cubicBezTo>
                <a:cubicBezTo>
                  <a:pt x="118" y="4519"/>
                  <a:pt x="118" y="4941"/>
                  <a:pt x="379" y="5201"/>
                </a:cubicBezTo>
                <a:cubicBezTo>
                  <a:pt x="639" y="5461"/>
                  <a:pt x="1061" y="5461"/>
                  <a:pt x="1321" y="5201"/>
                </a:cubicBezTo>
                <a:cubicBezTo>
                  <a:pt x="1579" y="4944"/>
                  <a:pt x="1581" y="4528"/>
                  <a:pt x="1329" y="4267"/>
                </a:cubicBezTo>
                <a:lnTo>
                  <a:pt x="1852" y="3349"/>
                </a:lnTo>
                <a:cubicBezTo>
                  <a:pt x="2115" y="3424"/>
                  <a:pt x="2409" y="3362"/>
                  <a:pt x="2620" y="3161"/>
                </a:cubicBezTo>
                <a:lnTo>
                  <a:pt x="3191" y="3532"/>
                </a:lnTo>
                <a:cubicBezTo>
                  <a:pt x="3155" y="3701"/>
                  <a:pt x="3202" y="3885"/>
                  <a:pt x="3334" y="4017"/>
                </a:cubicBezTo>
                <a:cubicBezTo>
                  <a:pt x="3540" y="4223"/>
                  <a:pt x="3874" y="4223"/>
                  <a:pt x="4081" y="4017"/>
                </a:cubicBezTo>
                <a:cubicBezTo>
                  <a:pt x="4287" y="3811"/>
                  <a:pt x="4287" y="3476"/>
                  <a:pt x="4081" y="3270"/>
                </a:cubicBezTo>
                <a:cubicBezTo>
                  <a:pt x="3894" y="3083"/>
                  <a:pt x="3601" y="3066"/>
                  <a:pt x="3395" y="3218"/>
                </a:cubicBezTo>
                <a:close/>
                <a:moveTo>
                  <a:pt x="604" y="4582"/>
                </a:moveTo>
                <a:cubicBezTo>
                  <a:pt x="592" y="4596"/>
                  <a:pt x="580" y="4610"/>
                  <a:pt x="568" y="4621"/>
                </a:cubicBezTo>
                <a:cubicBezTo>
                  <a:pt x="553" y="4636"/>
                  <a:pt x="534" y="4654"/>
                  <a:pt x="509" y="4661"/>
                </a:cubicBezTo>
                <a:cubicBezTo>
                  <a:pt x="478" y="4671"/>
                  <a:pt x="446" y="4663"/>
                  <a:pt x="422" y="4638"/>
                </a:cubicBezTo>
                <a:cubicBezTo>
                  <a:pt x="358" y="4575"/>
                  <a:pt x="382" y="4454"/>
                  <a:pt x="478" y="4358"/>
                </a:cubicBezTo>
                <a:cubicBezTo>
                  <a:pt x="574" y="4262"/>
                  <a:pt x="695" y="4238"/>
                  <a:pt x="758" y="4302"/>
                </a:cubicBezTo>
                <a:cubicBezTo>
                  <a:pt x="783" y="4326"/>
                  <a:pt x="791" y="4358"/>
                  <a:pt x="781" y="4389"/>
                </a:cubicBezTo>
                <a:cubicBezTo>
                  <a:pt x="774" y="4414"/>
                  <a:pt x="756" y="4434"/>
                  <a:pt x="741" y="4448"/>
                </a:cubicBezTo>
                <a:cubicBezTo>
                  <a:pt x="730" y="4460"/>
                  <a:pt x="716" y="4472"/>
                  <a:pt x="702" y="4484"/>
                </a:cubicBezTo>
                <a:cubicBezTo>
                  <a:pt x="685" y="4499"/>
                  <a:pt x="668" y="4514"/>
                  <a:pt x="651" y="4531"/>
                </a:cubicBezTo>
                <a:cubicBezTo>
                  <a:pt x="634" y="4548"/>
                  <a:pt x="619" y="4565"/>
                  <a:pt x="604" y="4582"/>
                </a:cubicBezTo>
                <a:close/>
                <a:moveTo>
                  <a:pt x="3223" y="852"/>
                </a:moveTo>
                <a:cubicBezTo>
                  <a:pt x="3319" y="756"/>
                  <a:pt x="3440" y="732"/>
                  <a:pt x="3503" y="795"/>
                </a:cubicBezTo>
                <a:cubicBezTo>
                  <a:pt x="3528" y="820"/>
                  <a:pt x="3536" y="851"/>
                  <a:pt x="3527" y="882"/>
                </a:cubicBezTo>
                <a:cubicBezTo>
                  <a:pt x="3519" y="907"/>
                  <a:pt x="3501" y="927"/>
                  <a:pt x="3487" y="942"/>
                </a:cubicBezTo>
                <a:cubicBezTo>
                  <a:pt x="3475" y="953"/>
                  <a:pt x="3461" y="965"/>
                  <a:pt x="3447" y="978"/>
                </a:cubicBezTo>
                <a:cubicBezTo>
                  <a:pt x="3430" y="993"/>
                  <a:pt x="3413" y="1008"/>
                  <a:pt x="3396" y="1025"/>
                </a:cubicBezTo>
                <a:cubicBezTo>
                  <a:pt x="3379" y="1042"/>
                  <a:pt x="3364" y="1059"/>
                  <a:pt x="3349" y="1075"/>
                </a:cubicBezTo>
                <a:cubicBezTo>
                  <a:pt x="3337" y="1090"/>
                  <a:pt x="3325" y="1103"/>
                  <a:pt x="3313" y="1115"/>
                </a:cubicBezTo>
                <a:cubicBezTo>
                  <a:pt x="3299" y="1130"/>
                  <a:pt x="3279" y="1147"/>
                  <a:pt x="3254" y="1155"/>
                </a:cubicBezTo>
                <a:cubicBezTo>
                  <a:pt x="3223" y="1165"/>
                  <a:pt x="3191" y="1156"/>
                  <a:pt x="3167" y="1132"/>
                </a:cubicBezTo>
                <a:cubicBezTo>
                  <a:pt x="3103" y="1068"/>
                  <a:pt x="3128" y="948"/>
                  <a:pt x="3223" y="852"/>
                </a:cubicBezTo>
                <a:close/>
                <a:moveTo>
                  <a:pt x="474" y="568"/>
                </a:moveTo>
                <a:cubicBezTo>
                  <a:pt x="461" y="582"/>
                  <a:pt x="450" y="595"/>
                  <a:pt x="438" y="606"/>
                </a:cubicBezTo>
                <a:cubicBezTo>
                  <a:pt x="424" y="620"/>
                  <a:pt x="405" y="638"/>
                  <a:pt x="381" y="645"/>
                </a:cubicBezTo>
                <a:cubicBezTo>
                  <a:pt x="350" y="655"/>
                  <a:pt x="319" y="646"/>
                  <a:pt x="296" y="623"/>
                </a:cubicBezTo>
                <a:cubicBezTo>
                  <a:pt x="234" y="561"/>
                  <a:pt x="258" y="444"/>
                  <a:pt x="351" y="350"/>
                </a:cubicBezTo>
                <a:cubicBezTo>
                  <a:pt x="444" y="257"/>
                  <a:pt x="561" y="233"/>
                  <a:pt x="623" y="295"/>
                </a:cubicBezTo>
                <a:cubicBezTo>
                  <a:pt x="647" y="319"/>
                  <a:pt x="655" y="350"/>
                  <a:pt x="646" y="380"/>
                </a:cubicBezTo>
                <a:cubicBezTo>
                  <a:pt x="638" y="404"/>
                  <a:pt x="621" y="423"/>
                  <a:pt x="607" y="438"/>
                </a:cubicBezTo>
                <a:cubicBezTo>
                  <a:pt x="596" y="449"/>
                  <a:pt x="582" y="461"/>
                  <a:pt x="568" y="473"/>
                </a:cubicBezTo>
                <a:cubicBezTo>
                  <a:pt x="552" y="487"/>
                  <a:pt x="536" y="502"/>
                  <a:pt x="519" y="518"/>
                </a:cubicBezTo>
                <a:cubicBezTo>
                  <a:pt x="503" y="535"/>
                  <a:pt x="488" y="552"/>
                  <a:pt x="474" y="568"/>
                </a:cubicBezTo>
                <a:close/>
                <a:moveTo>
                  <a:pt x="1629" y="2140"/>
                </a:moveTo>
                <a:cubicBezTo>
                  <a:pt x="1743" y="2025"/>
                  <a:pt x="1887" y="1996"/>
                  <a:pt x="1963" y="2072"/>
                </a:cubicBezTo>
                <a:cubicBezTo>
                  <a:pt x="1992" y="2101"/>
                  <a:pt x="2002" y="2139"/>
                  <a:pt x="1991" y="2176"/>
                </a:cubicBezTo>
                <a:cubicBezTo>
                  <a:pt x="1982" y="2206"/>
                  <a:pt x="1961" y="2230"/>
                  <a:pt x="1943" y="2247"/>
                </a:cubicBezTo>
                <a:cubicBezTo>
                  <a:pt x="1929" y="2261"/>
                  <a:pt x="1913" y="2275"/>
                  <a:pt x="1896" y="2290"/>
                </a:cubicBezTo>
                <a:cubicBezTo>
                  <a:pt x="1876" y="2308"/>
                  <a:pt x="1855" y="2326"/>
                  <a:pt x="1835" y="2346"/>
                </a:cubicBezTo>
                <a:cubicBezTo>
                  <a:pt x="1815" y="2366"/>
                  <a:pt x="1797" y="2387"/>
                  <a:pt x="1779" y="2407"/>
                </a:cubicBezTo>
                <a:cubicBezTo>
                  <a:pt x="1764" y="2424"/>
                  <a:pt x="1750" y="2440"/>
                  <a:pt x="1736" y="2454"/>
                </a:cubicBezTo>
                <a:cubicBezTo>
                  <a:pt x="1719" y="2472"/>
                  <a:pt x="1695" y="2493"/>
                  <a:pt x="1665" y="2502"/>
                </a:cubicBezTo>
                <a:cubicBezTo>
                  <a:pt x="1628" y="2513"/>
                  <a:pt x="1590" y="2503"/>
                  <a:pt x="1561" y="2474"/>
                </a:cubicBezTo>
                <a:cubicBezTo>
                  <a:pt x="1485" y="2398"/>
                  <a:pt x="1514" y="2254"/>
                  <a:pt x="1629" y="2140"/>
                </a:cubicBezTo>
                <a:close/>
                <a:moveTo>
                  <a:pt x="3484" y="3558"/>
                </a:moveTo>
                <a:cubicBezTo>
                  <a:pt x="3473" y="3569"/>
                  <a:pt x="3457" y="3583"/>
                  <a:pt x="3437" y="3589"/>
                </a:cubicBezTo>
                <a:cubicBezTo>
                  <a:pt x="3413" y="3597"/>
                  <a:pt x="3387" y="3590"/>
                  <a:pt x="3368" y="3571"/>
                </a:cubicBezTo>
                <a:cubicBezTo>
                  <a:pt x="3318" y="3521"/>
                  <a:pt x="3337" y="3425"/>
                  <a:pt x="3413" y="3349"/>
                </a:cubicBezTo>
                <a:cubicBezTo>
                  <a:pt x="3489" y="3273"/>
                  <a:pt x="3584" y="3254"/>
                  <a:pt x="3635" y="3304"/>
                </a:cubicBezTo>
                <a:cubicBezTo>
                  <a:pt x="3654" y="3324"/>
                  <a:pt x="3661" y="3349"/>
                  <a:pt x="3653" y="3373"/>
                </a:cubicBezTo>
                <a:cubicBezTo>
                  <a:pt x="3647" y="3393"/>
                  <a:pt x="3633" y="3409"/>
                  <a:pt x="3621" y="3420"/>
                </a:cubicBezTo>
                <a:cubicBezTo>
                  <a:pt x="3612" y="3430"/>
                  <a:pt x="3601" y="3439"/>
                  <a:pt x="3590" y="3449"/>
                </a:cubicBezTo>
                <a:cubicBezTo>
                  <a:pt x="3577" y="3461"/>
                  <a:pt x="3563" y="3473"/>
                  <a:pt x="3550" y="3486"/>
                </a:cubicBezTo>
                <a:cubicBezTo>
                  <a:pt x="3536" y="3500"/>
                  <a:pt x="3524" y="3513"/>
                  <a:pt x="3513" y="3526"/>
                </a:cubicBezTo>
                <a:cubicBezTo>
                  <a:pt x="3503" y="3538"/>
                  <a:pt x="3493" y="3548"/>
                  <a:pt x="3484" y="355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20000"/>
              </a:lnSpc>
            </a:pPr>
            <a:endParaRPr spc="150">
              <a:latin typeface="Inter" panose="02000503000000020004" charset="0"/>
              <a:ea typeface="Inter" panose="02000503000000020004" charset="0"/>
              <a:cs typeface="Inter" panose="02000503000000020004" charset="0"/>
            </a:endParaRPr>
          </a:p>
        </p:txBody>
      </p:sp>
      <p:sp>
        <p:nvSpPr>
          <p:cNvPr id="110" name="矩形 109"/>
          <p:cNvSpPr/>
          <p:nvPr>
            <p:custDataLst>
              <p:tags r:id="rId17"/>
            </p:custDataLst>
          </p:nvPr>
        </p:nvSpPr>
        <p:spPr bwMode="auto">
          <a:xfrm>
            <a:off x="4220845" y="1630045"/>
            <a:ext cx="4262755" cy="596900"/>
          </a:xfrm>
          <a:prstGeom prst="rect">
            <a:avLst/>
          </a:prstGeom>
          <a:solidFill>
            <a:schemeClr val="bg1"/>
          </a:solidFill>
          <a:ln w="19050">
            <a:noFill/>
            <a:round/>
          </a:ln>
        </p:spPr>
        <p:txBody>
          <a:bodyPr rot="0" spcFirstLastPara="0" vert="horz" wrap="square" lIns="91440" tIns="45720" rIns="91440" bIns="45720" anchor="ctr" anchorCtr="1" forceAA="0" compatLnSpc="1">
            <a:normAutofit/>
          </a:bodyPr>
          <a:lstStyle/>
          <a:p>
            <a:pPr algn="r">
              <a:lnSpc>
                <a:spcPct val="120000"/>
              </a:lnSpc>
            </a:pPr>
            <a:r>
              <a:rPr lang="en-IN" altLang="en-US" sz="1600" spc="150" dirty="0">
                <a:solidFill>
                  <a:schemeClr val="tx1">
                    <a:lumMod val="85000"/>
                    <a:lumOff val="15000"/>
                  </a:schemeClr>
                </a:solidFill>
                <a:latin typeface="Inter Black" panose="02000503000000020004" charset="0"/>
                <a:ea typeface="Inter" panose="02000503000000020004" charset="0"/>
                <a:cs typeface="Inter Black" panose="02000503000000020004" charset="0"/>
              </a:rPr>
              <a:t>INTRODUCTION</a:t>
            </a:r>
            <a:endParaRPr lang="en-IN" altLang="en-US" sz="1600" spc="150" dirty="0">
              <a:solidFill>
                <a:schemeClr val="tx1">
                  <a:lumMod val="85000"/>
                  <a:lumOff val="15000"/>
                </a:schemeClr>
              </a:solidFill>
              <a:latin typeface="Inter Black" panose="02000503000000020004" charset="0"/>
              <a:ea typeface="Inter" panose="02000503000000020004" charset="0"/>
              <a:cs typeface="Inter Black" panose="02000503000000020004" charset="0"/>
            </a:endParaRPr>
          </a:p>
        </p:txBody>
      </p:sp>
      <p:sp>
        <p:nvSpPr>
          <p:cNvPr id="135" name="圆角矩形 134"/>
          <p:cNvSpPr/>
          <p:nvPr>
            <p:custDataLst>
              <p:tags r:id="rId18"/>
            </p:custDataLst>
          </p:nvPr>
        </p:nvSpPr>
        <p:spPr>
          <a:xfrm rot="2700000">
            <a:off x="3619500" y="1682115"/>
            <a:ext cx="492125" cy="492125"/>
          </a:xfrm>
          <a:prstGeom prst="roundRect">
            <a:avLst>
              <a:gd name="adj" fmla="val 253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pc="150">
              <a:latin typeface="Inter" panose="02000503000000020004" charset="0"/>
              <a:ea typeface="Inter" panose="02000503000000020004" charset="0"/>
              <a:cs typeface="Inter" panose="02000503000000020004" charset="0"/>
            </a:endParaRPr>
          </a:p>
        </p:txBody>
      </p:sp>
      <p:sp>
        <p:nvSpPr>
          <p:cNvPr id="176" name="任意多边形 175"/>
          <p:cNvSpPr/>
          <p:nvPr>
            <p:custDataLst>
              <p:tags r:id="rId19"/>
            </p:custDataLst>
          </p:nvPr>
        </p:nvSpPr>
        <p:spPr bwMode="auto">
          <a:xfrm>
            <a:off x="3702685" y="1766570"/>
            <a:ext cx="325755" cy="323215"/>
          </a:xfrm>
          <a:custGeom>
            <a:avLst/>
            <a:gdLst>
              <a:gd name="T0" fmla="*/ 6886 w 7819"/>
              <a:gd name="T1" fmla="*/ 2638 h 7765"/>
              <a:gd name="T2" fmla="*/ 5954 w 7819"/>
              <a:gd name="T3" fmla="*/ 2100 h 7765"/>
              <a:gd name="T4" fmla="*/ 5954 w 7819"/>
              <a:gd name="T5" fmla="*/ 2818 h 7765"/>
              <a:gd name="T6" fmla="*/ 4712 w 7819"/>
              <a:gd name="T7" fmla="*/ 3231 h 7765"/>
              <a:gd name="T8" fmla="*/ 4299 w 7819"/>
              <a:gd name="T9" fmla="*/ 3613 h 7765"/>
              <a:gd name="T10" fmla="*/ 4299 w 7819"/>
              <a:gd name="T11" fmla="*/ 1865 h 7765"/>
              <a:gd name="T12" fmla="*/ 5003 w 7819"/>
              <a:gd name="T13" fmla="*/ 1865 h 7765"/>
              <a:gd name="T14" fmla="*/ 4464 w 7819"/>
              <a:gd name="T15" fmla="*/ 932 h 7765"/>
              <a:gd name="T16" fmla="*/ 3926 w 7819"/>
              <a:gd name="T17" fmla="*/ 0 h 7765"/>
              <a:gd name="T18" fmla="*/ 3388 w 7819"/>
              <a:gd name="T19" fmla="*/ 932 h 7765"/>
              <a:gd name="T20" fmla="*/ 2850 w 7819"/>
              <a:gd name="T21" fmla="*/ 1865 h 7765"/>
              <a:gd name="T22" fmla="*/ 3553 w 7819"/>
              <a:gd name="T23" fmla="*/ 1865 h 7765"/>
              <a:gd name="T24" fmla="*/ 3553 w 7819"/>
              <a:gd name="T25" fmla="*/ 3613 h 7765"/>
              <a:gd name="T26" fmla="*/ 3141 w 7819"/>
              <a:gd name="T27" fmla="*/ 3231 h 7765"/>
              <a:gd name="T28" fmla="*/ 1865 w 7819"/>
              <a:gd name="T29" fmla="*/ 2815 h 7765"/>
              <a:gd name="T30" fmla="*/ 1865 w 7819"/>
              <a:gd name="T31" fmla="*/ 2100 h 7765"/>
              <a:gd name="T32" fmla="*/ 932 w 7819"/>
              <a:gd name="T33" fmla="*/ 2638 h 7765"/>
              <a:gd name="T34" fmla="*/ 0 w 7819"/>
              <a:gd name="T35" fmla="*/ 3177 h 7765"/>
              <a:gd name="T36" fmla="*/ 932 w 7819"/>
              <a:gd name="T37" fmla="*/ 3715 h 7765"/>
              <a:gd name="T38" fmla="*/ 1865 w 7819"/>
              <a:gd name="T39" fmla="*/ 4253 h 7765"/>
              <a:gd name="T40" fmla="*/ 1865 w 7819"/>
              <a:gd name="T41" fmla="*/ 3564 h 7765"/>
              <a:gd name="T42" fmla="*/ 3553 w 7819"/>
              <a:gd name="T43" fmla="*/ 7765 h 7765"/>
              <a:gd name="T44" fmla="*/ 4299 w 7819"/>
              <a:gd name="T45" fmla="*/ 7765 h 7765"/>
              <a:gd name="T46" fmla="*/ 5954 w 7819"/>
              <a:gd name="T47" fmla="*/ 3567 h 7765"/>
              <a:gd name="T48" fmla="*/ 5954 w 7819"/>
              <a:gd name="T49" fmla="*/ 4253 h 7765"/>
              <a:gd name="T50" fmla="*/ 6886 w 7819"/>
              <a:gd name="T51" fmla="*/ 3715 h 7765"/>
              <a:gd name="T52" fmla="*/ 7819 w 7819"/>
              <a:gd name="T53" fmla="*/ 3177 h 7765"/>
              <a:gd name="T54" fmla="*/ 6886 w 7819"/>
              <a:gd name="T55" fmla="*/ 2638 h 7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819" h="7765">
                <a:moveTo>
                  <a:pt x="6886" y="2638"/>
                </a:moveTo>
                <a:lnTo>
                  <a:pt x="5954" y="2100"/>
                </a:lnTo>
                <a:lnTo>
                  <a:pt x="5954" y="2818"/>
                </a:lnTo>
                <a:cubicBezTo>
                  <a:pt x="5459" y="2859"/>
                  <a:pt x="5050" y="2995"/>
                  <a:pt x="4712" y="3231"/>
                </a:cubicBezTo>
                <a:cubicBezTo>
                  <a:pt x="4557" y="3339"/>
                  <a:pt x="4420" y="3466"/>
                  <a:pt x="4299" y="3613"/>
                </a:cubicBezTo>
                <a:lnTo>
                  <a:pt x="4299" y="1865"/>
                </a:lnTo>
                <a:lnTo>
                  <a:pt x="5003" y="1865"/>
                </a:lnTo>
                <a:lnTo>
                  <a:pt x="4464" y="932"/>
                </a:lnTo>
                <a:lnTo>
                  <a:pt x="3926" y="0"/>
                </a:lnTo>
                <a:lnTo>
                  <a:pt x="3388" y="932"/>
                </a:lnTo>
                <a:lnTo>
                  <a:pt x="2850" y="1865"/>
                </a:lnTo>
                <a:lnTo>
                  <a:pt x="3553" y="1865"/>
                </a:lnTo>
                <a:lnTo>
                  <a:pt x="3553" y="3613"/>
                </a:lnTo>
                <a:cubicBezTo>
                  <a:pt x="3433" y="3466"/>
                  <a:pt x="3296" y="3339"/>
                  <a:pt x="3141" y="3231"/>
                </a:cubicBezTo>
                <a:cubicBezTo>
                  <a:pt x="2795" y="2990"/>
                  <a:pt x="2375" y="2853"/>
                  <a:pt x="1865" y="2815"/>
                </a:cubicBezTo>
                <a:lnTo>
                  <a:pt x="1865" y="2100"/>
                </a:lnTo>
                <a:lnTo>
                  <a:pt x="932" y="2638"/>
                </a:lnTo>
                <a:lnTo>
                  <a:pt x="0" y="3177"/>
                </a:lnTo>
                <a:lnTo>
                  <a:pt x="932" y="3715"/>
                </a:lnTo>
                <a:lnTo>
                  <a:pt x="1865" y="4253"/>
                </a:lnTo>
                <a:lnTo>
                  <a:pt x="1865" y="3564"/>
                </a:lnTo>
                <a:cubicBezTo>
                  <a:pt x="3474" y="3717"/>
                  <a:pt x="3553" y="5151"/>
                  <a:pt x="3553" y="7765"/>
                </a:cubicBezTo>
                <a:lnTo>
                  <a:pt x="4299" y="7765"/>
                </a:lnTo>
                <a:cubicBezTo>
                  <a:pt x="4299" y="5170"/>
                  <a:pt x="4377" y="3737"/>
                  <a:pt x="5954" y="3567"/>
                </a:cubicBezTo>
                <a:lnTo>
                  <a:pt x="5954" y="4253"/>
                </a:lnTo>
                <a:lnTo>
                  <a:pt x="6886" y="3715"/>
                </a:lnTo>
                <a:lnTo>
                  <a:pt x="7819" y="3177"/>
                </a:lnTo>
                <a:lnTo>
                  <a:pt x="6886" y="263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20000"/>
              </a:lnSpc>
            </a:pPr>
            <a:endParaRPr spc="150">
              <a:latin typeface="Inter" panose="02000503000000020004" charset="0"/>
              <a:ea typeface="Inter" panose="02000503000000020004" charset="0"/>
              <a:cs typeface="Inter" panose="02000503000000020004" charset="0"/>
            </a:endParaRPr>
          </a:p>
        </p:txBody>
      </p:sp>
      <p:sp>
        <p:nvSpPr>
          <p:cNvPr id="99" name="矩形 98"/>
          <p:cNvSpPr/>
          <p:nvPr>
            <p:custDataLst>
              <p:tags r:id="rId20"/>
            </p:custDataLst>
          </p:nvPr>
        </p:nvSpPr>
        <p:spPr>
          <a:xfrm>
            <a:off x="-12700" y="1016000"/>
            <a:ext cx="2425700" cy="1397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noFill/>
              </a:ln>
              <a:solidFill>
                <a:schemeClr val="tx2"/>
              </a:solidFill>
              <a:latin typeface="Inter" panose="02000503000000020004" charset="0"/>
              <a:ea typeface="Inter" panose="02000503000000020004" charset="0"/>
              <a:cs typeface="Inter" panose="02000503000000020004" charset="0"/>
            </a:endParaRPr>
          </a:p>
        </p:txBody>
      </p:sp>
      <p:sp>
        <p:nvSpPr>
          <p:cNvPr id="100" name="文本框 99"/>
          <p:cNvSpPr txBox="1"/>
          <p:nvPr>
            <p:custDataLst>
              <p:tags r:id="rId21"/>
            </p:custDataLst>
          </p:nvPr>
        </p:nvSpPr>
        <p:spPr>
          <a:xfrm>
            <a:off x="208280" y="271145"/>
            <a:ext cx="2204720" cy="737235"/>
          </a:xfrm>
          <a:prstGeom prst="rect">
            <a:avLst/>
          </a:prstGeom>
          <a:noFill/>
        </p:spPr>
        <p:txBody>
          <a:bodyPr wrap="square" rtlCol="0" anchor="b">
            <a:normAutofit fontScale="60000"/>
          </a:bodyPr>
          <a:lstStyle/>
          <a:p>
            <a:pPr algn="dist"/>
            <a:r>
              <a:rPr lang="zh-CN" altLang="zh-CN" sz="4200" dirty="0">
                <a:solidFill>
                  <a:schemeClr val="accent1"/>
                </a:solidFill>
                <a:latin typeface="Inter Black" panose="02000503000000020004" charset="0"/>
                <a:ea typeface="Inter Black" panose="02000503000000020004" charset="0"/>
                <a:cs typeface="Inter Black" panose="02000503000000020004" charset="0"/>
              </a:rPr>
              <a:t>CONTENTS</a:t>
            </a:r>
            <a:endParaRPr lang="zh-CN" altLang="zh-CN" sz="4200" dirty="0">
              <a:solidFill>
                <a:schemeClr val="accent1"/>
              </a:solidFill>
              <a:latin typeface="Inter Black" panose="02000503000000020004" charset="0"/>
              <a:ea typeface="Inter Black" panose="02000503000000020004" charset="0"/>
              <a:cs typeface="Inter Black" panose="02000503000000020004" charset="0"/>
            </a:endParaRPr>
          </a:p>
        </p:txBody>
      </p:sp>
      <p:sp>
        <p:nvSpPr>
          <p:cNvPr id="101" name="文本框 100"/>
          <p:cNvSpPr txBox="1"/>
          <p:nvPr>
            <p:custDataLst>
              <p:tags r:id="rId22"/>
            </p:custDataLst>
          </p:nvPr>
        </p:nvSpPr>
        <p:spPr>
          <a:xfrm>
            <a:off x="753110" y="1224915"/>
            <a:ext cx="1824538" cy="584775"/>
          </a:xfrm>
          <a:prstGeom prst="rect">
            <a:avLst/>
          </a:prstGeom>
          <a:noFill/>
        </p:spPr>
        <p:txBody>
          <a:bodyPr wrap="square" rtlCol="0">
            <a:normAutofit/>
          </a:bodyPr>
          <a:lstStyle/>
          <a:p>
            <a:r>
              <a:rPr lang="en-US" altLang="zh-CN" sz="3200" dirty="0">
                <a:solidFill>
                  <a:schemeClr val="accent1"/>
                </a:solidFill>
                <a:latin typeface="Inter" panose="02000503000000020004" charset="0"/>
                <a:ea typeface="Inter" panose="02000503000000020004" charset="0"/>
                <a:cs typeface="Inter" panose="02000503000000020004" charset="0"/>
              </a:rPr>
              <a:t>Topic</a:t>
            </a:r>
            <a:endParaRPr lang="en-US" altLang="zh-CN" sz="3200" dirty="0">
              <a:solidFill>
                <a:schemeClr val="accent1"/>
              </a:solidFill>
              <a:latin typeface="Inter" panose="02000503000000020004" charset="0"/>
              <a:ea typeface="Inter" panose="02000503000000020004" charset="0"/>
              <a:cs typeface="Inter" panose="02000503000000020004" charset="0"/>
            </a:endParaRPr>
          </a:p>
        </p:txBody>
      </p:sp>
      <p:pic>
        <p:nvPicPr>
          <p:cNvPr id="2" name="Content Placeholder 1"/>
          <p:cNvPicPr>
            <a:picLocks noChangeAspect="1"/>
          </p:cNvPicPr>
          <p:nvPr>
            <p:ph sz="quarter" idx="13"/>
          </p:nvPr>
        </p:nvPicPr>
        <p:blipFill>
          <a:blip r:embed="rId23"/>
          <a:stretch>
            <a:fillRect/>
          </a:stretch>
        </p:blipFill>
        <p:spPr>
          <a:xfrm>
            <a:off x="10841990" y="271145"/>
            <a:ext cx="1031875" cy="1308735"/>
          </a:xfrm>
          <a:prstGeom prst="rect">
            <a:avLst/>
          </a:prstGeom>
        </p:spPr>
      </p:pic>
    </p:spTree>
    <p:custDataLst>
      <p:tags r:id="rId2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IN" altLang="zh-CN" u="sng" dirty="0"/>
              <a:t>INTRODUCTION</a:t>
            </a:r>
            <a:endParaRPr lang="en-IN" altLang="zh-CN" u="sng" dirty="0"/>
          </a:p>
        </p:txBody>
      </p:sp>
      <p:sp>
        <p:nvSpPr>
          <p:cNvPr id="3" name="内容占位符 2"/>
          <p:cNvSpPr>
            <a:spLocks noGrp="1"/>
          </p:cNvSpPr>
          <p:nvPr>
            <p:ph sz="half" idx="1"/>
            <p:custDataLst>
              <p:tags r:id="rId2"/>
            </p:custDataLst>
          </p:nvPr>
        </p:nvSpPr>
        <p:spPr>
          <a:xfrm>
            <a:off x="669925" y="952500"/>
            <a:ext cx="10222230" cy="5388610"/>
          </a:xfrm>
        </p:spPr>
        <p:txBody>
          <a:bodyPr>
            <a:normAutofit/>
          </a:bodyPr>
          <a:lstStyle/>
          <a:p>
            <a:pPr marL="0" indent="0">
              <a:buNone/>
            </a:pPr>
            <a:endParaRPr lang="en-IN" altLang="zh-CN" dirty="0">
              <a:solidFill>
                <a:schemeClr val="tx1">
                  <a:lumMod val="85000"/>
                  <a:lumOff val="15000"/>
                </a:schemeClr>
              </a:solidFill>
            </a:endParaRPr>
          </a:p>
          <a:p>
            <a:pPr marL="0" indent="0">
              <a:buNone/>
            </a:pPr>
            <a:r>
              <a:rPr lang="en-IN" altLang="zh-CN" dirty="0">
                <a:solidFill>
                  <a:schemeClr val="tx1">
                    <a:lumMod val="85000"/>
                    <a:lumOff val="15000"/>
                  </a:schemeClr>
                </a:solidFill>
              </a:rPr>
              <a:t>This Project is a part of the web development internship tasks given by Navodita Infotech as a part of 5 other tasks shared.In this project,we have developed a user friendly blog website with a user friendly dashboard and an admin page along with an index page with displays all the blogs together and a user can be able to read,edit manage and publish different blogs according to their requirement.The main tools used in this project are HTML,CSS and JavaScript . Other tools include Classic editor, differnt fonts from google and other different tools.This project contains different pages to manage different topics,users and posts entered by the user alltogether</a:t>
            </a:r>
            <a:endParaRPr lang="en-IN" altLang="zh-CN" dirty="0">
              <a:solidFill>
                <a:schemeClr val="tx1">
                  <a:lumMod val="85000"/>
                  <a:lumOff val="15000"/>
                </a:schemeClr>
              </a:solidFill>
            </a:endParaRPr>
          </a:p>
          <a:p>
            <a:pPr marL="0" indent="0">
              <a:buNone/>
            </a:pPr>
            <a:endParaRPr lang="en-IN" altLang="zh-CN" dirty="0">
              <a:solidFill>
                <a:schemeClr val="tx1">
                  <a:lumMod val="85000"/>
                  <a:lumOff val="15000"/>
                </a:schemeClr>
              </a:solidFill>
            </a:endParaRPr>
          </a:p>
          <a:p>
            <a:pPr marL="0" indent="0">
              <a:buNone/>
            </a:pPr>
            <a:r>
              <a:rPr lang="en-IN" altLang="zh-CN" dirty="0">
                <a:solidFill>
                  <a:schemeClr val="tx1">
                    <a:lumMod val="85000"/>
                    <a:lumOff val="15000"/>
                  </a:schemeClr>
                </a:solidFill>
              </a:rPr>
              <a:t>I would like to thank Navodita Infotech for giving me this wonderfull oppurtunity to work on such a vibrant project and help me gain new experience and improve my webdev skills altogether.This project has greatly enhanced my skills and help me get an understanding about web development in a indepth manner.</a:t>
            </a:r>
            <a:endParaRPr lang="en-IN" altLang="zh-CN" dirty="0">
              <a:solidFill>
                <a:schemeClr val="tx1">
                  <a:lumMod val="85000"/>
                  <a:lumOff val="15000"/>
                </a:schemeClr>
              </a:solidFill>
            </a:endParaRPr>
          </a:p>
        </p:txBody>
      </p:sp>
      <p:pic>
        <p:nvPicPr>
          <p:cNvPr id="4" name="Content Placeholder 3"/>
          <p:cNvPicPr>
            <a:picLocks noChangeAspect="1"/>
          </p:cNvPicPr>
          <p:nvPr>
            <p:ph sz="half" idx="2"/>
          </p:nvPr>
        </p:nvPicPr>
        <p:blipFill>
          <a:blip r:embed="rId3"/>
          <a:stretch>
            <a:fillRect/>
          </a:stretch>
        </p:blipFill>
        <p:spPr>
          <a:xfrm>
            <a:off x="11197590" y="0"/>
            <a:ext cx="994410" cy="1260475"/>
          </a:xfrm>
          <a:prstGeom prst="rect">
            <a:avLst/>
          </a:prstGeom>
        </p:spPr>
      </p:pic>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IN" altLang="zh-CN" u="sng" dirty="0"/>
              <a:t>ABOUT ME</a:t>
            </a:r>
            <a:endParaRPr lang="en-IN" altLang="zh-CN" u="sng" dirty="0"/>
          </a:p>
        </p:txBody>
      </p:sp>
      <p:sp>
        <p:nvSpPr>
          <p:cNvPr id="3" name="内容占位符 2"/>
          <p:cNvSpPr>
            <a:spLocks noGrp="1"/>
          </p:cNvSpPr>
          <p:nvPr>
            <p:ph sz="half" idx="1"/>
            <p:custDataLst>
              <p:tags r:id="rId2"/>
            </p:custDataLst>
          </p:nvPr>
        </p:nvSpPr>
        <p:spPr>
          <a:xfrm>
            <a:off x="669925" y="952500"/>
            <a:ext cx="10085705" cy="5388610"/>
          </a:xfrm>
        </p:spPr>
        <p:txBody>
          <a:bodyPr>
            <a:normAutofit/>
          </a:bodyPr>
          <a:lstStyle/>
          <a:p>
            <a:pPr marL="0" indent="0">
              <a:buNone/>
            </a:pPr>
            <a:endParaRPr lang="en-IN" altLang="zh-CN">
              <a:sym typeface="+mn-ea"/>
            </a:endParaRPr>
          </a:p>
          <a:p>
            <a:pPr marL="0" indent="0">
              <a:buNone/>
            </a:pPr>
            <a:r>
              <a:rPr lang="en-IN" altLang="zh-CN">
                <a:sym typeface="+mn-ea"/>
              </a:rPr>
              <a:t>My name is Pragyan Protim Goswami.I am a 3rd year Student from KIIT University,  Bhubaneshwar, Orrisa.I completed my middle and high school from DPS Duliajan with a Percentage of 93.4% and 92% respectively.I have a current CGPA of 8.7 in my BTech Career.My Skill-Set include programming C,C++,Python and JavaScript. I recently completed a web development course from Internshala.I have also work with upcoming companies like SoarX as an Campus Ambassador.I have done 2-3 projects on C and python and 1 project on Web Development.</a:t>
            </a:r>
            <a:endParaRPr lang="en-IN" altLang="zh-CN">
              <a:sym typeface="+mn-ea"/>
            </a:endParaRPr>
          </a:p>
          <a:p>
            <a:pPr marL="0" indent="0">
              <a:buNone/>
            </a:pPr>
            <a:endParaRPr lang="zh-CN" altLang="en-US" dirty="0">
              <a:solidFill>
                <a:schemeClr val="tx1">
                  <a:lumMod val="85000"/>
                  <a:lumOff val="15000"/>
                </a:schemeClr>
              </a:solidFill>
            </a:endParaRPr>
          </a:p>
          <a:p>
            <a:pPr marL="0" indent="0">
              <a:buNone/>
            </a:pPr>
            <a:r>
              <a:rPr lang="en-IN" altLang="zh-CN" dirty="0">
                <a:solidFill>
                  <a:schemeClr val="tx1">
                    <a:lumMod val="85000"/>
                    <a:lumOff val="15000"/>
                  </a:schemeClr>
                </a:solidFill>
              </a:rPr>
              <a:t>I would like to say that i had a great time doing this project as a part of internship.I have gained an ample amount of skills and experience doing this project.I would like to thank Navodita Infotech for giving me this oppurtunity to do an virtual internship with them and make a fruithfull progress in my future</a:t>
            </a:r>
            <a:endParaRPr lang="en-IN" altLang="zh-CN" dirty="0">
              <a:solidFill>
                <a:schemeClr val="tx1">
                  <a:lumMod val="85000"/>
                  <a:lumOff val="15000"/>
                </a:schemeClr>
              </a:solidFill>
            </a:endParaRPr>
          </a:p>
        </p:txBody>
      </p:sp>
      <p:pic>
        <p:nvPicPr>
          <p:cNvPr id="4" name="Content Placeholder 3"/>
          <p:cNvPicPr>
            <a:picLocks noChangeAspect="1"/>
          </p:cNvPicPr>
          <p:nvPr>
            <p:ph sz="half" idx="2"/>
          </p:nvPr>
        </p:nvPicPr>
        <p:blipFill>
          <a:blip r:embed="rId3"/>
          <a:stretch>
            <a:fillRect/>
          </a:stretch>
        </p:blipFill>
        <p:spPr>
          <a:xfrm>
            <a:off x="11318875" y="0"/>
            <a:ext cx="873125" cy="1107440"/>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1192213" y="2007959"/>
            <a:ext cx="462661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4" name="文本框 30"/>
          <p:cNvSpPr txBox="1"/>
          <p:nvPr>
            <p:custDataLst>
              <p:tags r:id="rId2"/>
            </p:custDataLst>
          </p:nvPr>
        </p:nvSpPr>
        <p:spPr>
          <a:xfrm>
            <a:off x="1192214" y="2055584"/>
            <a:ext cx="4626610" cy="782726"/>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IN" altLang="zh-CN" sz="1600" dirty="0">
                <a:solidFill>
                  <a:schemeClr val="tx1">
                    <a:lumMod val="85000"/>
                    <a:lumOff val="15000"/>
                  </a:schemeClr>
                </a:solidFill>
                <a:latin typeface="Inter" panose="02000503000000020004" charset="0"/>
                <a:ea typeface="Inter" panose="02000503000000020004" charset="0"/>
                <a:cs typeface="Inter" panose="02000503000000020004" charset="0"/>
              </a:rPr>
              <a:t>This is the main webpage where we have an attractive looking blog website</a:t>
            </a:r>
            <a:endParaRPr lang="en-IN" altLang="zh-CN" sz="1600" dirty="0">
              <a:solidFill>
                <a:schemeClr val="tx1">
                  <a:lumMod val="85000"/>
                  <a:lumOff val="15000"/>
                </a:schemeClr>
              </a:solidFill>
              <a:latin typeface="Inter" panose="02000503000000020004" charset="0"/>
              <a:ea typeface="Inter" panose="02000503000000020004" charset="0"/>
              <a:cs typeface="Inter" panose="02000503000000020004" charset="0"/>
            </a:endParaRPr>
          </a:p>
        </p:txBody>
      </p:sp>
      <p:sp>
        <p:nvSpPr>
          <p:cNvPr id="32" name="椭圆 31"/>
          <p:cNvSpPr/>
          <p:nvPr>
            <p:custDataLst>
              <p:tags r:id="rId3"/>
            </p:custDataLst>
          </p:nvPr>
        </p:nvSpPr>
        <p:spPr>
          <a:xfrm>
            <a:off x="637540" y="1602740"/>
            <a:ext cx="410845" cy="41084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0000"/>
          </a:bodyPr>
          <a:lstStyle/>
          <a:p>
            <a:pPr algn="ctr"/>
            <a:r>
              <a:rPr lang="en-US" altLang="zh-CN" sz="1600" dirty="0">
                <a:solidFill>
                  <a:schemeClr val="accent1"/>
                </a:solidFill>
                <a:latin typeface="Inter" panose="02000503000000020004" charset="0"/>
                <a:ea typeface="Inter" panose="02000503000000020004" charset="0"/>
                <a:cs typeface="Inter" panose="02000503000000020004" charset="0"/>
              </a:rPr>
              <a:t>1</a:t>
            </a:r>
            <a:endParaRPr lang="en-US" altLang="zh-CN" sz="1600" dirty="0">
              <a:solidFill>
                <a:schemeClr val="accent1"/>
              </a:solidFill>
              <a:latin typeface="Inter" panose="02000503000000020004" charset="0"/>
              <a:ea typeface="Inter" panose="02000503000000020004" charset="0"/>
              <a:cs typeface="Inter" panose="02000503000000020004" charset="0"/>
            </a:endParaRPr>
          </a:p>
        </p:txBody>
      </p:sp>
      <p:cxnSp>
        <p:nvCxnSpPr>
          <p:cNvPr id="47" name="直接连接符 46"/>
          <p:cNvCxnSpPr/>
          <p:nvPr>
            <p:custDataLst>
              <p:tags r:id="rId4"/>
            </p:custDataLst>
          </p:nvPr>
        </p:nvCxnSpPr>
        <p:spPr>
          <a:xfrm>
            <a:off x="6582094" y="2017220"/>
            <a:ext cx="462661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49" name="文本框 30"/>
          <p:cNvSpPr txBox="1"/>
          <p:nvPr>
            <p:custDataLst>
              <p:tags r:id="rId5"/>
            </p:custDataLst>
          </p:nvPr>
        </p:nvSpPr>
        <p:spPr>
          <a:xfrm>
            <a:off x="6582095" y="2064845"/>
            <a:ext cx="4626610" cy="782726"/>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IN" altLang="zh-CN" sz="1600" dirty="0">
                <a:solidFill>
                  <a:schemeClr val="tx1">
                    <a:lumMod val="85000"/>
                    <a:lumOff val="15000"/>
                  </a:schemeClr>
                </a:solidFill>
                <a:latin typeface="Inter" panose="02000503000000020004" charset="0"/>
                <a:ea typeface="Inter" panose="02000503000000020004" charset="0"/>
                <a:cs typeface="Inter" panose="02000503000000020004" charset="0"/>
              </a:rPr>
              <a:t>Here, we manage different topics that a blog can be based on eg:Poetry , Life Lesson etc</a:t>
            </a:r>
            <a:endParaRPr lang="en-IN" altLang="zh-CN" sz="1600" dirty="0">
              <a:solidFill>
                <a:schemeClr val="tx1">
                  <a:lumMod val="85000"/>
                  <a:lumOff val="15000"/>
                </a:schemeClr>
              </a:solidFill>
              <a:latin typeface="Inter" panose="02000503000000020004" charset="0"/>
              <a:ea typeface="Inter" panose="02000503000000020004" charset="0"/>
              <a:cs typeface="Inter" panose="02000503000000020004" charset="0"/>
            </a:endParaRPr>
          </a:p>
        </p:txBody>
      </p:sp>
      <p:sp>
        <p:nvSpPr>
          <p:cNvPr id="50" name="椭圆 49"/>
          <p:cNvSpPr/>
          <p:nvPr>
            <p:custDataLst>
              <p:tags r:id="rId6"/>
            </p:custDataLst>
          </p:nvPr>
        </p:nvSpPr>
        <p:spPr>
          <a:xfrm>
            <a:off x="6027420" y="1654175"/>
            <a:ext cx="410845" cy="41084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0000"/>
          </a:bodyPr>
          <a:lstStyle/>
          <a:p>
            <a:pPr algn="ctr"/>
            <a:r>
              <a:rPr lang="en-US" altLang="zh-CN" sz="1600">
                <a:solidFill>
                  <a:schemeClr val="accent1"/>
                </a:solidFill>
                <a:latin typeface="Inter" panose="02000503000000020004" charset="0"/>
                <a:ea typeface="Inter" panose="02000503000000020004" charset="0"/>
                <a:cs typeface="Inter" panose="02000503000000020004" charset="0"/>
              </a:rPr>
              <a:t>4</a:t>
            </a:r>
            <a:endParaRPr lang="en-US" altLang="zh-CN" sz="1600">
              <a:solidFill>
                <a:schemeClr val="accent1"/>
              </a:solidFill>
              <a:latin typeface="Inter" panose="02000503000000020004" charset="0"/>
              <a:ea typeface="Inter" panose="02000503000000020004" charset="0"/>
              <a:cs typeface="Inter" panose="02000503000000020004" charset="0"/>
            </a:endParaRPr>
          </a:p>
        </p:txBody>
      </p:sp>
      <p:cxnSp>
        <p:nvCxnSpPr>
          <p:cNvPr id="52" name="直接连接符 51"/>
          <p:cNvCxnSpPr/>
          <p:nvPr>
            <p:custDataLst>
              <p:tags r:id="rId7"/>
            </p:custDataLst>
          </p:nvPr>
        </p:nvCxnSpPr>
        <p:spPr>
          <a:xfrm>
            <a:off x="1202714" y="3616989"/>
            <a:ext cx="462661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53" name="文本框 29"/>
          <p:cNvSpPr txBox="1"/>
          <p:nvPr>
            <p:custDataLst>
              <p:tags r:id="rId8"/>
            </p:custDataLst>
          </p:nvPr>
        </p:nvSpPr>
        <p:spPr>
          <a:xfrm>
            <a:off x="1202714" y="3170854"/>
            <a:ext cx="4616107" cy="412485"/>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lang="en-IN" altLang="zh-CN" dirty="0">
                <a:solidFill>
                  <a:schemeClr val="tx1">
                    <a:lumMod val="85000"/>
                    <a:lumOff val="15000"/>
                  </a:schemeClr>
                </a:solidFill>
                <a:latin typeface="Inter Black" panose="02000503000000020004" charset="0"/>
                <a:ea typeface="Inter" panose="02000503000000020004" charset="0"/>
                <a:cs typeface="Inter Black" panose="02000503000000020004" charset="0"/>
              </a:rPr>
              <a:t>READ.HTML</a:t>
            </a:r>
            <a:r>
              <a:rPr lang="zh-CN" altLang="en-US" dirty="0">
                <a:solidFill>
                  <a:schemeClr val="tx1">
                    <a:lumMod val="85000"/>
                    <a:lumOff val="15000"/>
                  </a:schemeClr>
                </a:solidFill>
                <a:latin typeface="Inter Black" panose="02000503000000020004" charset="0"/>
                <a:ea typeface="Inter" panose="02000503000000020004" charset="0"/>
                <a:cs typeface="Inter Black" panose="02000503000000020004" charset="0"/>
              </a:rPr>
              <a:t> </a:t>
            </a:r>
            <a:endParaRPr lang="zh-CN" altLang="en-US" dirty="0">
              <a:solidFill>
                <a:schemeClr val="tx1">
                  <a:lumMod val="85000"/>
                  <a:lumOff val="15000"/>
                </a:schemeClr>
              </a:solidFill>
              <a:latin typeface="Inter Black" panose="02000503000000020004" charset="0"/>
              <a:ea typeface="Inter" panose="02000503000000020004" charset="0"/>
              <a:cs typeface="Inter Black" panose="02000503000000020004" charset="0"/>
            </a:endParaRPr>
          </a:p>
        </p:txBody>
      </p:sp>
      <p:sp>
        <p:nvSpPr>
          <p:cNvPr id="54" name="文本框 30"/>
          <p:cNvSpPr txBox="1"/>
          <p:nvPr>
            <p:custDataLst>
              <p:tags r:id="rId9"/>
            </p:custDataLst>
          </p:nvPr>
        </p:nvSpPr>
        <p:spPr>
          <a:xfrm>
            <a:off x="1202715" y="3664614"/>
            <a:ext cx="4616108" cy="782726"/>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IN" altLang="zh-CN" sz="1600" dirty="0">
                <a:solidFill>
                  <a:schemeClr val="tx1">
                    <a:lumMod val="85000"/>
                    <a:lumOff val="15000"/>
                  </a:schemeClr>
                </a:solidFill>
                <a:latin typeface="Inter" panose="02000503000000020004" charset="0"/>
                <a:ea typeface="Inter" panose="02000503000000020004" charset="0"/>
                <a:cs typeface="Inter" panose="02000503000000020004" charset="0"/>
              </a:rPr>
              <a:t>Here,We can read a full Blog in detail and search for other available blogs</a:t>
            </a:r>
            <a:endParaRPr lang="zh-CN" altLang="en-US" sz="1600" dirty="0">
              <a:solidFill>
                <a:schemeClr val="tx1">
                  <a:lumMod val="85000"/>
                  <a:lumOff val="15000"/>
                </a:schemeClr>
              </a:solidFill>
              <a:latin typeface="Inter" panose="02000503000000020004" charset="0"/>
              <a:ea typeface="Inter" panose="02000503000000020004" charset="0"/>
              <a:cs typeface="Inter" panose="02000503000000020004" charset="0"/>
            </a:endParaRPr>
          </a:p>
        </p:txBody>
      </p:sp>
      <p:sp>
        <p:nvSpPr>
          <p:cNvPr id="55" name="椭圆 54"/>
          <p:cNvSpPr/>
          <p:nvPr>
            <p:custDataLst>
              <p:tags r:id="rId10"/>
            </p:custDataLst>
          </p:nvPr>
        </p:nvSpPr>
        <p:spPr>
          <a:xfrm>
            <a:off x="647700" y="3211830"/>
            <a:ext cx="410845" cy="41084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0000"/>
          </a:bodyPr>
          <a:lstStyle/>
          <a:p>
            <a:pPr algn="ctr"/>
            <a:r>
              <a:rPr lang="en-US" altLang="zh-CN" sz="1600">
                <a:solidFill>
                  <a:schemeClr val="accent1"/>
                </a:solidFill>
                <a:latin typeface="Inter" panose="02000503000000020004" charset="0"/>
                <a:ea typeface="Inter" panose="02000503000000020004" charset="0"/>
                <a:cs typeface="Inter" panose="02000503000000020004" charset="0"/>
              </a:rPr>
              <a:t>2</a:t>
            </a:r>
            <a:endParaRPr lang="en-US" altLang="zh-CN" sz="1600">
              <a:solidFill>
                <a:schemeClr val="accent1"/>
              </a:solidFill>
              <a:latin typeface="Inter" panose="02000503000000020004" charset="0"/>
              <a:ea typeface="Inter" panose="02000503000000020004" charset="0"/>
              <a:cs typeface="Inter" panose="02000503000000020004" charset="0"/>
            </a:endParaRPr>
          </a:p>
        </p:txBody>
      </p:sp>
      <p:cxnSp>
        <p:nvCxnSpPr>
          <p:cNvPr id="57" name="直接连接符 56"/>
          <p:cNvCxnSpPr/>
          <p:nvPr>
            <p:custDataLst>
              <p:tags r:id="rId11"/>
            </p:custDataLst>
          </p:nvPr>
        </p:nvCxnSpPr>
        <p:spPr>
          <a:xfrm>
            <a:off x="6567827" y="3616989"/>
            <a:ext cx="462661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58" name="文本框 29"/>
          <p:cNvSpPr txBox="1"/>
          <p:nvPr>
            <p:custDataLst>
              <p:tags r:id="rId12"/>
            </p:custDataLst>
          </p:nvPr>
        </p:nvSpPr>
        <p:spPr>
          <a:xfrm>
            <a:off x="6567827" y="3170854"/>
            <a:ext cx="4626609" cy="412485"/>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lang="en-IN" altLang="zh-CN" dirty="0">
                <a:solidFill>
                  <a:schemeClr val="tx1">
                    <a:lumMod val="85000"/>
                    <a:lumOff val="15000"/>
                  </a:schemeClr>
                </a:solidFill>
                <a:latin typeface="Inter Black" panose="02000503000000020004" charset="0"/>
                <a:ea typeface="Inter" panose="02000503000000020004" charset="0"/>
                <a:cs typeface="Inter Black" panose="02000503000000020004" charset="0"/>
              </a:rPr>
              <a:t>USER.HTML</a:t>
            </a:r>
            <a:r>
              <a:rPr lang="zh-CN" altLang="en-US" dirty="0">
                <a:solidFill>
                  <a:schemeClr val="tx1">
                    <a:lumMod val="85000"/>
                    <a:lumOff val="15000"/>
                  </a:schemeClr>
                </a:solidFill>
                <a:latin typeface="Inter Black" panose="02000503000000020004" charset="0"/>
                <a:ea typeface="Inter" panose="02000503000000020004" charset="0"/>
                <a:cs typeface="Inter Black" panose="02000503000000020004" charset="0"/>
              </a:rPr>
              <a:t> </a:t>
            </a:r>
            <a:endParaRPr lang="zh-CN" altLang="en-US" dirty="0">
              <a:solidFill>
                <a:schemeClr val="tx1">
                  <a:lumMod val="85000"/>
                  <a:lumOff val="15000"/>
                </a:schemeClr>
              </a:solidFill>
              <a:latin typeface="Inter Black" panose="02000503000000020004" charset="0"/>
              <a:ea typeface="Inter" panose="02000503000000020004" charset="0"/>
              <a:cs typeface="Inter Black" panose="02000503000000020004" charset="0"/>
            </a:endParaRPr>
          </a:p>
        </p:txBody>
      </p:sp>
      <p:sp>
        <p:nvSpPr>
          <p:cNvPr id="59" name="文本框 30"/>
          <p:cNvSpPr txBox="1"/>
          <p:nvPr>
            <p:custDataLst>
              <p:tags r:id="rId13"/>
            </p:custDataLst>
          </p:nvPr>
        </p:nvSpPr>
        <p:spPr>
          <a:xfrm>
            <a:off x="6567828" y="3664614"/>
            <a:ext cx="4626610" cy="782726"/>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IN" altLang="zh-CN" sz="1600" dirty="0">
                <a:solidFill>
                  <a:schemeClr val="tx1">
                    <a:lumMod val="85000"/>
                    <a:lumOff val="15000"/>
                  </a:schemeClr>
                </a:solidFill>
                <a:latin typeface="Inter" panose="02000503000000020004" charset="0"/>
                <a:ea typeface="Inter" panose="02000503000000020004" charset="0"/>
                <a:cs typeface="Inter" panose="02000503000000020004" charset="0"/>
              </a:rPr>
              <a:t>Here we can add and remove different users on the basis of their requirement</a:t>
            </a:r>
            <a:endParaRPr lang="en-IN" altLang="zh-CN" sz="1600" dirty="0">
              <a:solidFill>
                <a:schemeClr val="tx1">
                  <a:lumMod val="85000"/>
                  <a:lumOff val="15000"/>
                </a:schemeClr>
              </a:solidFill>
              <a:latin typeface="Inter" panose="02000503000000020004" charset="0"/>
              <a:ea typeface="Inter" panose="02000503000000020004" charset="0"/>
              <a:cs typeface="Inter" panose="02000503000000020004" charset="0"/>
            </a:endParaRPr>
          </a:p>
        </p:txBody>
      </p:sp>
      <p:sp>
        <p:nvSpPr>
          <p:cNvPr id="60" name="椭圆 59"/>
          <p:cNvSpPr/>
          <p:nvPr>
            <p:custDataLst>
              <p:tags r:id="rId14"/>
            </p:custDataLst>
          </p:nvPr>
        </p:nvSpPr>
        <p:spPr>
          <a:xfrm>
            <a:off x="6023610" y="3253740"/>
            <a:ext cx="410845" cy="41084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5000"/>
          </a:bodyPr>
          <a:lstStyle/>
          <a:p>
            <a:pPr algn="ctr"/>
            <a:r>
              <a:rPr lang="en-US" altLang="zh-CN" sz="1600">
                <a:solidFill>
                  <a:schemeClr val="accent1"/>
                </a:solidFill>
                <a:latin typeface="Inter" panose="02000503000000020004" charset="0"/>
                <a:ea typeface="Inter" panose="02000503000000020004" charset="0"/>
                <a:cs typeface="Inter" panose="02000503000000020004" charset="0"/>
              </a:rPr>
              <a:t>5</a:t>
            </a:r>
            <a:endParaRPr lang="en-US" altLang="zh-CN" sz="1600">
              <a:solidFill>
                <a:schemeClr val="accent1"/>
              </a:solidFill>
              <a:latin typeface="Inter" panose="02000503000000020004" charset="0"/>
              <a:ea typeface="Inter" panose="02000503000000020004" charset="0"/>
              <a:cs typeface="Inter" panose="02000503000000020004" charset="0"/>
            </a:endParaRPr>
          </a:p>
        </p:txBody>
      </p:sp>
      <p:cxnSp>
        <p:nvCxnSpPr>
          <p:cNvPr id="62" name="直接连接符 61"/>
          <p:cNvCxnSpPr/>
          <p:nvPr>
            <p:custDataLst>
              <p:tags r:id="rId15"/>
            </p:custDataLst>
          </p:nvPr>
        </p:nvCxnSpPr>
        <p:spPr>
          <a:xfrm>
            <a:off x="1202714" y="5052089"/>
            <a:ext cx="462661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63" name="文本框 29"/>
          <p:cNvSpPr txBox="1"/>
          <p:nvPr>
            <p:custDataLst>
              <p:tags r:id="rId16"/>
            </p:custDataLst>
          </p:nvPr>
        </p:nvSpPr>
        <p:spPr>
          <a:xfrm>
            <a:off x="1202714" y="4605954"/>
            <a:ext cx="4616107" cy="412485"/>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lang="en-IN" altLang="zh-CN" dirty="0">
                <a:solidFill>
                  <a:schemeClr val="tx1">
                    <a:lumMod val="85000"/>
                    <a:lumOff val="15000"/>
                  </a:schemeClr>
                </a:solidFill>
                <a:latin typeface="Inter Black" panose="02000503000000020004" charset="0"/>
                <a:ea typeface="Inter" panose="02000503000000020004" charset="0"/>
                <a:cs typeface="Inter Black" panose="02000503000000020004" charset="0"/>
              </a:rPr>
              <a:t>LOGIN AND REGISTER.HTML</a:t>
            </a:r>
            <a:r>
              <a:rPr lang="zh-CN" altLang="en-US" dirty="0">
                <a:solidFill>
                  <a:schemeClr val="tx1">
                    <a:lumMod val="85000"/>
                    <a:lumOff val="15000"/>
                  </a:schemeClr>
                </a:solidFill>
                <a:latin typeface="Inter Black" panose="02000503000000020004" charset="0"/>
                <a:ea typeface="Inter" panose="02000503000000020004" charset="0"/>
                <a:cs typeface="Inter Black" panose="02000503000000020004" charset="0"/>
              </a:rPr>
              <a:t> </a:t>
            </a:r>
            <a:endParaRPr lang="zh-CN" altLang="en-US" dirty="0">
              <a:solidFill>
                <a:schemeClr val="tx1">
                  <a:lumMod val="85000"/>
                  <a:lumOff val="15000"/>
                </a:schemeClr>
              </a:solidFill>
              <a:latin typeface="Inter Black" panose="02000503000000020004" charset="0"/>
              <a:ea typeface="Inter" panose="02000503000000020004" charset="0"/>
              <a:cs typeface="Inter Black" panose="02000503000000020004" charset="0"/>
            </a:endParaRPr>
          </a:p>
        </p:txBody>
      </p:sp>
      <p:sp>
        <p:nvSpPr>
          <p:cNvPr id="64" name="文本框 30"/>
          <p:cNvSpPr txBox="1"/>
          <p:nvPr>
            <p:custDataLst>
              <p:tags r:id="rId17"/>
            </p:custDataLst>
          </p:nvPr>
        </p:nvSpPr>
        <p:spPr>
          <a:xfrm>
            <a:off x="1202715" y="5099714"/>
            <a:ext cx="4616108" cy="782726"/>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IN" altLang="zh-CN" sz="1600" dirty="0">
                <a:solidFill>
                  <a:schemeClr val="tx1">
                    <a:lumMod val="85000"/>
                    <a:lumOff val="15000"/>
                  </a:schemeClr>
                </a:solidFill>
                <a:latin typeface="Inter" panose="02000503000000020004" charset="0"/>
                <a:ea typeface="Inter" panose="02000503000000020004" charset="0"/>
                <a:cs typeface="Inter" panose="02000503000000020004" charset="0"/>
              </a:rPr>
              <a:t>Here we can login and register different users and add or manage posts.</a:t>
            </a:r>
            <a:endParaRPr lang="en-IN" altLang="zh-CN" sz="1600" dirty="0">
              <a:solidFill>
                <a:schemeClr val="tx1">
                  <a:lumMod val="85000"/>
                  <a:lumOff val="15000"/>
                </a:schemeClr>
              </a:solidFill>
              <a:latin typeface="Inter" panose="02000503000000020004" charset="0"/>
              <a:ea typeface="Inter" panose="02000503000000020004" charset="0"/>
              <a:cs typeface="Inter" panose="02000503000000020004" charset="0"/>
            </a:endParaRPr>
          </a:p>
        </p:txBody>
      </p:sp>
      <p:sp>
        <p:nvSpPr>
          <p:cNvPr id="65" name="椭圆 64"/>
          <p:cNvSpPr/>
          <p:nvPr>
            <p:custDataLst>
              <p:tags r:id="rId18"/>
            </p:custDataLst>
          </p:nvPr>
        </p:nvSpPr>
        <p:spPr>
          <a:xfrm>
            <a:off x="647700" y="4646930"/>
            <a:ext cx="410845" cy="41084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0000"/>
          </a:bodyPr>
          <a:lstStyle/>
          <a:p>
            <a:pPr algn="ctr"/>
            <a:r>
              <a:rPr lang="en-US" altLang="zh-CN" sz="1600">
                <a:solidFill>
                  <a:schemeClr val="accent1"/>
                </a:solidFill>
                <a:latin typeface="Inter" panose="02000503000000020004" charset="0"/>
                <a:ea typeface="Inter" panose="02000503000000020004" charset="0"/>
                <a:cs typeface="Inter" panose="02000503000000020004" charset="0"/>
              </a:rPr>
              <a:t>3</a:t>
            </a:r>
            <a:endParaRPr lang="en-US" altLang="zh-CN" sz="1600">
              <a:solidFill>
                <a:schemeClr val="accent1"/>
              </a:solidFill>
              <a:latin typeface="Inter" panose="02000503000000020004" charset="0"/>
              <a:ea typeface="Inter" panose="02000503000000020004" charset="0"/>
              <a:cs typeface="Inter" panose="02000503000000020004" charset="0"/>
            </a:endParaRPr>
          </a:p>
        </p:txBody>
      </p:sp>
      <p:cxnSp>
        <p:nvCxnSpPr>
          <p:cNvPr id="67" name="直接连接符 66"/>
          <p:cNvCxnSpPr/>
          <p:nvPr>
            <p:custDataLst>
              <p:tags r:id="rId19"/>
            </p:custDataLst>
          </p:nvPr>
        </p:nvCxnSpPr>
        <p:spPr>
          <a:xfrm>
            <a:off x="6567828" y="5052089"/>
            <a:ext cx="462661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68" name="文本框 29"/>
          <p:cNvSpPr txBox="1"/>
          <p:nvPr>
            <p:custDataLst>
              <p:tags r:id="rId20"/>
            </p:custDataLst>
          </p:nvPr>
        </p:nvSpPr>
        <p:spPr>
          <a:xfrm>
            <a:off x="6567828" y="4605954"/>
            <a:ext cx="4626609" cy="412485"/>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lang="en-IN" altLang="zh-CN" dirty="0">
                <a:solidFill>
                  <a:schemeClr val="tx1">
                    <a:lumMod val="85000"/>
                    <a:lumOff val="15000"/>
                  </a:schemeClr>
                </a:solidFill>
                <a:latin typeface="Inter Black" panose="02000503000000020004" charset="0"/>
                <a:ea typeface="Inter" panose="02000503000000020004" charset="0"/>
                <a:cs typeface="Inter Black" panose="02000503000000020004" charset="0"/>
              </a:rPr>
              <a:t>POSTS.HTML</a:t>
            </a:r>
            <a:r>
              <a:rPr lang="zh-CN" altLang="en-US" dirty="0">
                <a:solidFill>
                  <a:schemeClr val="tx1">
                    <a:lumMod val="85000"/>
                    <a:lumOff val="15000"/>
                  </a:schemeClr>
                </a:solidFill>
                <a:latin typeface="Inter Black" panose="02000503000000020004" charset="0"/>
                <a:ea typeface="Inter" panose="02000503000000020004" charset="0"/>
                <a:cs typeface="Inter Black" panose="02000503000000020004" charset="0"/>
              </a:rPr>
              <a:t> </a:t>
            </a:r>
            <a:endParaRPr lang="zh-CN" altLang="en-US" dirty="0">
              <a:solidFill>
                <a:schemeClr val="tx1">
                  <a:lumMod val="85000"/>
                  <a:lumOff val="15000"/>
                </a:schemeClr>
              </a:solidFill>
              <a:latin typeface="Inter Black" panose="02000503000000020004" charset="0"/>
              <a:ea typeface="Inter" panose="02000503000000020004" charset="0"/>
              <a:cs typeface="Inter Black" panose="02000503000000020004" charset="0"/>
            </a:endParaRPr>
          </a:p>
        </p:txBody>
      </p:sp>
      <p:sp>
        <p:nvSpPr>
          <p:cNvPr id="69" name="文本框 30"/>
          <p:cNvSpPr txBox="1"/>
          <p:nvPr>
            <p:custDataLst>
              <p:tags r:id="rId21"/>
            </p:custDataLst>
          </p:nvPr>
        </p:nvSpPr>
        <p:spPr>
          <a:xfrm>
            <a:off x="6567805" y="5099685"/>
            <a:ext cx="4984750" cy="92075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IN" altLang="zh-CN" sz="1600" dirty="0">
                <a:solidFill>
                  <a:schemeClr val="tx1">
                    <a:lumMod val="85000"/>
                    <a:lumOff val="15000"/>
                  </a:schemeClr>
                </a:solidFill>
                <a:latin typeface="Inter" panose="02000503000000020004" charset="0"/>
                <a:ea typeface="Inter" panose="02000503000000020004" charset="0"/>
                <a:cs typeface="Inter" panose="02000503000000020004" charset="0"/>
              </a:rPr>
              <a:t>Here we can control different posts and manage and add different posts from different users</a:t>
            </a:r>
            <a:endParaRPr lang="en-IN" altLang="zh-CN" sz="1600" dirty="0">
              <a:solidFill>
                <a:schemeClr val="tx1">
                  <a:lumMod val="85000"/>
                  <a:lumOff val="15000"/>
                </a:schemeClr>
              </a:solidFill>
              <a:latin typeface="Inter" panose="02000503000000020004" charset="0"/>
              <a:ea typeface="Inter" panose="02000503000000020004" charset="0"/>
              <a:cs typeface="Inter" panose="02000503000000020004" charset="0"/>
            </a:endParaRPr>
          </a:p>
        </p:txBody>
      </p:sp>
      <p:sp>
        <p:nvSpPr>
          <p:cNvPr id="70" name="椭圆 69"/>
          <p:cNvSpPr/>
          <p:nvPr>
            <p:custDataLst>
              <p:tags r:id="rId22"/>
            </p:custDataLst>
          </p:nvPr>
        </p:nvSpPr>
        <p:spPr>
          <a:xfrm>
            <a:off x="6027420" y="4688840"/>
            <a:ext cx="410845" cy="41084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0000"/>
          </a:bodyPr>
          <a:lstStyle/>
          <a:p>
            <a:pPr algn="ctr"/>
            <a:r>
              <a:rPr lang="en-US" altLang="zh-CN" sz="1600">
                <a:solidFill>
                  <a:schemeClr val="accent1"/>
                </a:solidFill>
                <a:latin typeface="Inter" panose="02000503000000020004" charset="0"/>
                <a:ea typeface="Inter" panose="02000503000000020004" charset="0"/>
                <a:cs typeface="Inter" panose="02000503000000020004" charset="0"/>
              </a:rPr>
              <a:t>6</a:t>
            </a:r>
            <a:endParaRPr lang="en-US" altLang="zh-CN" sz="1600">
              <a:solidFill>
                <a:schemeClr val="accent1"/>
              </a:solidFill>
              <a:latin typeface="Inter" panose="02000503000000020004" charset="0"/>
              <a:ea typeface="Inter" panose="02000503000000020004" charset="0"/>
              <a:cs typeface="Inter" panose="02000503000000020004" charset="0"/>
            </a:endParaRPr>
          </a:p>
        </p:txBody>
      </p:sp>
      <p:sp>
        <p:nvSpPr>
          <p:cNvPr id="27" name="文本框 26"/>
          <p:cNvSpPr txBox="1"/>
          <p:nvPr>
            <p:custDataLst>
              <p:tags r:id="rId23"/>
            </p:custDataLst>
          </p:nvPr>
        </p:nvSpPr>
        <p:spPr>
          <a:xfrm>
            <a:off x="880443" y="47889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en-IN" altLang="zh-CN" sz="2800" u="sng" dirty="0">
                <a:solidFill>
                  <a:schemeClr val="tx1">
                    <a:lumMod val="85000"/>
                    <a:lumOff val="15000"/>
                  </a:schemeClr>
                </a:solidFill>
                <a:latin typeface="Inter" panose="02000503000000020004" charset="0"/>
                <a:ea typeface="Inter" panose="02000503000000020004" charset="0"/>
                <a:cs typeface="Inter" panose="02000503000000020004" charset="0"/>
              </a:rPr>
              <a:t>PROJECT DESCRIPTION-BLOG WEBSITE</a:t>
            </a:r>
            <a:endParaRPr lang="en-IN" altLang="zh-CN" sz="2800" u="sng" dirty="0">
              <a:solidFill>
                <a:schemeClr val="tx1">
                  <a:lumMod val="85000"/>
                  <a:lumOff val="15000"/>
                </a:schemeClr>
              </a:solidFill>
              <a:latin typeface="Inter" panose="02000503000000020004" charset="0"/>
              <a:ea typeface="Inter" panose="02000503000000020004" charset="0"/>
              <a:cs typeface="Inter" panose="02000503000000020004" charset="0"/>
            </a:endParaRPr>
          </a:p>
        </p:txBody>
      </p:sp>
      <p:pic>
        <p:nvPicPr>
          <p:cNvPr id="5" name="Picture 4"/>
          <p:cNvPicPr>
            <a:picLocks noChangeAspect="1"/>
          </p:cNvPicPr>
          <p:nvPr/>
        </p:nvPicPr>
        <p:blipFill>
          <a:blip r:embed="rId24"/>
          <a:stretch>
            <a:fillRect/>
          </a:stretch>
        </p:blipFill>
        <p:spPr>
          <a:xfrm>
            <a:off x="11209020" y="27305"/>
            <a:ext cx="982980" cy="1245870"/>
          </a:xfrm>
          <a:prstGeom prst="rect">
            <a:avLst/>
          </a:prstGeom>
        </p:spPr>
      </p:pic>
      <p:sp>
        <p:nvSpPr>
          <p:cNvPr id="6" name="文本框 29"/>
          <p:cNvSpPr txBox="1"/>
          <p:nvPr>
            <p:custDataLst>
              <p:tags r:id="rId25"/>
            </p:custDataLst>
          </p:nvPr>
        </p:nvSpPr>
        <p:spPr>
          <a:xfrm>
            <a:off x="1194119" y="1547590"/>
            <a:ext cx="4626609" cy="412485"/>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lang="en-IN" altLang="zh-CN" dirty="0">
                <a:solidFill>
                  <a:schemeClr val="tx1">
                    <a:lumMod val="85000"/>
                    <a:lumOff val="15000"/>
                  </a:schemeClr>
                </a:solidFill>
                <a:latin typeface="Inter Black" panose="02000503000000020004" charset="0"/>
                <a:ea typeface="Inter" panose="02000503000000020004" charset="0"/>
                <a:cs typeface="Inter Black" panose="02000503000000020004" charset="0"/>
              </a:rPr>
              <a:t>INDEX.HTML</a:t>
            </a:r>
            <a:r>
              <a:rPr lang="zh-CN" altLang="en-US" dirty="0">
                <a:solidFill>
                  <a:schemeClr val="tx1">
                    <a:lumMod val="85000"/>
                    <a:lumOff val="15000"/>
                  </a:schemeClr>
                </a:solidFill>
                <a:latin typeface="Inter Black" panose="02000503000000020004" charset="0"/>
                <a:ea typeface="Inter" panose="02000503000000020004" charset="0"/>
                <a:cs typeface="Inter Black" panose="02000503000000020004" charset="0"/>
              </a:rPr>
              <a:t> </a:t>
            </a:r>
            <a:endParaRPr lang="zh-CN" altLang="en-US" dirty="0">
              <a:solidFill>
                <a:schemeClr val="tx1">
                  <a:lumMod val="85000"/>
                  <a:lumOff val="15000"/>
                </a:schemeClr>
              </a:solidFill>
              <a:latin typeface="Inter Black" panose="02000503000000020004" charset="0"/>
              <a:ea typeface="Inter" panose="02000503000000020004" charset="0"/>
              <a:cs typeface="Inter Black" panose="02000503000000020004" charset="0"/>
            </a:endParaRPr>
          </a:p>
        </p:txBody>
      </p:sp>
      <p:sp>
        <p:nvSpPr>
          <p:cNvPr id="7" name="文本框 29"/>
          <p:cNvSpPr txBox="1"/>
          <p:nvPr>
            <p:custDataLst>
              <p:tags r:id="rId26"/>
            </p:custDataLst>
          </p:nvPr>
        </p:nvSpPr>
        <p:spPr>
          <a:xfrm>
            <a:off x="6586242" y="1557319"/>
            <a:ext cx="4626609" cy="412485"/>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lang="en-IN" altLang="zh-CN" dirty="0">
                <a:solidFill>
                  <a:schemeClr val="tx1">
                    <a:lumMod val="85000"/>
                    <a:lumOff val="15000"/>
                  </a:schemeClr>
                </a:solidFill>
                <a:latin typeface="Inter Black" panose="02000503000000020004" charset="0"/>
                <a:ea typeface="Inter" panose="02000503000000020004" charset="0"/>
                <a:cs typeface="Inter Black" panose="02000503000000020004" charset="0"/>
              </a:rPr>
              <a:t>TOPICS.HTML</a:t>
            </a:r>
            <a:r>
              <a:rPr lang="zh-CN" altLang="en-US" dirty="0">
                <a:solidFill>
                  <a:schemeClr val="tx1">
                    <a:lumMod val="85000"/>
                    <a:lumOff val="15000"/>
                  </a:schemeClr>
                </a:solidFill>
                <a:latin typeface="Inter Black" panose="02000503000000020004" charset="0"/>
                <a:ea typeface="Inter" panose="02000503000000020004" charset="0"/>
                <a:cs typeface="Inter Black" panose="02000503000000020004" charset="0"/>
              </a:rPr>
              <a:t> </a:t>
            </a:r>
            <a:endParaRPr lang="zh-CN" altLang="en-US" dirty="0">
              <a:solidFill>
                <a:schemeClr val="tx1">
                  <a:lumMod val="85000"/>
                  <a:lumOff val="15000"/>
                </a:schemeClr>
              </a:solidFill>
              <a:latin typeface="Inter Black" panose="02000503000000020004" charset="0"/>
              <a:ea typeface="Inter" panose="02000503000000020004" charset="0"/>
              <a:cs typeface="Inter Black" panose="02000503000000020004" charset="0"/>
            </a:endParaRPr>
          </a:p>
        </p:txBody>
      </p:sp>
    </p:spTree>
    <p:custDataLst>
      <p:tags r:id="rId2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4"/>
          <p:cNvSpPr txBox="1"/>
          <p:nvPr>
            <p:custDataLst>
              <p:tags r:id="rId1"/>
            </p:custDataLst>
          </p:nvPr>
        </p:nvSpPr>
        <p:spPr>
          <a:xfrm>
            <a:off x="1725568" y="1844676"/>
            <a:ext cx="8740864" cy="3282296"/>
          </a:xfrm>
          <a:prstGeom prst="rect">
            <a:avLst/>
          </a:prstGeom>
          <a:noFill/>
        </p:spPr>
        <p:txBody>
          <a:bodyPr wrap="square" lIns="90000" tIns="46800" rIns="90000" bIns="46800"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gn="ctr">
              <a:lnSpc>
                <a:spcPct val="180000"/>
              </a:lnSpc>
            </a:pPr>
            <a:r>
              <a:rPr lang="en-IN" altLang="en-US" sz="2400">
                <a:sym typeface="+mn-ea"/>
              </a:rPr>
              <a:t>I have attached all the screenshots regarding the web development project that i made.</a:t>
            </a:r>
            <a:endParaRPr lang="en-IN" altLang="en-US" sz="2400" dirty="0">
              <a:solidFill>
                <a:schemeClr val="tx1">
                  <a:lumMod val="85000"/>
                  <a:lumOff val="15000"/>
                </a:schemeClr>
              </a:solidFill>
              <a:latin typeface="Inter" panose="02000503000000020004" charset="0"/>
              <a:ea typeface="Inter" panose="02000503000000020004" charset="0"/>
              <a:cs typeface="Inter" panose="02000503000000020004" charset="0"/>
              <a:sym typeface="+mn-ea"/>
            </a:endParaRPr>
          </a:p>
        </p:txBody>
      </p:sp>
      <p:cxnSp>
        <p:nvCxnSpPr>
          <p:cNvPr id="6" name="直接连接符 5"/>
          <p:cNvCxnSpPr/>
          <p:nvPr>
            <p:custDataLst>
              <p:tags r:id="rId2"/>
            </p:custDataLst>
          </p:nvPr>
        </p:nvCxnSpPr>
        <p:spPr>
          <a:xfrm>
            <a:off x="1494790" y="1958972"/>
            <a:ext cx="0" cy="3168000"/>
          </a:xfrm>
          <a:prstGeom prst="line">
            <a:avLst/>
          </a:prstGeom>
          <a:ln w="19050">
            <a:solidFill>
              <a:schemeClr val="accent1">
                <a:alpha val="29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custDataLst>
              <p:tags r:id="rId3"/>
            </p:custDataLst>
          </p:nvPr>
        </p:nvSpPr>
        <p:spPr>
          <a:xfrm>
            <a:off x="881078" y="58430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en-IN" altLang="zh-CN" sz="2800" u="sng" dirty="0">
                <a:solidFill>
                  <a:schemeClr val="tx1">
                    <a:lumMod val="85000"/>
                    <a:lumOff val="15000"/>
                  </a:schemeClr>
                </a:solidFill>
                <a:latin typeface="Inter" panose="02000503000000020004" charset="0"/>
                <a:ea typeface="Inter" panose="02000503000000020004" charset="0"/>
                <a:cs typeface="Inter" panose="02000503000000020004" charset="0"/>
              </a:rPr>
              <a:t>PROJECT COMPLETION</a:t>
            </a:r>
            <a:endParaRPr lang="en-IN" altLang="zh-CN" sz="2800" u="sng" dirty="0">
              <a:solidFill>
                <a:schemeClr val="tx1">
                  <a:lumMod val="85000"/>
                  <a:lumOff val="15000"/>
                </a:schemeClr>
              </a:solidFill>
              <a:latin typeface="Inter" panose="02000503000000020004" charset="0"/>
              <a:ea typeface="Inter" panose="02000503000000020004" charset="0"/>
              <a:cs typeface="Inter" panose="02000503000000020004" charset="0"/>
            </a:endParaRPr>
          </a:p>
        </p:txBody>
      </p:sp>
      <p:pic>
        <p:nvPicPr>
          <p:cNvPr id="2" name="Picture 1"/>
          <p:cNvPicPr>
            <a:picLocks noChangeAspect="1"/>
          </p:cNvPicPr>
          <p:nvPr/>
        </p:nvPicPr>
        <p:blipFill>
          <a:blip r:embed="rId4"/>
          <a:stretch>
            <a:fillRect/>
          </a:stretch>
        </p:blipFill>
        <p:spPr>
          <a:xfrm>
            <a:off x="11101705" y="0"/>
            <a:ext cx="1090295" cy="1382395"/>
          </a:xfrm>
          <a:prstGeom prst="rect">
            <a:avLst/>
          </a:prstGeom>
        </p:spPr>
      </p:pic>
    </p:spTree>
    <p:custDataLst>
      <p:tags r:id="rId5"/>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custDataLst>
              <p:tags r:id="rId1"/>
            </p:custDataLst>
          </p:nvPr>
        </p:nvSpPr>
        <p:spPr>
          <a:xfrm>
            <a:off x="881078" y="58430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en-IN" altLang="zh-CN" sz="2800" u="sng" dirty="0">
                <a:solidFill>
                  <a:schemeClr val="tx1">
                    <a:lumMod val="85000"/>
                    <a:lumOff val="15000"/>
                  </a:schemeClr>
                </a:solidFill>
                <a:latin typeface="Inter" panose="02000503000000020004" charset="0"/>
                <a:ea typeface="Inter" panose="02000503000000020004" charset="0"/>
                <a:cs typeface="Inter" panose="02000503000000020004" charset="0"/>
              </a:rPr>
              <a:t>PROJECT COMPLETION (INDEX.HTML)</a:t>
            </a:r>
            <a:endParaRPr lang="en-IN" altLang="zh-CN" sz="2800" u="sng" dirty="0">
              <a:solidFill>
                <a:schemeClr val="tx1">
                  <a:lumMod val="85000"/>
                  <a:lumOff val="15000"/>
                </a:schemeClr>
              </a:solidFill>
              <a:latin typeface="Inter" panose="02000503000000020004" charset="0"/>
              <a:ea typeface="Inter" panose="02000503000000020004" charset="0"/>
              <a:cs typeface="Inter" panose="02000503000000020004" charset="0"/>
            </a:endParaRPr>
          </a:p>
        </p:txBody>
      </p:sp>
      <p:pic>
        <p:nvPicPr>
          <p:cNvPr id="4" name="Picture 3"/>
          <p:cNvPicPr>
            <a:picLocks noChangeAspect="1"/>
          </p:cNvPicPr>
          <p:nvPr/>
        </p:nvPicPr>
        <p:blipFill>
          <a:blip r:embed="rId2"/>
          <a:stretch>
            <a:fillRect/>
          </a:stretch>
        </p:blipFill>
        <p:spPr>
          <a:xfrm>
            <a:off x="881380" y="1383665"/>
            <a:ext cx="5448300" cy="4851400"/>
          </a:xfrm>
          <a:prstGeom prst="rect">
            <a:avLst/>
          </a:prstGeom>
        </p:spPr>
      </p:pic>
      <p:pic>
        <p:nvPicPr>
          <p:cNvPr id="5" name="Picture 4"/>
          <p:cNvPicPr>
            <a:picLocks noChangeAspect="1"/>
          </p:cNvPicPr>
          <p:nvPr/>
        </p:nvPicPr>
        <p:blipFill>
          <a:blip r:embed="rId3"/>
          <a:stretch>
            <a:fillRect/>
          </a:stretch>
        </p:blipFill>
        <p:spPr>
          <a:xfrm>
            <a:off x="7016115" y="1383665"/>
            <a:ext cx="4880610" cy="4929505"/>
          </a:xfrm>
          <a:prstGeom prst="rect">
            <a:avLst/>
          </a:prstGeom>
        </p:spPr>
      </p:pic>
      <p:pic>
        <p:nvPicPr>
          <p:cNvPr id="6" name="Content Placeholder 3"/>
          <p:cNvPicPr>
            <a:picLocks noChangeAspect="1"/>
          </p:cNvPicPr>
          <p:nvPr/>
        </p:nvPicPr>
        <p:blipFill>
          <a:blip r:embed="rId4"/>
          <a:stretch>
            <a:fillRect/>
          </a:stretch>
        </p:blipFill>
        <p:spPr>
          <a:xfrm>
            <a:off x="11538585" y="0"/>
            <a:ext cx="653415" cy="8286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666750" y="1383030"/>
            <a:ext cx="6043295" cy="5186045"/>
          </a:xfrm>
          <a:prstGeom prst="rect">
            <a:avLst/>
          </a:prstGeom>
        </p:spPr>
      </p:pic>
      <p:sp>
        <p:nvSpPr>
          <p:cNvPr id="7" name="文本框 6"/>
          <p:cNvSpPr txBox="1"/>
          <p:nvPr>
            <p:custDataLst>
              <p:tags r:id="rId2"/>
            </p:custDataLst>
          </p:nvPr>
        </p:nvSpPr>
        <p:spPr>
          <a:xfrm>
            <a:off x="881078" y="58430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en-IN" altLang="zh-CN" sz="2800" u="sng" dirty="0">
                <a:solidFill>
                  <a:schemeClr val="tx1">
                    <a:lumMod val="85000"/>
                    <a:lumOff val="15000"/>
                  </a:schemeClr>
                </a:solidFill>
                <a:latin typeface="Inter" panose="02000503000000020004" charset="0"/>
                <a:ea typeface="Inter" panose="02000503000000020004" charset="0"/>
                <a:cs typeface="Inter" panose="02000503000000020004" charset="0"/>
              </a:rPr>
              <a:t>PROJECT COMPLETION (CREATE.HTML)</a:t>
            </a:r>
            <a:endParaRPr lang="en-IN" altLang="zh-CN" sz="2800" u="sng" dirty="0">
              <a:solidFill>
                <a:schemeClr val="tx1">
                  <a:lumMod val="85000"/>
                  <a:lumOff val="15000"/>
                </a:schemeClr>
              </a:solidFill>
              <a:latin typeface="Inter" panose="02000503000000020004" charset="0"/>
              <a:ea typeface="Inter" panose="02000503000000020004" charset="0"/>
              <a:cs typeface="Inter" panose="02000503000000020004" charset="0"/>
            </a:endParaRPr>
          </a:p>
        </p:txBody>
      </p:sp>
      <p:pic>
        <p:nvPicPr>
          <p:cNvPr id="3" name="Picture 2"/>
          <p:cNvPicPr>
            <a:picLocks noChangeAspect="1"/>
          </p:cNvPicPr>
          <p:nvPr/>
        </p:nvPicPr>
        <p:blipFill>
          <a:blip r:embed="rId3"/>
          <a:stretch>
            <a:fillRect/>
          </a:stretch>
        </p:blipFill>
        <p:spPr>
          <a:xfrm>
            <a:off x="6915150" y="1383030"/>
            <a:ext cx="5146675" cy="5185410"/>
          </a:xfrm>
          <a:prstGeom prst="rect">
            <a:avLst/>
          </a:prstGeom>
        </p:spPr>
      </p:pic>
      <p:pic>
        <p:nvPicPr>
          <p:cNvPr id="4" name="Content Placeholder 3"/>
          <p:cNvPicPr>
            <a:picLocks noChangeAspect="1"/>
          </p:cNvPicPr>
          <p:nvPr/>
        </p:nvPicPr>
        <p:blipFill>
          <a:blip r:embed="rId4"/>
          <a:stretch>
            <a:fillRect/>
          </a:stretch>
        </p:blipFill>
        <p:spPr>
          <a:xfrm>
            <a:off x="11419205" y="0"/>
            <a:ext cx="772795" cy="9798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478155" y="1321435"/>
            <a:ext cx="5015865" cy="4514850"/>
          </a:xfrm>
          <a:prstGeom prst="rect">
            <a:avLst/>
          </a:prstGeom>
        </p:spPr>
      </p:pic>
      <p:sp>
        <p:nvSpPr>
          <p:cNvPr id="7" name="文本框 6"/>
          <p:cNvSpPr txBox="1"/>
          <p:nvPr>
            <p:custDataLst>
              <p:tags r:id="rId2"/>
            </p:custDataLst>
          </p:nvPr>
        </p:nvSpPr>
        <p:spPr>
          <a:xfrm>
            <a:off x="477853" y="26426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en-IN" altLang="zh-CN" sz="2800" u="sng" dirty="0">
                <a:solidFill>
                  <a:schemeClr val="tx1">
                    <a:lumMod val="85000"/>
                    <a:lumOff val="15000"/>
                  </a:schemeClr>
                </a:solidFill>
                <a:latin typeface="Inter" panose="02000503000000020004" charset="0"/>
                <a:ea typeface="Inter" panose="02000503000000020004" charset="0"/>
                <a:cs typeface="Inter" panose="02000503000000020004" charset="0"/>
              </a:rPr>
              <a:t>PROJECT COMPLETION (LOGIN AND REGISTER.HTML)</a:t>
            </a:r>
            <a:endParaRPr lang="en-IN" altLang="zh-CN" sz="2800" u="sng" dirty="0">
              <a:solidFill>
                <a:schemeClr val="tx1">
                  <a:lumMod val="85000"/>
                  <a:lumOff val="15000"/>
                </a:schemeClr>
              </a:solidFill>
              <a:latin typeface="Inter" panose="02000503000000020004" charset="0"/>
              <a:ea typeface="Inter" panose="02000503000000020004" charset="0"/>
              <a:cs typeface="Inter" panose="02000503000000020004" charset="0"/>
            </a:endParaRPr>
          </a:p>
        </p:txBody>
      </p:sp>
      <p:pic>
        <p:nvPicPr>
          <p:cNvPr id="3" name="Picture 2"/>
          <p:cNvPicPr>
            <a:picLocks noChangeAspect="1"/>
          </p:cNvPicPr>
          <p:nvPr/>
        </p:nvPicPr>
        <p:blipFill>
          <a:blip r:embed="rId3"/>
          <a:stretch>
            <a:fillRect/>
          </a:stretch>
        </p:blipFill>
        <p:spPr>
          <a:xfrm>
            <a:off x="6093460" y="1320800"/>
            <a:ext cx="5501640" cy="4515485"/>
          </a:xfrm>
          <a:prstGeom prst="rect">
            <a:avLst/>
          </a:prstGeom>
        </p:spPr>
      </p:pic>
      <p:pic>
        <p:nvPicPr>
          <p:cNvPr id="4" name="Content Placeholder 3"/>
          <p:cNvPicPr>
            <a:picLocks noChangeAspect="1"/>
          </p:cNvPicPr>
          <p:nvPr/>
        </p:nvPicPr>
        <p:blipFill>
          <a:blip r:embed="rId4"/>
          <a:stretch>
            <a:fillRect/>
          </a:stretch>
        </p:blipFill>
        <p:spPr>
          <a:xfrm>
            <a:off x="11381105" y="0"/>
            <a:ext cx="810895" cy="1028065"/>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TYPE" val="i"/>
  <p:tag name="KSO_WM_UNIT_INDEX" val="1"/>
  <p:tag name="KSO_WM_UNIT_ID" val="_3*i*1"/>
  <p:tag name="KSO_WM_UNIT_LAYERLEVEL" val="1"/>
  <p:tag name="KSO_WM_TAG_VERSION" val="1.0"/>
  <p:tag name="KSO_WM_BEAUTIFY_FLAG" val="#wm#"/>
  <p:tag name="KSO_WM_UNIT_DIAGRAM_ISNUMVISUAL" val="0"/>
  <p:tag name="KSO_WM_UNIT_DIAGRAM_ISREFERUNIT" val="0"/>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9*i*1"/>
  <p:tag name="KSO_WM_UNIT_BK_DARK_LIGHT" val="2"/>
  <p:tag name="KSO_WM_UNIT_LAYERLEVEL" val="1"/>
  <p:tag name="KSO_WM_TAG_VERSION" val="1.0"/>
  <p:tag name="KSO_WM_BEAUTIFY_FLAG" val="#wm#"/>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0*i*1"/>
  <p:tag name="KSO_WM_UNIT_BK_DARK_LIGHT" val="2"/>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SLIDE_BACKGROUND_TYPE" val="general"/>
  <p:tag name="KSO_WM_SLIDE_BK_DARK_LIGHT" val="2"/>
  <p:tag name="KSO_WM_UNIT_TYPE" val="i"/>
  <p:tag name="KSO_WM_UNIT_INDEX" val="2"/>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UNIT_TYPE" val="i"/>
  <p:tag name="KSO_WM_UNIT_INDEX" val="2"/>
  <p:tag name="KSO_WM_SLIDE_BACKGROUND_TYPE" val="frame"/>
  <p:tag name="KSO_WM_SLIDE_BK_DARK_LIGHT" val="2"/>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45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6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ags/tag4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7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SLIDE_BACKGROUND_TYPE" val="bottomTop"/>
  <p:tag name="KSO_WM_SLIDE_BK_DARK_LIGHT" val="2"/>
  <p:tag name="KSO_WM_UNIT_TYPE" val="i"/>
  <p:tag name="KSO_WM_UNIT_INDEX" val="2"/>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3"/>
  <p:tag name="KSO_WM_UNIT_LAYERLEVEL" val="1"/>
  <p:tag name="KSO_WM_TAG_VERSION" val="1.0"/>
  <p:tag name="KSO_WM_BEAUTIFY_FLAG" val="#wm#"/>
  <p:tag name="KSO_WM_SLIDE_BACKGROUND_TYPE" val="bottomTop"/>
  <p:tag name="KSO_WM_SLIDE_BK_DARK_LIGHT" val="2"/>
  <p:tag name="KSO_WM_UNIT_TYPE" val="i"/>
  <p:tag name="KSO_WM_UNIT_INDEX" val="3"/>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5"/>
  <p:tag name="KSO_WM_UNIT_LAYERLEVEL" val="1"/>
  <p:tag name="KSO_WM_TAG_VERSION" val="1.0"/>
  <p:tag name="KSO_WM_BEAUTIFY_FLAG" val="#wm#"/>
  <p:tag name="KSO_WM_SLIDE_BACKGROUND_TYPE" val="bottomTop"/>
  <p:tag name="KSO_WM_SLIDE_BK_DARK_LIGHT" val="2"/>
  <p:tag name="KSO_WM_UNIT_TYPE" val="i"/>
  <p:tag name="KSO_WM_UNIT_INDEX" val="5"/>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4"/>
  <p:tag name="KSO_WM_UNIT_LAYERLEVEL" val="1"/>
  <p:tag name="KSO_WM_TAG_VERSION" val="1.0"/>
  <p:tag name="KSO_WM_BEAUTIFY_FLAG" val="#wm#"/>
  <p:tag name="KSO_WM_SLIDE_BACKGROUND_TYPE" val="bottomTop"/>
  <p:tag name="KSO_WM_SLIDE_BK_DARK_LIGHT" val="2"/>
  <p:tag name="KSO_WM_UNIT_TYPE" val="i"/>
  <p:tag name="KSO_WM_UNIT_INDEX" val="4"/>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6"/>
  <p:tag name="KSO_WM_UNIT_LAYERLEVEL" val="1"/>
  <p:tag name="KSO_WM_TAG_VERSION" val="1.0"/>
  <p:tag name="KSO_WM_BEAUTIFY_FLAG" val="#wm#"/>
  <p:tag name="KSO_WM_SLIDE_BACKGROUND_TYPE" val="bottomTop"/>
  <p:tag name="KSO_WM_SLIDE_BK_DARK_LIGHT" val="2"/>
  <p:tag name="KSO_WM_UNIT_TYPE" val="i"/>
  <p:tag name="KSO_WM_UNIT_INDEX" val="6"/>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7"/>
  <p:tag name="KSO_WM_UNIT_LAYERLEVEL" val="1"/>
  <p:tag name="KSO_WM_TAG_VERSION" val="1.0"/>
  <p:tag name="KSO_WM_BEAUTIFY_FLAG" val="#wm#"/>
  <p:tag name="KSO_WM_SLIDE_BACKGROUND_TYPE" val="bottomTop"/>
  <p:tag name="KSO_WM_SLIDE_BK_DARK_LIGHT" val="2"/>
  <p:tag name="KSO_WM_UNIT_TYPE" val="i"/>
  <p:tag name="KSO_WM_UNIT_INDEX" val="7"/>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SLIDE_BACKGROUND_TYPE" val="navigation"/>
  <p:tag name="KSO_WM_SLIDE_BK_DARK_LIGHT" val="2"/>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5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07.xml><?xml version="1.0" encoding="utf-8"?>
<p:tagLst xmlns:p="http://schemas.openxmlformats.org/presentationml/2006/main">
  <p:tag name="KSO_WM_SLIDE_BACKGROUND_TYPE" val="belt"/>
</p:tagLst>
</file>

<file path=ppt/tags/tag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2"/>
  <p:tag name="KSO_WM_UNIT_TYPE" val="i"/>
  <p:tag name="KSO_WM_UNIT_INDEX" val="2"/>
</p:tagLst>
</file>

<file path=ppt/tags/tag5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SLIDE_BACKGROUND_TYPE" val="belt"/>
  <p:tag name="KSO_WM_SLIDE_BK_DARK_LIGHT" val="2"/>
  <p:tag name="KSO_WM_UNIT_TYPE" val="i"/>
  <p:tag name="KSO_WM_UNIT_INDEX" val="3"/>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5"/>
  <p:tag name="KSO_WM_UNIT_LAYERLEVEL" val="1"/>
  <p:tag name="KSO_WM_TAG_VERSION" val="1.0"/>
  <p:tag name="KSO_WM_BEAUTIFY_FLAG" val="#wm#"/>
  <p:tag name="KSO_WM_SLIDE_BACKGROUND_TYPE" val="belt"/>
  <p:tag name="KSO_WM_SLIDE_BK_DARK_LIGHT" val="2"/>
  <p:tag name="KSO_WM_UNIT_TYPE" val="i"/>
  <p:tag name="KSO_WM_UNIT_INDEX" val="5"/>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4"/>
  <p:tag name="KSO_WM_UNIT_LAYERLEVEL" val="1"/>
  <p:tag name="KSO_WM_TAG_VERSION" val="1.0"/>
  <p:tag name="KSO_WM_BEAUTIFY_FLAG" val="#wm#"/>
  <p:tag name="KSO_WM_SLIDE_BACKGROUND_TYPE" val="belt"/>
  <p:tag name="KSO_WM_SLIDE_BK_DARK_LIGHT" val="2"/>
  <p:tag name="KSO_WM_UNIT_TYPE" val="i"/>
  <p:tag name="KSO_WM_UNIT_INDEX" val="4"/>
</p:tagLst>
</file>

<file path=ppt/tags/tag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6"/>
  <p:tag name="KSO_WM_UNIT_LAYERLEVEL" val="1"/>
  <p:tag name="KSO_WM_TAG_VERSION" val="1.0"/>
  <p:tag name="KSO_WM_BEAUTIFY_FLAG" val="#wm#"/>
  <p:tag name="KSO_WM_SLIDE_BACKGROUND_TYPE" val="belt"/>
  <p:tag name="KSO_WM_SLIDE_BK_DARK_LIGHT" val="2"/>
  <p:tag name="KSO_WM_UNIT_TYPE" val="i"/>
  <p:tag name="KSO_WM_UNIT_INDEX" val="6"/>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7"/>
  <p:tag name="KSO_WM_UNIT_LAYERLEVEL" val="1"/>
  <p:tag name="KSO_WM_TAG_VERSION" val="1.0"/>
  <p:tag name="KSO_WM_BEAUTIFY_FLAG" val="#wm#"/>
  <p:tag name="KSO_WM_SLIDE_BACKGROUND_TYPE" val="belt"/>
  <p:tag name="KSO_WM_SLIDE_BK_DARK_LIGHT" val="2"/>
  <p:tag name="KSO_WM_UNIT_TYPE" val="i"/>
  <p:tag name="KSO_WM_UNIT_INDEX" val="7"/>
</p:tagLst>
</file>

<file path=ppt/tags/tag51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1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296"/>
</p:tagLst>
</file>

<file path=ppt/tags/tag5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296"/>
</p:tagLst>
</file>

<file path=ppt/tags/tag5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21.xml><?xml version="1.0" encoding="utf-8"?>
<p:tagLst xmlns:p="http://schemas.openxmlformats.org/presentationml/2006/main">
  <p:tag name="KSO_WM_TAG_VERSION" val="1.0"/>
  <p:tag name="KSO_WM_BEAUTIFY_FLAG" val="#wm#"/>
  <p:tag name="KSO_WM_TEMPLATE_CATEGORY" val="custom"/>
  <p:tag name="KSO_WM_TEMPLATE_INDEX" val="20191296"/>
  <p:tag name="KSO_WM_TEMPLATE_THUMBS_INDEX" val="1、3、7、8、10、13、14、15、17、18、19"/>
  <p:tag name="KSO_WM_TEMPLATE_SUBCATEGORY" val="0"/>
  <p:tag name="KSO_WM_TEMPLATE_MASTER_TYPE" val="1"/>
  <p:tag name="KSO_WM_TEMPLATE_COLOR_TYPE" val="1"/>
  <p:tag name="KSO_WM_TEMPLATE_MASTER_THUMB_INDEX" val="18"/>
  <p:tag name="KSO_WM_UNIT_SHOW_EDIT_AREA_INDICATION" val="0"/>
</p:tagLst>
</file>

<file path=ppt/tags/tag522.xml><?xml version="1.0" encoding="utf-8"?>
<p:tagLst xmlns:p="http://schemas.openxmlformats.org/presentationml/2006/main">
  <p:tag name="KSO_WM_UNIT_ISCONTENTSTITLE" val="0"/>
  <p:tag name="KSO_WM_UNIT_PRESET_TEXT" val="单击此处添加副标题"/>
  <p:tag name="KSO_WM_UNIT_VALUE" val="22"/>
  <p:tag name="KSO_WM_UNIT_HIGHLIGHT" val="0"/>
  <p:tag name="KSO_WM_UNIT_COMPATIBLE" val="0"/>
  <p:tag name="KSO_WM_UNIT_TYPE" val="b"/>
  <p:tag name="KSO_WM_UNIT_INDEX" val="1"/>
  <p:tag name="KSO_WM_UNIT_ID" val="custom20191296_1*b*1"/>
  <p:tag name="KSO_WM_TEMPLATE_CATEGORY" val="custom"/>
  <p:tag name="KSO_WM_TEMPLATE_INDEX" val="20191296"/>
  <p:tag name="KSO_WM_UNIT_LAYERLEVEL" val="1"/>
  <p:tag name="KSO_WM_TAG_VERSION" val="1.0"/>
  <p:tag name="KSO_WM_BEAUTIFY_FLAG" val="#wm#"/>
  <p:tag name="KSO_WM_UNIT_NOCLEAR" val="0"/>
  <p:tag name="KSO_WM_UNIT_DIAGRAM_ISNUMVISUAL" val="0"/>
  <p:tag name="KSO_WM_UNIT_DIAGRAM_ISREFERUNIT" val="0"/>
</p:tagLst>
</file>

<file path=ppt/tags/tag523.xml><?xml version="1.0" encoding="utf-8"?>
<p:tagLst xmlns:p="http://schemas.openxmlformats.org/presentationml/2006/main">
  <p:tag name="KSO_WM_UNIT_ISCONTENTSTITLE" val="0"/>
  <p:tag name="KSO_WM_UNIT_PRESET_TEXT" val="项目产品介绍"/>
  <p:tag name="KSO_WM_UNIT_VALUE" val="9"/>
  <p:tag name="KSO_WM_UNIT_HIGHLIGHT" val="0"/>
  <p:tag name="KSO_WM_UNIT_COMPATIBLE" val="0"/>
  <p:tag name="KSO_WM_UNIT_TYPE" val="a"/>
  <p:tag name="KSO_WM_UNIT_INDEX" val="1"/>
  <p:tag name="KSO_WM_UNIT_ID" val="custom20191296_1*a*1"/>
  <p:tag name="KSO_WM_TEMPLATE_CATEGORY" val="custom"/>
  <p:tag name="KSO_WM_TEMPLATE_INDEX" val="20191296"/>
  <p:tag name="KSO_WM_UNIT_LAYERLEVEL" val="1"/>
  <p:tag name="KSO_WM_TAG_VERSION" val="1.0"/>
  <p:tag name="KSO_WM_BEAUTIFY_FLAG" val="#wm#"/>
  <p:tag name="KSO_WM_UNIT_NOCLEAR" val="0"/>
  <p:tag name="KSO_WM_UNIT_DIAGRAM_ISNUMVISUAL" val="0"/>
  <p:tag name="KSO_WM_UNIT_DIAGRAM_ISREFERUNIT" val="0"/>
</p:tagLst>
</file>

<file path=ppt/tags/tag524.xml><?xml version="1.0" encoding="utf-8"?>
<p:tagLst xmlns:p="http://schemas.openxmlformats.org/presentationml/2006/main">
  <p:tag name="KSO_WM_SLIDE_ID" val="custom20191296_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91296"/>
  <p:tag name="KSO_WM_SLIDE_LAYOUT" val="a_b"/>
  <p:tag name="KSO_WM_SLIDE_LAYOUT_CNT" val="1_3"/>
  <p:tag name="KSO_WM_TEMPLATE_THUMBS_INDEX" val="1、3、7、8、10、13、14、15、17、18、19"/>
  <p:tag name="KSO_WM_TEMPLATE_SUBCATEGORY" val="0"/>
  <p:tag name="KSO_WM_TEMPLATE_MASTER_TYPE" val="1"/>
  <p:tag name="KSO_WM_TEMPLATE_COLOR_TYPE" val="1"/>
  <p:tag name="KSO_WM_TEMPLATE_MASTER_THUMB_INDEX" val="12"/>
  <p:tag name="KSO_WM_SPECIAL_SOURCE" val="bdnull"/>
</p:tagLst>
</file>

<file path=ppt/tags/tag525.xml><?xml version="1.0" encoding="utf-8"?>
<p:tagLst xmlns:p="http://schemas.openxmlformats.org/presentationml/2006/main">
  <p:tag name="KSO_WM_UNIT_HIGHLIGHT" val="0"/>
  <p:tag name="KSO_WM_UNIT_COMPATIBLE" val="0"/>
  <p:tag name="KSO_WM_DIAGRAM_GROUP_CODE" val="l1-1"/>
  <p:tag name="KSO_WM_UNIT_TYPE" val="l_h_i"/>
  <p:tag name="KSO_WM_UNIT_INDEX" val="1_3_2"/>
  <p:tag name="KSO_WM_UNIT_ID" val="custom20191296_5*l_h_i*1_3_2"/>
  <p:tag name="KSO_WM_TEMPLATE_CATEGORY" val="custom"/>
  <p:tag name="KSO_WM_TEMPLATE_INDEX" val="20191296"/>
  <p:tag name="KSO_WM_UNIT_LAYERLEVEL" val="1_1_1"/>
  <p:tag name="KSO_WM_TAG_VERSION" val="1.0"/>
  <p:tag name="KSO_WM_BEAUTIFY_FLAG" val="#wm#"/>
  <p:tag name="KSO_WM_UNIT_DIAGRAM_ISNUMVISUAL" val="0"/>
  <p:tag name="KSO_WM_UNIT_DIAGRAM_ISREFERUNIT" val="0"/>
</p:tagLst>
</file>

<file path=ppt/tags/tag526.xml><?xml version="1.0" encoding="utf-8"?>
<p:tagLst xmlns:p="http://schemas.openxmlformats.org/presentationml/2006/main">
  <p:tag name="KSO_WM_UNIT_HIGHLIGHT" val="0"/>
  <p:tag name="KSO_WM_UNIT_COMPATIBLE" val="0"/>
  <p:tag name="KSO_WM_DIAGRAM_GROUP_CODE" val="l1-1"/>
  <p:tag name="KSO_WM_UNIT_TYPE" val="l_h_i"/>
  <p:tag name="KSO_WM_UNIT_INDEX" val="1_3_1"/>
  <p:tag name="KSO_WM_UNIT_ID" val="custom20191296_5*l_h_i*1_3_1"/>
  <p:tag name="KSO_WM_TEMPLATE_CATEGORY" val="custom"/>
  <p:tag name="KSO_WM_TEMPLATE_INDEX" val="20191296"/>
  <p:tag name="KSO_WM_UNIT_LAYERLEVEL" val="1_1_1"/>
  <p:tag name="KSO_WM_TAG_VERSION" val="1.0"/>
  <p:tag name="KSO_WM_BEAUTIFY_FLAG" val="#wm#"/>
  <p:tag name="KSO_WM_UNIT_DIAGRAM_ISNUMVISUAL" val="0"/>
  <p:tag name="KSO_WM_UNIT_DIAGRAM_ISREFERUNIT" val="0"/>
</p:tagLst>
</file>

<file path=ppt/tags/tag527.xml><?xml version="1.0" encoding="utf-8"?>
<p:tagLst xmlns:p="http://schemas.openxmlformats.org/presentationml/2006/main">
  <p:tag name="KSO_WM_UNIT_HIGHLIGHT" val="0"/>
  <p:tag name="KSO_WM_UNIT_COMPATIBLE" val="0"/>
  <p:tag name="KSO_WM_DIAGRAM_GROUP_CODE" val="l1-1"/>
  <p:tag name="KSO_WM_UNIT_TYPE" val="l_h_f"/>
  <p:tag name="KSO_WM_UNIT_INDEX" val="1_3_1"/>
  <p:tag name="KSO_WM_UNIT_ID" val="custom20191296_5*l_h_f*1_3_1"/>
  <p:tag name="KSO_WM_TEMPLATE_CATEGORY" val="custom"/>
  <p:tag name="KSO_WM_TEMPLATE_INDEX" val="20191296"/>
  <p:tag name="KSO_WM_UNIT_LAYERLEVEL" val="1_1_1"/>
  <p:tag name="KSO_WM_TAG_VERSION" val="1.0"/>
  <p:tag name="KSO_WM_BEAUTIFY_FLAG" val="#wm#"/>
  <p:tag name="KSO_WM_UNIT_PRESET_TEXT" val="单击此处添加文本具体内容"/>
  <p:tag name="KSO_WM_UNIT_VALUE" val="52"/>
  <p:tag name="KSO_WM_UNIT_NOCLEAR" val="0"/>
  <p:tag name="KSO_WM_UNIT_DIAGRAM_ISNUMVISUAL" val="0"/>
  <p:tag name="KSO_WM_UNIT_DIAGRAM_ISREFERUNIT" val="0"/>
</p:tagLst>
</file>

<file path=ppt/tags/tag528.xml><?xml version="1.0" encoding="utf-8"?>
<p:tagLst xmlns:p="http://schemas.openxmlformats.org/presentationml/2006/main">
  <p:tag name="KSO_WM_UNIT_HIGHLIGHT" val="0"/>
  <p:tag name="KSO_WM_UNIT_COMPATIBLE" val="0"/>
  <p:tag name="KSO_WM_DIAGRAM_GROUP_CODE" val="l1-1"/>
  <p:tag name="KSO_WM_UNIT_TYPE" val="l_h_i"/>
  <p:tag name="KSO_WM_UNIT_INDEX" val="1_5_2"/>
  <p:tag name="KSO_WM_UNIT_ID" val="custom20191296_5*l_h_i*1_5_2"/>
  <p:tag name="KSO_WM_TEMPLATE_CATEGORY" val="custom"/>
  <p:tag name="KSO_WM_TEMPLATE_INDEX" val="20191296"/>
  <p:tag name="KSO_WM_UNIT_LAYERLEVEL" val="1_1_1"/>
  <p:tag name="KSO_WM_TAG_VERSION" val="1.0"/>
  <p:tag name="KSO_WM_BEAUTIFY_FLAG" val="#wm#"/>
  <p:tag name="KSO_WM_UNIT_DIAGRAM_ISNUMVISUAL" val="0"/>
  <p:tag name="KSO_WM_UNIT_DIAGRAM_ISREFERUNIT" val="0"/>
</p:tagLst>
</file>

<file path=ppt/tags/tag529.xml><?xml version="1.0" encoding="utf-8"?>
<p:tagLst xmlns:p="http://schemas.openxmlformats.org/presentationml/2006/main">
  <p:tag name="KSO_WM_UNIT_HIGHLIGHT" val="0"/>
  <p:tag name="KSO_WM_UNIT_COMPATIBLE" val="0"/>
  <p:tag name="KSO_WM_DIAGRAM_GROUP_CODE" val="l1-1"/>
  <p:tag name="KSO_WM_UNIT_TYPE" val="l_h_i"/>
  <p:tag name="KSO_WM_UNIT_INDEX" val="1_5_1"/>
  <p:tag name="KSO_WM_UNIT_ID" val="custom20191296_5*l_h_i*1_5_1"/>
  <p:tag name="KSO_WM_TEMPLATE_CATEGORY" val="custom"/>
  <p:tag name="KSO_WM_TEMPLATE_INDEX" val="20191296"/>
  <p:tag name="KSO_WM_UNIT_LAYERLEVEL" val="1_1_1"/>
  <p:tag name="KSO_WM_TAG_VERSION" val="1.0"/>
  <p:tag name="KSO_WM_BEAUTIFY_FLAG" val="#wm#"/>
  <p:tag name="KSO_WM_UNIT_DIAGRAM_ISNUMVISUAL" val="0"/>
  <p:tag name="KSO_WM_UNIT_DIAGRAM_ISREFERUNIT" val="0"/>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30.xml><?xml version="1.0" encoding="utf-8"?>
<p:tagLst xmlns:p="http://schemas.openxmlformats.org/presentationml/2006/main">
  <p:tag name="KSO_WM_UNIT_HIGHLIGHT" val="0"/>
  <p:tag name="KSO_WM_UNIT_COMPATIBLE" val="0"/>
  <p:tag name="KSO_WM_DIAGRAM_GROUP_CODE" val="l1-1"/>
  <p:tag name="KSO_WM_UNIT_TYPE" val="l_h_f"/>
  <p:tag name="KSO_WM_UNIT_INDEX" val="1_5_1"/>
  <p:tag name="KSO_WM_UNIT_ID" val="custom20191296_5*l_h_f*1_5_1"/>
  <p:tag name="KSO_WM_TEMPLATE_CATEGORY" val="custom"/>
  <p:tag name="KSO_WM_TEMPLATE_INDEX" val="20191296"/>
  <p:tag name="KSO_WM_UNIT_LAYERLEVEL" val="1_1_1"/>
  <p:tag name="KSO_WM_TAG_VERSION" val="1.0"/>
  <p:tag name="KSO_WM_BEAUTIFY_FLAG" val="#wm#"/>
  <p:tag name="KSO_WM_UNIT_PRESET_TEXT" val="单击此处添加文本具体内容"/>
  <p:tag name="KSO_WM_UNIT_VALUE" val="52"/>
  <p:tag name="KSO_WM_UNIT_NOCLEAR" val="0"/>
  <p:tag name="KSO_WM_UNIT_DIAGRAM_ISNUMVISUAL" val="0"/>
  <p:tag name="KSO_WM_UNIT_DIAGRAM_ISREFERUNIT" val="0"/>
</p:tagLst>
</file>

<file path=ppt/tags/tag531.xml><?xml version="1.0" encoding="utf-8"?>
<p:tagLst xmlns:p="http://schemas.openxmlformats.org/presentationml/2006/main">
  <p:tag name="KSO_WM_UNIT_HIGHLIGHT" val="0"/>
  <p:tag name="KSO_WM_UNIT_COMPATIBLE" val="0"/>
  <p:tag name="KSO_WM_DIAGRAM_GROUP_CODE" val="l1-1"/>
  <p:tag name="KSO_WM_UNIT_TYPE" val="l_i"/>
  <p:tag name="KSO_WM_UNIT_INDEX" val="1_1"/>
  <p:tag name="KSO_WM_UNIT_ID" val="custom20191296_5*l_i*1_1"/>
  <p:tag name="KSO_WM_TEMPLATE_CATEGORY" val="custom"/>
  <p:tag name="KSO_WM_TEMPLATE_INDEX" val="20191296"/>
  <p:tag name="KSO_WM_UNIT_LAYERLEVEL" val="1_1"/>
  <p:tag name="KSO_WM_TAG_VERSION" val="1.0"/>
  <p:tag name="KSO_WM_BEAUTIFY_FLAG" val="#wm#"/>
  <p:tag name="KSO_WM_UNIT_DIAGRAM_ISNUMVISUAL" val="0"/>
  <p:tag name="KSO_WM_UNIT_DIAGRAM_ISREFERUNIT" val="0"/>
</p:tagLst>
</file>

<file path=ppt/tags/tag532.xml><?xml version="1.0" encoding="utf-8"?>
<p:tagLst xmlns:p="http://schemas.openxmlformats.org/presentationml/2006/main">
  <p:tag name="KSO_WM_UNIT_HIGHLIGHT" val="0"/>
  <p:tag name="KSO_WM_UNIT_COMPATIBLE" val="0"/>
  <p:tag name="KSO_WM_DIAGRAM_GROUP_CODE" val="l1-1"/>
  <p:tag name="KSO_WM_UNIT_TYPE" val="l_i"/>
  <p:tag name="KSO_WM_UNIT_INDEX" val="1_2"/>
  <p:tag name="KSO_WM_UNIT_ID" val="custom20191296_5*l_i*1_2"/>
  <p:tag name="KSO_WM_TEMPLATE_CATEGORY" val="custom"/>
  <p:tag name="KSO_WM_TEMPLATE_INDEX" val="20191296"/>
  <p:tag name="KSO_WM_UNIT_LAYERLEVEL" val="1_1"/>
  <p:tag name="KSO_WM_TAG_VERSION" val="1.0"/>
  <p:tag name="KSO_WM_BEAUTIFY_FLAG" val="#wm#"/>
  <p:tag name="KSO_WM_UNIT_DIAGRAM_ISNUMVISUAL" val="0"/>
  <p:tag name="KSO_WM_UNIT_DIAGRAM_ISREFERUNIT" val="0"/>
</p:tagLst>
</file>

<file path=ppt/tags/tag533.xml><?xml version="1.0" encoding="utf-8"?>
<p:tagLst xmlns:p="http://schemas.openxmlformats.org/presentationml/2006/main">
  <p:tag name="KSO_WM_UNIT_HIGHLIGHT" val="0"/>
  <p:tag name="KSO_WM_UNIT_COMPATIBLE" val="0"/>
  <p:tag name="KSO_WM_DIAGRAM_GROUP_CODE" val="l1-1"/>
  <p:tag name="KSO_WM_UNIT_TYPE" val="l_i"/>
  <p:tag name="KSO_WM_UNIT_INDEX" val="1_3"/>
  <p:tag name="KSO_WM_UNIT_ID" val="custom20191296_5*l_i*1_3"/>
  <p:tag name="KSO_WM_TEMPLATE_CATEGORY" val="custom"/>
  <p:tag name="KSO_WM_TEMPLATE_INDEX" val="20191296"/>
  <p:tag name="KSO_WM_UNIT_LAYERLEVEL" val="1_1"/>
  <p:tag name="KSO_WM_TAG_VERSION" val="1.0"/>
  <p:tag name="KSO_WM_BEAUTIFY_FLAG" val="#wm#"/>
  <p:tag name="KSO_WM_UNIT_DIAGRAM_ISNUMVISUAL" val="0"/>
  <p:tag name="KSO_WM_UNIT_DIAGRAM_ISREFERUNIT" val="0"/>
</p:tagLst>
</file>

<file path=ppt/tags/tag534.xml><?xml version="1.0" encoding="utf-8"?>
<p:tagLst xmlns:p="http://schemas.openxmlformats.org/presentationml/2006/main">
  <p:tag name="KSO_WM_UNIT_HIGHLIGHT" val="0"/>
  <p:tag name="KSO_WM_UNIT_COMPATIBLE" val="0"/>
  <p:tag name="KSO_WM_DIAGRAM_GROUP_CODE" val="l1-1"/>
  <p:tag name="KSO_WM_UNIT_TYPE" val="l_i"/>
  <p:tag name="KSO_WM_UNIT_INDEX" val="1_4"/>
  <p:tag name="KSO_WM_UNIT_ID" val="custom20191296_5*l_i*1_4"/>
  <p:tag name="KSO_WM_TEMPLATE_CATEGORY" val="custom"/>
  <p:tag name="KSO_WM_TEMPLATE_INDEX" val="20191296"/>
  <p:tag name="KSO_WM_UNIT_LAYERLEVEL" val="1_1"/>
  <p:tag name="KSO_WM_TAG_VERSION" val="1.0"/>
  <p:tag name="KSO_WM_BEAUTIFY_FLAG" val="#wm#"/>
  <p:tag name="KSO_WM_UNIT_DIAGRAM_ISNUMVISUAL" val="0"/>
  <p:tag name="KSO_WM_UNIT_DIAGRAM_ISREFERUNIT" val="0"/>
</p:tagLst>
</file>

<file path=ppt/tags/tag535.xml><?xml version="1.0" encoding="utf-8"?>
<p:tagLst xmlns:p="http://schemas.openxmlformats.org/presentationml/2006/main">
  <p:tag name="KSO_WM_UNIT_HIGHLIGHT" val="0"/>
  <p:tag name="KSO_WM_UNIT_COMPATIBLE" val="0"/>
  <p:tag name="KSO_WM_DIAGRAM_GROUP_CODE" val="l1-1"/>
  <p:tag name="KSO_WM_UNIT_TYPE" val="l_h_f"/>
  <p:tag name="KSO_WM_UNIT_INDEX" val="1_2_1"/>
  <p:tag name="KSO_WM_UNIT_ID" val="custom20191296_5*l_h_f*1_2_1"/>
  <p:tag name="KSO_WM_TEMPLATE_CATEGORY" val="custom"/>
  <p:tag name="KSO_WM_TEMPLATE_INDEX" val="20191296"/>
  <p:tag name="KSO_WM_UNIT_LAYERLEVEL" val="1_1_1"/>
  <p:tag name="KSO_WM_TAG_VERSION" val="1.0"/>
  <p:tag name="KSO_WM_BEAUTIFY_FLAG" val="#wm#"/>
  <p:tag name="KSO_WM_UNIT_PRESET_TEXT" val="单击此处添加文本具体内容"/>
  <p:tag name="KSO_WM_UNIT_VALUE" val="52"/>
  <p:tag name="KSO_WM_UNIT_NOCLEAR" val="0"/>
  <p:tag name="KSO_WM_UNIT_DIAGRAM_ISNUMVISUAL" val="0"/>
  <p:tag name="KSO_WM_UNIT_DIAGRAM_ISREFERUNIT" val="0"/>
</p:tagLst>
</file>

<file path=ppt/tags/tag536.xml><?xml version="1.0" encoding="utf-8"?>
<p:tagLst xmlns:p="http://schemas.openxmlformats.org/presentationml/2006/main">
  <p:tag name="KSO_WM_UNIT_HIGHLIGHT" val="0"/>
  <p:tag name="KSO_WM_UNIT_COMPATIBLE" val="0"/>
  <p:tag name="KSO_WM_DIAGRAM_GROUP_CODE" val="l1-1"/>
  <p:tag name="KSO_WM_UNIT_TYPE" val="l_h_i"/>
  <p:tag name="KSO_WM_UNIT_INDEX" val="1_2_2"/>
  <p:tag name="KSO_WM_UNIT_ID" val="custom20191296_5*l_h_i*1_2_2"/>
  <p:tag name="KSO_WM_TEMPLATE_CATEGORY" val="custom"/>
  <p:tag name="KSO_WM_TEMPLATE_INDEX" val="20191296"/>
  <p:tag name="KSO_WM_UNIT_LAYERLEVEL" val="1_1_1"/>
  <p:tag name="KSO_WM_TAG_VERSION" val="1.0"/>
  <p:tag name="KSO_WM_BEAUTIFY_FLAG" val="#wm#"/>
  <p:tag name="KSO_WM_UNIT_DIAGRAM_ISNUMVISUAL" val="0"/>
  <p:tag name="KSO_WM_UNIT_DIAGRAM_ISREFERUNIT" val="0"/>
</p:tagLst>
</file>

<file path=ppt/tags/tag537.xml><?xml version="1.0" encoding="utf-8"?>
<p:tagLst xmlns:p="http://schemas.openxmlformats.org/presentationml/2006/main">
  <p:tag name="KSO_WM_UNIT_HIGHLIGHT" val="0"/>
  <p:tag name="KSO_WM_UNIT_COMPATIBLE" val="0"/>
  <p:tag name="KSO_WM_DIAGRAM_GROUP_CODE" val="l1-1"/>
  <p:tag name="KSO_WM_UNIT_TYPE" val="l_h_i"/>
  <p:tag name="KSO_WM_UNIT_INDEX" val="1_2_1"/>
  <p:tag name="KSO_WM_UNIT_ID" val="custom20191296_5*l_h_i*1_2_1"/>
  <p:tag name="KSO_WM_TEMPLATE_CATEGORY" val="custom"/>
  <p:tag name="KSO_WM_TEMPLATE_INDEX" val="20191296"/>
  <p:tag name="KSO_WM_UNIT_LAYERLEVEL" val="1_1_1"/>
  <p:tag name="KSO_WM_TAG_VERSION" val="1.0"/>
  <p:tag name="KSO_WM_BEAUTIFY_FLAG" val="#wm#"/>
  <p:tag name="KSO_WM_UNIT_DIAGRAM_ISNUMVISUAL" val="0"/>
  <p:tag name="KSO_WM_UNIT_DIAGRAM_ISREFERUNIT" val="0"/>
</p:tagLst>
</file>

<file path=ppt/tags/tag538.xml><?xml version="1.0" encoding="utf-8"?>
<p:tagLst xmlns:p="http://schemas.openxmlformats.org/presentationml/2006/main">
  <p:tag name="KSO_WM_UNIT_HIGHLIGHT" val="0"/>
  <p:tag name="KSO_WM_UNIT_COMPATIBLE" val="0"/>
  <p:tag name="KSO_WM_DIAGRAM_GROUP_CODE" val="l1-1"/>
  <p:tag name="KSO_WM_UNIT_TYPE" val="l_h_f"/>
  <p:tag name="KSO_WM_UNIT_INDEX" val="1_4_1"/>
  <p:tag name="KSO_WM_UNIT_ID" val="custom20191296_5*l_h_f*1_4_1"/>
  <p:tag name="KSO_WM_TEMPLATE_CATEGORY" val="custom"/>
  <p:tag name="KSO_WM_TEMPLATE_INDEX" val="20191296"/>
  <p:tag name="KSO_WM_UNIT_LAYERLEVEL" val="1_1_1"/>
  <p:tag name="KSO_WM_TAG_VERSION" val="1.0"/>
  <p:tag name="KSO_WM_BEAUTIFY_FLAG" val="#wm#"/>
  <p:tag name="KSO_WM_UNIT_PRESET_TEXT" val="单击此处添加文本具体内容"/>
  <p:tag name="KSO_WM_UNIT_VALUE" val="52"/>
  <p:tag name="KSO_WM_UNIT_NOCLEAR" val="0"/>
  <p:tag name="KSO_WM_UNIT_DIAGRAM_ISNUMVISUAL" val="0"/>
  <p:tag name="KSO_WM_UNIT_DIAGRAM_ISREFERUNIT" val="0"/>
</p:tagLst>
</file>

<file path=ppt/tags/tag539.xml><?xml version="1.0" encoding="utf-8"?>
<p:tagLst xmlns:p="http://schemas.openxmlformats.org/presentationml/2006/main">
  <p:tag name="KSO_WM_UNIT_HIGHLIGHT" val="0"/>
  <p:tag name="KSO_WM_UNIT_COMPATIBLE" val="0"/>
  <p:tag name="KSO_WM_DIAGRAM_GROUP_CODE" val="l1-1"/>
  <p:tag name="KSO_WM_UNIT_TYPE" val="l_h_i"/>
  <p:tag name="KSO_WM_UNIT_INDEX" val="1_4_2"/>
  <p:tag name="KSO_WM_UNIT_ID" val="custom20191296_5*l_h_i*1_4_2"/>
  <p:tag name="KSO_WM_TEMPLATE_CATEGORY" val="custom"/>
  <p:tag name="KSO_WM_TEMPLATE_INDEX" val="20191296"/>
  <p:tag name="KSO_WM_UNIT_LAYERLEVEL" val="1_1_1"/>
  <p:tag name="KSO_WM_TAG_VERSION" val="1.0"/>
  <p:tag name="KSO_WM_BEAUTIFY_FLAG" val="#wm#"/>
  <p:tag name="KSO_WM_UNIT_DIAGRAM_ISNUMVISUAL" val="0"/>
  <p:tag name="KSO_WM_UNIT_DIAGRAM_ISREFERUNIT" val="0"/>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40.xml><?xml version="1.0" encoding="utf-8"?>
<p:tagLst xmlns:p="http://schemas.openxmlformats.org/presentationml/2006/main">
  <p:tag name="KSO_WM_UNIT_HIGHLIGHT" val="0"/>
  <p:tag name="KSO_WM_UNIT_COMPATIBLE" val="0"/>
  <p:tag name="KSO_WM_DIAGRAM_GROUP_CODE" val="l1-1"/>
  <p:tag name="KSO_WM_UNIT_TYPE" val="l_h_i"/>
  <p:tag name="KSO_WM_UNIT_INDEX" val="1_4_1"/>
  <p:tag name="KSO_WM_UNIT_ID" val="custom20191296_5*l_h_i*1_4_1"/>
  <p:tag name="KSO_WM_TEMPLATE_CATEGORY" val="custom"/>
  <p:tag name="KSO_WM_TEMPLATE_INDEX" val="20191296"/>
  <p:tag name="KSO_WM_UNIT_LAYERLEVEL" val="1_1_1"/>
  <p:tag name="KSO_WM_TAG_VERSION" val="1.0"/>
  <p:tag name="KSO_WM_BEAUTIFY_FLAG" val="#wm#"/>
  <p:tag name="KSO_WM_UNIT_DIAGRAM_ISNUMVISUAL" val="0"/>
  <p:tag name="KSO_WM_UNIT_DIAGRAM_ISREFERUNIT" val="0"/>
</p:tagLst>
</file>

<file path=ppt/tags/tag541.xml><?xml version="1.0" encoding="utf-8"?>
<p:tagLst xmlns:p="http://schemas.openxmlformats.org/presentationml/2006/main">
  <p:tag name="KSO_WM_UNIT_HIGHLIGHT" val="0"/>
  <p:tag name="KSO_WM_UNIT_COMPATIBLE" val="0"/>
  <p:tag name="KSO_WM_DIAGRAM_GROUP_CODE" val="l1-1"/>
  <p:tag name="KSO_WM_UNIT_TYPE" val="l_h_f"/>
  <p:tag name="KSO_WM_UNIT_INDEX" val="1_1_1"/>
  <p:tag name="KSO_WM_UNIT_ID" val="custom20191296_5*l_h_f*1_1_1"/>
  <p:tag name="KSO_WM_TEMPLATE_CATEGORY" val="custom"/>
  <p:tag name="KSO_WM_TEMPLATE_INDEX" val="20191296"/>
  <p:tag name="KSO_WM_UNIT_LAYERLEVEL" val="1_1_1"/>
  <p:tag name="KSO_WM_TAG_VERSION" val="1.0"/>
  <p:tag name="KSO_WM_BEAUTIFY_FLAG" val="#wm#"/>
  <p:tag name="KSO_WM_UNIT_PRESET_TEXT" val="单击此处添加文本具体内容"/>
  <p:tag name="KSO_WM_UNIT_VALUE" val="52"/>
  <p:tag name="KSO_WM_UNIT_NOCLEAR" val="0"/>
  <p:tag name="KSO_WM_UNIT_DIAGRAM_ISNUMVISUAL" val="0"/>
  <p:tag name="KSO_WM_UNIT_DIAGRAM_ISREFERUNIT" val="0"/>
</p:tagLst>
</file>

<file path=ppt/tags/tag542.xml><?xml version="1.0" encoding="utf-8"?>
<p:tagLst xmlns:p="http://schemas.openxmlformats.org/presentationml/2006/main">
  <p:tag name="KSO_WM_UNIT_HIGHLIGHT" val="0"/>
  <p:tag name="KSO_WM_UNIT_COMPATIBLE" val="0"/>
  <p:tag name="KSO_WM_DIAGRAM_GROUP_CODE" val="l1-1"/>
  <p:tag name="KSO_WM_UNIT_TYPE" val="l_h_i"/>
  <p:tag name="KSO_WM_UNIT_INDEX" val="1_1_2"/>
  <p:tag name="KSO_WM_UNIT_ID" val="custom20191296_5*l_h_i*1_1_2"/>
  <p:tag name="KSO_WM_TEMPLATE_CATEGORY" val="custom"/>
  <p:tag name="KSO_WM_TEMPLATE_INDEX" val="20191296"/>
  <p:tag name="KSO_WM_UNIT_LAYERLEVEL" val="1_1_1"/>
  <p:tag name="KSO_WM_TAG_VERSION" val="1.0"/>
  <p:tag name="KSO_WM_BEAUTIFY_FLAG" val="#wm#"/>
  <p:tag name="KSO_WM_UNIT_DIAGRAM_ISNUMVISUAL" val="0"/>
  <p:tag name="KSO_WM_UNIT_DIAGRAM_ISREFERUNIT" val="0"/>
</p:tagLst>
</file>

<file path=ppt/tags/tag543.xml><?xml version="1.0" encoding="utf-8"?>
<p:tagLst xmlns:p="http://schemas.openxmlformats.org/presentationml/2006/main">
  <p:tag name="KSO_WM_UNIT_HIGHLIGHT" val="0"/>
  <p:tag name="KSO_WM_UNIT_COMPATIBLE" val="0"/>
  <p:tag name="KSO_WM_DIAGRAM_GROUP_CODE" val="l1-1"/>
  <p:tag name="KSO_WM_UNIT_TYPE" val="l_h_i"/>
  <p:tag name="KSO_WM_UNIT_INDEX" val="1_1_1"/>
  <p:tag name="KSO_WM_UNIT_ID" val="custom20191296_5*l_h_i*1_1_1"/>
  <p:tag name="KSO_WM_TEMPLATE_CATEGORY" val="custom"/>
  <p:tag name="KSO_WM_TEMPLATE_INDEX" val="20191296"/>
  <p:tag name="KSO_WM_UNIT_LAYERLEVEL" val="1_1_1"/>
  <p:tag name="KSO_WM_TAG_VERSION" val="1.0"/>
  <p:tag name="KSO_WM_BEAUTIFY_FLAG" val="#wm#"/>
  <p:tag name="KSO_WM_UNIT_DIAGRAM_ISNUMVISUAL" val="0"/>
  <p:tag name="KSO_WM_UNIT_DIAGRAM_ISREFERUNIT" val="0"/>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91296_5*i*45"/>
  <p:tag name="KSO_WM_UNIT_LAYERLEVEL" val="1"/>
  <p:tag name="KSO_WM_TAG_VERSION" val="1.0"/>
  <p:tag name="KSO_WM_BEAUTIFY_FLAG" val="#wm#"/>
  <p:tag name="KSO_WM_UNIT_TYPE" val="i"/>
  <p:tag name="KSO_WM_UNIT_INDEX" val="45"/>
  <p:tag name="KSO_WM_DIAGRAM_GROUP_CODE" val="l1-1"/>
  <p:tag name="KSO_WM_TEMPLATE_CATEGORY" val="custom"/>
  <p:tag name="KSO_WM_TEMPLATE_INDEX" val="20191296"/>
</p:tagLst>
</file>

<file path=ppt/tags/tag545.xml><?xml version="1.0" encoding="utf-8"?>
<p:tagLst xmlns:p="http://schemas.openxmlformats.org/presentationml/2006/main">
  <p:tag name="KSO_WM_UNIT_ISCONTENTSTITLE" val="1"/>
  <p:tag name="KSO_WM_UNIT_PRESET_TEXT" val="目录"/>
  <p:tag name="KSO_WM_UNIT_NOCLEAR" val="0"/>
  <p:tag name="KSO_WM_UNIT_VALUE" val="9"/>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191296_5*a*1"/>
  <p:tag name="KSO_WM_TEMPLATE_CATEGORY" val="custom"/>
  <p:tag name="KSO_WM_TEMPLATE_INDEX" val="20191296"/>
  <p:tag name="KSO_WM_UNIT_LAYERLEVEL" val="1"/>
  <p:tag name="KSO_WM_TAG_VERSION" val="1.0"/>
  <p:tag name="KSO_WM_BEAUTIFY_FLAG" val="#wm#"/>
</p:tagLst>
</file>

<file path=ppt/tags/tag546.xml><?xml version="1.0" encoding="utf-8"?>
<p:tagLst xmlns:p="http://schemas.openxmlformats.org/presentationml/2006/main">
  <p:tag name="KSO_WM_UNIT_ISCONTENTSTITLE" val="1"/>
  <p:tag name="KSO_WM_UNIT_PRESET_TEXT" val="Contents"/>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191296_5*b*1"/>
  <p:tag name="KSO_WM_TEMPLATE_CATEGORY" val="custom"/>
  <p:tag name="KSO_WM_TEMPLATE_INDEX" val="20191296"/>
  <p:tag name="KSO_WM_UNIT_LAYERLEVEL" val="1"/>
  <p:tag name="KSO_WM_TAG_VERSION" val="1.0"/>
  <p:tag name="KSO_WM_BEAUTIFY_FLAG" val="#wm#"/>
</p:tagLst>
</file>

<file path=ppt/tags/tag547.xml><?xml version="1.0" encoding="utf-8"?>
<p:tagLst xmlns:p="http://schemas.openxmlformats.org/presentationml/2006/main">
  <p:tag name="KSO_WM_SLIDE_ID" val="custom20191296_5"/>
  <p:tag name="KSO_WM_SLIDE_ITEM_CNT" val="5"/>
  <p:tag name="KSO_WM_SLIDE_INDEX" val="5"/>
  <p:tag name="KSO_WM_TAG_VERSION" val="1.0"/>
  <p:tag name="KSO_WM_BEAUTIFY_FLAG" val="#wm#"/>
  <p:tag name="KSO_WM_TEMPLATE_CATEGORY" val="custom"/>
  <p:tag name="KSO_WM_TEMPLATE_INDEX" val="20191296"/>
  <p:tag name="KSO_WM_DIAGRAM_GROUP_CODE" val="l1-1"/>
  <p:tag name="KSO_WM_SLIDE_LAYOUT" val="a_b_l"/>
  <p:tag name="KSO_WM_SLIDE_LAYOUT_CNT" val="1_1_1"/>
  <p:tag name="KSO_WM_SLIDE_TYPE" val="contents"/>
  <p:tag name="KSO_WM_SLIDE_SUBTYPE" val="diag"/>
  <p:tag name="KSO_WM_SLIDE_DIAGTYPE" val="l"/>
  <p:tag name="KSO_WM_TEMPLATE_SUBCATEGORY" val="0"/>
  <p:tag name="KSO_WM_TEMPLATE_MASTER_TYPE" val="1"/>
  <p:tag name="KSO_WM_TEMPLATE_COLOR_TYPE" val="1"/>
  <p:tag name="KSO_WM_SPECIAL_SOURCE" val="bdnull"/>
</p:tagLst>
</file>

<file path=ppt/tags/tag548.xml><?xml version="1.0" encoding="utf-8"?>
<p:tagLst xmlns:p="http://schemas.openxmlformats.org/presentationml/2006/main">
  <p:tag name="KSO_WM_UNIT_ISCONTENTSTITLE" val="0"/>
  <p:tag name="KSO_WM_UNIT_PRESET_TEXT" val="单击此处添加标题"/>
  <p:tag name="KSO_WM_UNIT_VALUE" val="44"/>
  <p:tag name="KSO_WM_UNIT_HIGHLIGHT" val="0"/>
  <p:tag name="KSO_WM_UNIT_COMPATIBLE" val="0"/>
  <p:tag name="KSO_WM_UNIT_TYPE" val="a"/>
  <p:tag name="KSO_WM_UNIT_INDEX" val="1"/>
  <p:tag name="KSO_WM_UNIT_ID" val="custom20191296_8*a*1"/>
  <p:tag name="KSO_WM_TEMPLATE_CATEGORY" val="custom"/>
  <p:tag name="KSO_WM_TEMPLATE_INDEX" val="20191296"/>
  <p:tag name="KSO_WM_UNIT_LAYERLEVEL" val="1"/>
  <p:tag name="KSO_WM_TAG_VERSION" val="1.0"/>
  <p:tag name="KSO_WM_BEAUTIFY_FLAG" val="#wm#"/>
  <p:tag name="KSO_WM_UNIT_NOCLEAR" val="0"/>
  <p:tag name="KSO_WM_UNIT_DIAGRAM_ISNUMVISUAL" val="0"/>
  <p:tag name="KSO_WM_UNIT_DIAGRAM_ISREFERUNIT" val="0"/>
</p:tagLst>
</file>

<file path=ppt/tags/tag549.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1296_8*f*1"/>
  <p:tag name="KSO_WM_TEMPLATE_CATEGORY" val="custom"/>
  <p:tag name="KSO_WM_TEMPLATE_INDEX" val="20191296"/>
  <p:tag name="KSO_WM_UNIT_LAYERLEVEL" val="1"/>
  <p:tag name="KSO_WM_TAG_VERSION" val="1.0"/>
  <p:tag name="KSO_WM_BEAUTIFY_FLAG" val="#wm#"/>
  <p:tag name="KSO_WM_UNIT_NOCLEAR" val="0"/>
  <p:tag name="KSO_WM_UNIT_DIAGRAM_ISNUMVISUAL" val="0"/>
  <p:tag name="KSO_WM_UNIT_DIAGRAM_ISREFERUNIT" val="0"/>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50.xml><?xml version="1.0" encoding="utf-8"?>
<p:tagLst xmlns:p="http://schemas.openxmlformats.org/presentationml/2006/main">
  <p:tag name="KSO_WM_SLIDE_ID" val="custom20191296_8"/>
  <p:tag name="KSO_WM_SLIDE_ITEM_CNT" val="0"/>
  <p:tag name="KSO_WM_SLIDE_INDEX" val="8"/>
  <p:tag name="KSO_WM_TAG_VERSION" val="1.0"/>
  <p:tag name="KSO_WM_BEAUTIFY_FLAG" val="#wm#"/>
  <p:tag name="KSO_WM_TEMPLATE_CATEGORY" val="custom"/>
  <p:tag name="KSO_WM_TEMPLATE_INDEX" val="20191296"/>
  <p:tag name="KSO_WM_SLIDE_TYPE" val="text"/>
  <p:tag name="KSO_WM_SLIDE_SUBTYPE" val="pureTxt"/>
  <p:tag name="KSO_WM_SLIDE_SIZE" val="854*465"/>
  <p:tag name="KSO_WM_SLIDE_POSITION" val="52*34"/>
  <p:tag name="KSO_WM_SLIDE_LAYOUT" val="a_f"/>
  <p:tag name="KSO_WM_SLIDE_LAYOUT_CNT" val="1_1"/>
  <p:tag name="KSO_WM_TEMPLATE_SUBCATEGORY" val="0"/>
  <p:tag name="KSO_WM_TEMPLATE_MASTER_TYPE" val="1"/>
  <p:tag name="KSO_WM_TEMPLATE_COLOR_TYPE" val="1"/>
  <p:tag name="KSO_WM_SPECIAL_SOURCE" val="bdnull"/>
</p:tagLst>
</file>

<file path=ppt/tags/tag551.xml><?xml version="1.0" encoding="utf-8"?>
<p:tagLst xmlns:p="http://schemas.openxmlformats.org/presentationml/2006/main">
  <p:tag name="KSO_WM_UNIT_ISCONTENTSTITLE" val="0"/>
  <p:tag name="KSO_WM_UNIT_PRESET_TEXT" val="单击此处添加标题"/>
  <p:tag name="KSO_WM_UNIT_VALUE" val="44"/>
  <p:tag name="KSO_WM_UNIT_HIGHLIGHT" val="0"/>
  <p:tag name="KSO_WM_UNIT_COMPATIBLE" val="0"/>
  <p:tag name="KSO_WM_UNIT_TYPE" val="a"/>
  <p:tag name="KSO_WM_UNIT_INDEX" val="1"/>
  <p:tag name="KSO_WM_UNIT_ID" val="custom20191296_8*a*1"/>
  <p:tag name="KSO_WM_TEMPLATE_CATEGORY" val="custom"/>
  <p:tag name="KSO_WM_TEMPLATE_INDEX" val="20191296"/>
  <p:tag name="KSO_WM_UNIT_LAYERLEVEL" val="1"/>
  <p:tag name="KSO_WM_TAG_VERSION" val="1.0"/>
  <p:tag name="KSO_WM_BEAUTIFY_FLAG" val="#wm#"/>
  <p:tag name="KSO_WM_UNIT_NOCLEAR" val="0"/>
  <p:tag name="KSO_WM_UNIT_DIAGRAM_ISNUMVISUAL" val="0"/>
  <p:tag name="KSO_WM_UNIT_DIAGRAM_ISREFERUNIT" val="0"/>
</p:tagLst>
</file>

<file path=ppt/tags/tag552.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1296_8*f*1"/>
  <p:tag name="KSO_WM_TEMPLATE_CATEGORY" val="custom"/>
  <p:tag name="KSO_WM_TEMPLATE_INDEX" val="20191296"/>
  <p:tag name="KSO_WM_UNIT_LAYERLEVEL" val="1"/>
  <p:tag name="KSO_WM_TAG_VERSION" val="1.0"/>
  <p:tag name="KSO_WM_BEAUTIFY_FLAG" val="#wm#"/>
  <p:tag name="KSO_WM_UNIT_NOCLEAR" val="0"/>
  <p:tag name="KSO_WM_UNIT_DIAGRAM_ISNUMVISUAL" val="0"/>
  <p:tag name="KSO_WM_UNIT_DIAGRAM_ISREFERUNIT" val="0"/>
</p:tagLst>
</file>

<file path=ppt/tags/tag553.xml><?xml version="1.0" encoding="utf-8"?>
<p:tagLst xmlns:p="http://schemas.openxmlformats.org/presentationml/2006/main">
  <p:tag name="KSO_WM_SLIDE_ID" val="custom20191296_8"/>
  <p:tag name="KSO_WM_SLIDE_ITEM_CNT" val="0"/>
  <p:tag name="KSO_WM_SLIDE_INDEX" val="8"/>
  <p:tag name="KSO_WM_TAG_VERSION" val="1.0"/>
  <p:tag name="KSO_WM_BEAUTIFY_FLAG" val="#wm#"/>
  <p:tag name="KSO_WM_TEMPLATE_CATEGORY" val="custom"/>
  <p:tag name="KSO_WM_TEMPLATE_INDEX" val="20191296"/>
  <p:tag name="KSO_WM_SLIDE_TYPE" val="text"/>
  <p:tag name="KSO_WM_SLIDE_SUBTYPE" val="pureTxt"/>
  <p:tag name="KSO_WM_SLIDE_SIZE" val="854*465"/>
  <p:tag name="KSO_WM_SLIDE_POSITION" val="52*34"/>
  <p:tag name="KSO_WM_SLIDE_LAYOUT" val="a_f"/>
  <p:tag name="KSO_WM_SLIDE_LAYOUT_CNT" val="1_1"/>
  <p:tag name="KSO_WM_TEMPLATE_SUBCATEGORY" val="0"/>
  <p:tag name="KSO_WM_TEMPLATE_MASTER_TYPE" val="1"/>
  <p:tag name="KSO_WM_TEMPLATE_COLOR_TYPE" val="1"/>
  <p:tag name="KSO_WM_SPECIAL_SOURCE" val="bdnull"/>
</p:tagLst>
</file>

<file path=ppt/tags/tag554.xml><?xml version="1.0" encoding="utf-8"?>
<p:tagLst xmlns:p="http://schemas.openxmlformats.org/presentationml/2006/main">
  <p:tag name="KSO_WM_TEMPLATE_CATEGORY" val="custom"/>
  <p:tag name="KSO_WM_TEMPLATE_INDEX" val="20191296"/>
  <p:tag name="KSO_WM_UNIT_TYPE" val="m_h_i"/>
  <p:tag name="KSO_WM_UNIT_INDEX" val="1_1_2"/>
  <p:tag name="KSO_WM_UNIT_ID" val="custom20191296_10*m_h_i*1_1_2"/>
  <p:tag name="KSO_WM_UNIT_LAYERLEVEL" val="1_1_1"/>
  <p:tag name="KSO_WM_BEAUTIFY_FLAG" val="#wm#"/>
  <p:tag name="KSO_WM_TAG_VERSION" val="1.0"/>
  <p:tag name="KSO_WM_DIAGRAM_GROUP_CODE" val="m1-2"/>
  <p:tag name="KSO_WM_UNIT_HIGHLIGHT" val="0"/>
  <p:tag name="KSO_WM_UNIT_COMPATIBLE" val="0"/>
  <p:tag name="KSO_WM_UNIT_DIAGRAM_ISNUMVISUAL" val="0"/>
  <p:tag name="KSO_WM_UNIT_DIAGRAM_ISREFERUNIT" val="0"/>
</p:tagLst>
</file>

<file path=ppt/tags/tag555.xml><?xml version="1.0" encoding="utf-8"?>
<p:tagLst xmlns:p="http://schemas.openxmlformats.org/presentationml/2006/main">
  <p:tag name="KSO_WM_TEMPLATE_CATEGORY" val="custom"/>
  <p:tag name="KSO_WM_TEMPLATE_INDEX" val="20191296"/>
  <p:tag name="KSO_WM_UNIT_TYPE" val="m_h_f"/>
  <p:tag name="KSO_WM_UNIT_INDEX" val="1_1_1"/>
  <p:tag name="KSO_WM_UNIT_ID" val="custom20191296_10*m_h_f*1_1_1"/>
  <p:tag name="KSO_WM_UNIT_LAYERLEVEL" val="1_1_1"/>
  <p:tag name="KSO_WM_UNIT_VALUE" val="44"/>
  <p:tag name="KSO_WM_UNIT_HIGHLIGHT" val="0"/>
  <p:tag name="KSO_WM_UNIT_COMPATIBLE" val="0"/>
  <p:tag name="KSO_WM_BEAUTIFY_FLAG" val="#wm#"/>
  <p:tag name="KSO_WM_TAG_VERSION" val="1.0"/>
  <p:tag name="KSO_WM_DIAGRAM_GROUP_CODE" val="m1-2"/>
  <p:tag name="KSO_WM_UNIT_PRESET_TEXT" val="单击此处添加文本具体内容，简明扼要的阐述您的观点。"/>
  <p:tag name="KSO_WM_UNIT_DIAGRAM_ISNUMVISUAL" val="0"/>
  <p:tag name="KSO_WM_UNIT_DIAGRAM_ISREFERUNIT" val="0"/>
  <p:tag name="KSO_WM_UNIT_NOCLEAR" val="0"/>
</p:tagLst>
</file>

<file path=ppt/tags/tag556.xml><?xml version="1.0" encoding="utf-8"?>
<p:tagLst xmlns:p="http://schemas.openxmlformats.org/presentationml/2006/main">
  <p:tag name="KSO_WM_TEMPLATE_CATEGORY" val="custom"/>
  <p:tag name="KSO_WM_TEMPLATE_INDEX" val="20191296"/>
  <p:tag name="KSO_WM_UNIT_TYPE" val="m_h_i"/>
  <p:tag name="KSO_WM_UNIT_INDEX" val="1_1_1"/>
  <p:tag name="KSO_WM_UNIT_ID" val="custom20191296_10*m_h_i*1_1_1"/>
  <p:tag name="KSO_WM_UNIT_LAYERLEVEL" val="1_1_1"/>
  <p:tag name="KSO_WM_BEAUTIFY_FLAG" val="#wm#"/>
  <p:tag name="KSO_WM_TAG_VERSION" val="1.0"/>
  <p:tag name="KSO_WM_DIAGRAM_GROUP_CODE" val="m1-2"/>
  <p:tag name="KSO_WM_UNIT_HIGHLIGHT" val="0"/>
  <p:tag name="KSO_WM_UNIT_COMPATIBLE" val="0"/>
  <p:tag name="KSO_WM_UNIT_DIAGRAM_ISNUMVISUAL" val="0"/>
  <p:tag name="KSO_WM_UNIT_DIAGRAM_ISREFERUNIT" val="0"/>
</p:tagLst>
</file>

<file path=ppt/tags/tag557.xml><?xml version="1.0" encoding="utf-8"?>
<p:tagLst xmlns:p="http://schemas.openxmlformats.org/presentationml/2006/main">
  <p:tag name="KSO_WM_TEMPLATE_CATEGORY" val="custom"/>
  <p:tag name="KSO_WM_TEMPLATE_INDEX" val="20191296"/>
  <p:tag name="KSO_WM_UNIT_TYPE" val="m_h_i"/>
  <p:tag name="KSO_WM_UNIT_INDEX" val="1_2_2"/>
  <p:tag name="KSO_WM_UNIT_ID" val="custom20191296_10*m_h_i*1_2_2"/>
  <p:tag name="KSO_WM_UNIT_LAYERLEVEL" val="1_1_1"/>
  <p:tag name="KSO_WM_BEAUTIFY_FLAG" val="#wm#"/>
  <p:tag name="KSO_WM_TAG_VERSION" val="1.0"/>
  <p:tag name="KSO_WM_DIAGRAM_GROUP_CODE" val="m1-2"/>
  <p:tag name="KSO_WM_UNIT_HIGHLIGHT" val="0"/>
  <p:tag name="KSO_WM_UNIT_COMPATIBLE" val="0"/>
  <p:tag name="KSO_WM_UNIT_DIAGRAM_ISNUMVISUAL" val="0"/>
  <p:tag name="KSO_WM_UNIT_DIAGRAM_ISREFERUNIT" val="0"/>
</p:tagLst>
</file>

<file path=ppt/tags/tag558.xml><?xml version="1.0" encoding="utf-8"?>
<p:tagLst xmlns:p="http://schemas.openxmlformats.org/presentationml/2006/main">
  <p:tag name="KSO_WM_TEMPLATE_CATEGORY" val="custom"/>
  <p:tag name="KSO_WM_TEMPLATE_INDEX" val="20191296"/>
  <p:tag name="KSO_WM_UNIT_TYPE" val="m_h_f"/>
  <p:tag name="KSO_WM_UNIT_INDEX" val="1_2_1"/>
  <p:tag name="KSO_WM_UNIT_ID" val="custom20191296_10*m_h_f*1_2_1"/>
  <p:tag name="KSO_WM_UNIT_LAYERLEVEL" val="1_1_1"/>
  <p:tag name="KSO_WM_UNIT_VALUE" val="44"/>
  <p:tag name="KSO_WM_UNIT_HIGHLIGHT" val="0"/>
  <p:tag name="KSO_WM_UNIT_COMPATIBLE" val="0"/>
  <p:tag name="KSO_WM_BEAUTIFY_FLAG" val="#wm#"/>
  <p:tag name="KSO_WM_TAG_VERSION" val="1.0"/>
  <p:tag name="KSO_WM_DIAGRAM_GROUP_CODE" val="m1-2"/>
  <p:tag name="KSO_WM_UNIT_PRESET_TEXT" val="单击此处添加文本具体内容，简明扼要的阐述您的观点。"/>
  <p:tag name="KSO_WM_UNIT_DIAGRAM_ISNUMVISUAL" val="0"/>
  <p:tag name="KSO_WM_UNIT_DIAGRAM_ISREFERUNIT" val="0"/>
  <p:tag name="KSO_WM_UNIT_NOCLEAR" val="0"/>
</p:tagLst>
</file>

<file path=ppt/tags/tag559.xml><?xml version="1.0" encoding="utf-8"?>
<p:tagLst xmlns:p="http://schemas.openxmlformats.org/presentationml/2006/main">
  <p:tag name="KSO_WM_TEMPLATE_CATEGORY" val="custom"/>
  <p:tag name="KSO_WM_TEMPLATE_INDEX" val="20191296"/>
  <p:tag name="KSO_WM_UNIT_TYPE" val="m_h_i"/>
  <p:tag name="KSO_WM_UNIT_INDEX" val="1_2_1"/>
  <p:tag name="KSO_WM_UNIT_ID" val="custom20191296_10*m_h_i*1_2_1"/>
  <p:tag name="KSO_WM_UNIT_LAYERLEVEL" val="1_1_1"/>
  <p:tag name="KSO_WM_BEAUTIFY_FLAG" val="#wm#"/>
  <p:tag name="KSO_WM_TAG_VERSION" val="1.0"/>
  <p:tag name="KSO_WM_DIAGRAM_GROUP_CODE" val="m1-2"/>
  <p:tag name="KSO_WM_UNIT_HIGHLIGHT" val="0"/>
  <p:tag name="KSO_WM_UNIT_COMPATIBLE" val="0"/>
  <p:tag name="KSO_WM_UNIT_DIAGRAM_ISNUMVISUAL" val="0"/>
  <p:tag name="KSO_WM_UNIT_DIAGRAM_ISREFERUNIT" val="0"/>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60.xml><?xml version="1.0" encoding="utf-8"?>
<p:tagLst xmlns:p="http://schemas.openxmlformats.org/presentationml/2006/main">
  <p:tag name="KSO_WM_TEMPLATE_CATEGORY" val="custom"/>
  <p:tag name="KSO_WM_TEMPLATE_INDEX" val="20191296"/>
  <p:tag name="KSO_WM_UNIT_TYPE" val="m_h_i"/>
  <p:tag name="KSO_WM_UNIT_INDEX" val="1_3_2"/>
  <p:tag name="KSO_WM_UNIT_ID" val="custom20191296_10*m_h_i*1_3_2"/>
  <p:tag name="KSO_WM_UNIT_LAYERLEVEL" val="1_1_1"/>
  <p:tag name="KSO_WM_BEAUTIFY_FLAG" val="#wm#"/>
  <p:tag name="KSO_WM_TAG_VERSION" val="1.0"/>
  <p:tag name="KSO_WM_DIAGRAM_GROUP_CODE" val="m1-2"/>
  <p:tag name="KSO_WM_UNIT_HIGHLIGHT" val="0"/>
  <p:tag name="KSO_WM_UNIT_COMPATIBLE" val="0"/>
  <p:tag name="KSO_WM_UNIT_DIAGRAM_ISNUMVISUAL" val="0"/>
  <p:tag name="KSO_WM_UNIT_DIAGRAM_ISREFERUNIT" val="0"/>
</p:tagLst>
</file>

<file path=ppt/tags/tag561.xml><?xml version="1.0" encoding="utf-8"?>
<p:tagLst xmlns:p="http://schemas.openxmlformats.org/presentationml/2006/main">
  <p:tag name="KSO_WM_TEMPLATE_CATEGORY" val="custom"/>
  <p:tag name="KSO_WM_TEMPLATE_INDEX" val="20191296"/>
  <p:tag name="KSO_WM_UNIT_TYPE" val="m_h_a"/>
  <p:tag name="KSO_WM_UNIT_INDEX" val="1_3_1"/>
  <p:tag name="KSO_WM_UNIT_ID" val="custom20191296_10*m_h_a*1_3_1"/>
  <p:tag name="KSO_WM_UNIT_LAYERLEVEL" val="1_1_1"/>
  <p:tag name="KSO_WM_UNIT_VALUE" val="20"/>
  <p:tag name="KSO_WM_UNIT_HIGHLIGHT" val="0"/>
  <p:tag name="KSO_WM_UNIT_COMPATIBLE" val="0"/>
  <p:tag name="KSO_WM_BEAUTIFY_FLAG" val="#wm#"/>
  <p:tag name="KSO_WM_TAG_VERSION" val="1.0"/>
  <p:tag name="KSO_WM_DIAGRAM_GROUP_CODE" val="m1-2"/>
  <p:tag name="KSO_WM_UNIT_PRESET_TEXT" val="单击此处添加标题"/>
  <p:tag name="KSO_WM_UNIT_ISCONTENTSTITLE" val="0"/>
  <p:tag name="KSO_WM_UNIT_DIAGRAM_ISNUMVISUAL" val="0"/>
  <p:tag name="KSO_WM_UNIT_DIAGRAM_ISREFERUNIT" val="0"/>
  <p:tag name="KSO_WM_UNIT_NOCLEAR" val="0"/>
</p:tagLst>
</file>

<file path=ppt/tags/tag562.xml><?xml version="1.0" encoding="utf-8"?>
<p:tagLst xmlns:p="http://schemas.openxmlformats.org/presentationml/2006/main">
  <p:tag name="KSO_WM_TEMPLATE_CATEGORY" val="custom"/>
  <p:tag name="KSO_WM_TEMPLATE_INDEX" val="20191296"/>
  <p:tag name="KSO_WM_UNIT_TYPE" val="m_h_f"/>
  <p:tag name="KSO_WM_UNIT_INDEX" val="1_3_1"/>
  <p:tag name="KSO_WM_UNIT_ID" val="custom20191296_10*m_h_f*1_3_1"/>
  <p:tag name="KSO_WM_UNIT_LAYERLEVEL" val="1_1_1"/>
  <p:tag name="KSO_WM_UNIT_VALUE" val="44"/>
  <p:tag name="KSO_WM_UNIT_HIGHLIGHT" val="0"/>
  <p:tag name="KSO_WM_UNIT_COMPATIBLE" val="0"/>
  <p:tag name="KSO_WM_BEAUTIFY_FLAG" val="#wm#"/>
  <p:tag name="KSO_WM_TAG_VERSION" val="1.0"/>
  <p:tag name="KSO_WM_DIAGRAM_GROUP_CODE" val="m1-2"/>
  <p:tag name="KSO_WM_UNIT_PRESET_TEXT" val="单击此处添加文本具体内容，简明扼要的阐述您的观点。"/>
  <p:tag name="KSO_WM_UNIT_DIAGRAM_ISNUMVISUAL" val="0"/>
  <p:tag name="KSO_WM_UNIT_DIAGRAM_ISREFERUNIT" val="0"/>
  <p:tag name="KSO_WM_UNIT_NOCLEAR" val="0"/>
</p:tagLst>
</file>

<file path=ppt/tags/tag563.xml><?xml version="1.0" encoding="utf-8"?>
<p:tagLst xmlns:p="http://schemas.openxmlformats.org/presentationml/2006/main">
  <p:tag name="KSO_WM_TEMPLATE_CATEGORY" val="custom"/>
  <p:tag name="KSO_WM_TEMPLATE_INDEX" val="20191296"/>
  <p:tag name="KSO_WM_UNIT_TYPE" val="m_h_i"/>
  <p:tag name="KSO_WM_UNIT_INDEX" val="1_3_1"/>
  <p:tag name="KSO_WM_UNIT_ID" val="custom20191296_10*m_h_i*1_3_1"/>
  <p:tag name="KSO_WM_UNIT_LAYERLEVEL" val="1_1_1"/>
  <p:tag name="KSO_WM_BEAUTIFY_FLAG" val="#wm#"/>
  <p:tag name="KSO_WM_TAG_VERSION" val="1.0"/>
  <p:tag name="KSO_WM_DIAGRAM_GROUP_CODE" val="m1-2"/>
  <p:tag name="KSO_WM_UNIT_HIGHLIGHT" val="0"/>
  <p:tag name="KSO_WM_UNIT_COMPATIBLE" val="0"/>
  <p:tag name="KSO_WM_UNIT_DIAGRAM_ISNUMVISUAL" val="0"/>
  <p:tag name="KSO_WM_UNIT_DIAGRAM_ISREFERUNIT" val="0"/>
</p:tagLst>
</file>

<file path=ppt/tags/tag564.xml><?xml version="1.0" encoding="utf-8"?>
<p:tagLst xmlns:p="http://schemas.openxmlformats.org/presentationml/2006/main">
  <p:tag name="KSO_WM_TEMPLATE_CATEGORY" val="custom"/>
  <p:tag name="KSO_WM_TEMPLATE_INDEX" val="20191296"/>
  <p:tag name="KSO_WM_UNIT_TYPE" val="m_h_i"/>
  <p:tag name="KSO_WM_UNIT_INDEX" val="1_4_2"/>
  <p:tag name="KSO_WM_UNIT_ID" val="custom20191296_10*m_h_i*1_4_2"/>
  <p:tag name="KSO_WM_UNIT_LAYERLEVEL" val="1_1_1"/>
  <p:tag name="KSO_WM_BEAUTIFY_FLAG" val="#wm#"/>
  <p:tag name="KSO_WM_TAG_VERSION" val="1.0"/>
  <p:tag name="KSO_WM_DIAGRAM_GROUP_CODE" val="m1-2"/>
  <p:tag name="KSO_WM_UNIT_HIGHLIGHT" val="0"/>
  <p:tag name="KSO_WM_UNIT_COMPATIBLE" val="0"/>
  <p:tag name="KSO_WM_UNIT_DIAGRAM_ISNUMVISUAL" val="0"/>
  <p:tag name="KSO_WM_UNIT_DIAGRAM_ISREFERUNIT" val="0"/>
</p:tagLst>
</file>

<file path=ppt/tags/tag565.xml><?xml version="1.0" encoding="utf-8"?>
<p:tagLst xmlns:p="http://schemas.openxmlformats.org/presentationml/2006/main">
  <p:tag name="KSO_WM_TEMPLATE_CATEGORY" val="custom"/>
  <p:tag name="KSO_WM_TEMPLATE_INDEX" val="20191296"/>
  <p:tag name="KSO_WM_UNIT_TYPE" val="m_h_a"/>
  <p:tag name="KSO_WM_UNIT_INDEX" val="1_4_1"/>
  <p:tag name="KSO_WM_UNIT_ID" val="custom20191296_10*m_h_a*1_4_1"/>
  <p:tag name="KSO_WM_UNIT_LAYERLEVEL" val="1_1_1"/>
  <p:tag name="KSO_WM_UNIT_VALUE" val="20"/>
  <p:tag name="KSO_WM_UNIT_HIGHLIGHT" val="0"/>
  <p:tag name="KSO_WM_UNIT_COMPATIBLE" val="0"/>
  <p:tag name="KSO_WM_BEAUTIFY_FLAG" val="#wm#"/>
  <p:tag name="KSO_WM_TAG_VERSION" val="1.0"/>
  <p:tag name="KSO_WM_DIAGRAM_GROUP_CODE" val="m1-2"/>
  <p:tag name="KSO_WM_UNIT_PRESET_TEXT" val="单击此处添加标题"/>
  <p:tag name="KSO_WM_UNIT_ISCONTENTSTITLE" val="0"/>
  <p:tag name="KSO_WM_UNIT_DIAGRAM_ISNUMVISUAL" val="0"/>
  <p:tag name="KSO_WM_UNIT_DIAGRAM_ISREFERUNIT" val="0"/>
  <p:tag name="KSO_WM_UNIT_NOCLEAR" val="0"/>
</p:tagLst>
</file>

<file path=ppt/tags/tag566.xml><?xml version="1.0" encoding="utf-8"?>
<p:tagLst xmlns:p="http://schemas.openxmlformats.org/presentationml/2006/main">
  <p:tag name="KSO_WM_TEMPLATE_CATEGORY" val="custom"/>
  <p:tag name="KSO_WM_TEMPLATE_INDEX" val="20191296"/>
  <p:tag name="KSO_WM_UNIT_TYPE" val="m_h_f"/>
  <p:tag name="KSO_WM_UNIT_INDEX" val="1_4_1"/>
  <p:tag name="KSO_WM_UNIT_ID" val="custom20191296_10*m_h_f*1_4_1"/>
  <p:tag name="KSO_WM_UNIT_LAYERLEVEL" val="1_1_1"/>
  <p:tag name="KSO_WM_UNIT_VALUE" val="44"/>
  <p:tag name="KSO_WM_UNIT_HIGHLIGHT" val="0"/>
  <p:tag name="KSO_WM_UNIT_COMPATIBLE" val="0"/>
  <p:tag name="KSO_WM_BEAUTIFY_FLAG" val="#wm#"/>
  <p:tag name="KSO_WM_TAG_VERSION" val="1.0"/>
  <p:tag name="KSO_WM_DIAGRAM_GROUP_CODE" val="m1-2"/>
  <p:tag name="KSO_WM_UNIT_PRESET_TEXT" val="单击此处添加文本具体内容，简明扼要的阐述您的观点。"/>
  <p:tag name="KSO_WM_UNIT_DIAGRAM_ISNUMVISUAL" val="0"/>
  <p:tag name="KSO_WM_UNIT_DIAGRAM_ISREFERUNIT" val="0"/>
  <p:tag name="KSO_WM_UNIT_NOCLEAR" val="0"/>
</p:tagLst>
</file>

<file path=ppt/tags/tag567.xml><?xml version="1.0" encoding="utf-8"?>
<p:tagLst xmlns:p="http://schemas.openxmlformats.org/presentationml/2006/main">
  <p:tag name="KSO_WM_TEMPLATE_CATEGORY" val="custom"/>
  <p:tag name="KSO_WM_TEMPLATE_INDEX" val="20191296"/>
  <p:tag name="KSO_WM_UNIT_TYPE" val="m_h_i"/>
  <p:tag name="KSO_WM_UNIT_INDEX" val="1_4_1"/>
  <p:tag name="KSO_WM_UNIT_ID" val="custom20191296_10*m_h_i*1_4_1"/>
  <p:tag name="KSO_WM_UNIT_LAYERLEVEL" val="1_1_1"/>
  <p:tag name="KSO_WM_BEAUTIFY_FLAG" val="#wm#"/>
  <p:tag name="KSO_WM_TAG_VERSION" val="1.0"/>
  <p:tag name="KSO_WM_DIAGRAM_GROUP_CODE" val="m1-2"/>
  <p:tag name="KSO_WM_UNIT_HIGHLIGHT" val="0"/>
  <p:tag name="KSO_WM_UNIT_COMPATIBLE" val="0"/>
  <p:tag name="KSO_WM_UNIT_DIAGRAM_ISNUMVISUAL" val="0"/>
  <p:tag name="KSO_WM_UNIT_DIAGRAM_ISREFERUNIT" val="0"/>
</p:tagLst>
</file>

<file path=ppt/tags/tag568.xml><?xml version="1.0" encoding="utf-8"?>
<p:tagLst xmlns:p="http://schemas.openxmlformats.org/presentationml/2006/main">
  <p:tag name="KSO_WM_TEMPLATE_CATEGORY" val="custom"/>
  <p:tag name="KSO_WM_TEMPLATE_INDEX" val="20191296"/>
  <p:tag name="KSO_WM_UNIT_TYPE" val="m_h_i"/>
  <p:tag name="KSO_WM_UNIT_INDEX" val="1_5_2"/>
  <p:tag name="KSO_WM_UNIT_ID" val="custom20191296_10*m_h_i*1_5_2"/>
  <p:tag name="KSO_WM_UNIT_LAYERLEVEL" val="1_1_1"/>
  <p:tag name="KSO_WM_BEAUTIFY_FLAG" val="#wm#"/>
  <p:tag name="KSO_WM_TAG_VERSION" val="1.0"/>
  <p:tag name="KSO_WM_DIAGRAM_GROUP_CODE" val="m1-2"/>
  <p:tag name="KSO_WM_UNIT_HIGHLIGHT" val="0"/>
  <p:tag name="KSO_WM_UNIT_COMPATIBLE" val="0"/>
  <p:tag name="KSO_WM_UNIT_DIAGRAM_ISNUMVISUAL" val="0"/>
  <p:tag name="KSO_WM_UNIT_DIAGRAM_ISREFERUNIT" val="0"/>
</p:tagLst>
</file>

<file path=ppt/tags/tag569.xml><?xml version="1.0" encoding="utf-8"?>
<p:tagLst xmlns:p="http://schemas.openxmlformats.org/presentationml/2006/main">
  <p:tag name="KSO_WM_TEMPLATE_CATEGORY" val="custom"/>
  <p:tag name="KSO_WM_TEMPLATE_INDEX" val="20191296"/>
  <p:tag name="KSO_WM_UNIT_TYPE" val="m_h_a"/>
  <p:tag name="KSO_WM_UNIT_INDEX" val="1_5_1"/>
  <p:tag name="KSO_WM_UNIT_ID" val="custom20191296_10*m_h_a*1_5_1"/>
  <p:tag name="KSO_WM_UNIT_LAYERLEVEL" val="1_1_1"/>
  <p:tag name="KSO_WM_UNIT_VALUE" val="20"/>
  <p:tag name="KSO_WM_UNIT_HIGHLIGHT" val="0"/>
  <p:tag name="KSO_WM_UNIT_COMPATIBLE" val="0"/>
  <p:tag name="KSO_WM_BEAUTIFY_FLAG" val="#wm#"/>
  <p:tag name="KSO_WM_TAG_VERSION" val="1.0"/>
  <p:tag name="KSO_WM_DIAGRAM_GROUP_CODE" val="m1-2"/>
  <p:tag name="KSO_WM_UNIT_PRESET_TEXT" val="单击此处添加标题"/>
  <p:tag name="KSO_WM_UNIT_ISCONTENTSTITLE" val="0"/>
  <p:tag name="KSO_WM_UNIT_DIAGRAM_ISNUMVISUAL" val="0"/>
  <p:tag name="KSO_WM_UNIT_DIAGRAM_ISREFERUNIT" val="0"/>
  <p:tag name="KSO_WM_UNIT_NOCLEAR" val="0"/>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70.xml><?xml version="1.0" encoding="utf-8"?>
<p:tagLst xmlns:p="http://schemas.openxmlformats.org/presentationml/2006/main">
  <p:tag name="KSO_WM_TEMPLATE_CATEGORY" val="custom"/>
  <p:tag name="KSO_WM_TEMPLATE_INDEX" val="20191296"/>
  <p:tag name="KSO_WM_UNIT_TYPE" val="m_h_f"/>
  <p:tag name="KSO_WM_UNIT_INDEX" val="1_5_1"/>
  <p:tag name="KSO_WM_UNIT_ID" val="custom20191296_10*m_h_f*1_5_1"/>
  <p:tag name="KSO_WM_UNIT_LAYERLEVEL" val="1_1_1"/>
  <p:tag name="KSO_WM_UNIT_VALUE" val="44"/>
  <p:tag name="KSO_WM_UNIT_HIGHLIGHT" val="0"/>
  <p:tag name="KSO_WM_UNIT_COMPATIBLE" val="0"/>
  <p:tag name="KSO_WM_BEAUTIFY_FLAG" val="#wm#"/>
  <p:tag name="KSO_WM_TAG_VERSION" val="1.0"/>
  <p:tag name="KSO_WM_DIAGRAM_GROUP_CODE" val="m1-2"/>
  <p:tag name="KSO_WM_UNIT_PRESET_TEXT" val="单击此处添加文本具体内容，简明扼要的阐述您的观点。"/>
  <p:tag name="KSO_WM_UNIT_DIAGRAM_ISNUMVISUAL" val="0"/>
  <p:tag name="KSO_WM_UNIT_DIAGRAM_ISREFERUNIT" val="0"/>
  <p:tag name="KSO_WM_UNIT_NOCLEAR" val="0"/>
</p:tagLst>
</file>

<file path=ppt/tags/tag571.xml><?xml version="1.0" encoding="utf-8"?>
<p:tagLst xmlns:p="http://schemas.openxmlformats.org/presentationml/2006/main">
  <p:tag name="KSO_WM_TEMPLATE_CATEGORY" val="custom"/>
  <p:tag name="KSO_WM_TEMPLATE_INDEX" val="20191296"/>
  <p:tag name="KSO_WM_UNIT_TYPE" val="m_h_i"/>
  <p:tag name="KSO_WM_UNIT_INDEX" val="1_5_1"/>
  <p:tag name="KSO_WM_UNIT_ID" val="custom20191296_10*m_h_i*1_5_1"/>
  <p:tag name="KSO_WM_UNIT_LAYERLEVEL" val="1_1_1"/>
  <p:tag name="KSO_WM_BEAUTIFY_FLAG" val="#wm#"/>
  <p:tag name="KSO_WM_TAG_VERSION" val="1.0"/>
  <p:tag name="KSO_WM_DIAGRAM_GROUP_CODE" val="m1-2"/>
  <p:tag name="KSO_WM_UNIT_HIGHLIGHT" val="0"/>
  <p:tag name="KSO_WM_UNIT_COMPATIBLE" val="0"/>
  <p:tag name="KSO_WM_UNIT_DIAGRAM_ISNUMVISUAL" val="0"/>
  <p:tag name="KSO_WM_UNIT_DIAGRAM_ISREFERUNIT" val="0"/>
</p:tagLst>
</file>

<file path=ppt/tags/tag572.xml><?xml version="1.0" encoding="utf-8"?>
<p:tagLst xmlns:p="http://schemas.openxmlformats.org/presentationml/2006/main">
  <p:tag name="KSO_WM_TEMPLATE_CATEGORY" val="custom"/>
  <p:tag name="KSO_WM_TEMPLATE_INDEX" val="20191296"/>
  <p:tag name="KSO_WM_UNIT_TYPE" val="m_h_i"/>
  <p:tag name="KSO_WM_UNIT_INDEX" val="1_6_2"/>
  <p:tag name="KSO_WM_UNIT_ID" val="custom20191296_10*m_h_i*1_6_2"/>
  <p:tag name="KSO_WM_UNIT_LAYERLEVEL" val="1_1_1"/>
  <p:tag name="KSO_WM_BEAUTIFY_FLAG" val="#wm#"/>
  <p:tag name="KSO_WM_TAG_VERSION" val="1.0"/>
  <p:tag name="KSO_WM_DIAGRAM_GROUP_CODE" val="m1-2"/>
  <p:tag name="KSO_WM_UNIT_HIGHLIGHT" val="0"/>
  <p:tag name="KSO_WM_UNIT_COMPATIBLE" val="0"/>
  <p:tag name="KSO_WM_UNIT_DIAGRAM_ISNUMVISUAL" val="0"/>
  <p:tag name="KSO_WM_UNIT_DIAGRAM_ISREFERUNIT" val="0"/>
</p:tagLst>
</file>

<file path=ppt/tags/tag573.xml><?xml version="1.0" encoding="utf-8"?>
<p:tagLst xmlns:p="http://schemas.openxmlformats.org/presentationml/2006/main">
  <p:tag name="KSO_WM_TEMPLATE_CATEGORY" val="custom"/>
  <p:tag name="KSO_WM_TEMPLATE_INDEX" val="20191296"/>
  <p:tag name="KSO_WM_UNIT_TYPE" val="m_h_a"/>
  <p:tag name="KSO_WM_UNIT_INDEX" val="1_6_1"/>
  <p:tag name="KSO_WM_UNIT_ID" val="custom20191296_10*m_h_a*1_6_1"/>
  <p:tag name="KSO_WM_UNIT_LAYERLEVEL" val="1_1_1"/>
  <p:tag name="KSO_WM_UNIT_VALUE" val="20"/>
  <p:tag name="KSO_WM_UNIT_HIGHLIGHT" val="0"/>
  <p:tag name="KSO_WM_UNIT_COMPATIBLE" val="0"/>
  <p:tag name="KSO_WM_BEAUTIFY_FLAG" val="#wm#"/>
  <p:tag name="KSO_WM_TAG_VERSION" val="1.0"/>
  <p:tag name="KSO_WM_DIAGRAM_GROUP_CODE" val="m1-2"/>
  <p:tag name="KSO_WM_UNIT_PRESET_TEXT" val="单击此处添加标题"/>
  <p:tag name="KSO_WM_UNIT_ISCONTENTSTITLE" val="0"/>
  <p:tag name="KSO_WM_UNIT_DIAGRAM_ISNUMVISUAL" val="0"/>
  <p:tag name="KSO_WM_UNIT_DIAGRAM_ISREFERUNIT" val="0"/>
  <p:tag name="KSO_WM_UNIT_NOCLEAR" val="0"/>
</p:tagLst>
</file>

<file path=ppt/tags/tag574.xml><?xml version="1.0" encoding="utf-8"?>
<p:tagLst xmlns:p="http://schemas.openxmlformats.org/presentationml/2006/main">
  <p:tag name="KSO_WM_TEMPLATE_CATEGORY" val="custom"/>
  <p:tag name="KSO_WM_TEMPLATE_INDEX" val="20191296"/>
  <p:tag name="KSO_WM_UNIT_TYPE" val="m_h_f"/>
  <p:tag name="KSO_WM_UNIT_INDEX" val="1_6_1"/>
  <p:tag name="KSO_WM_UNIT_ID" val="custom20191296_10*m_h_f*1_6_1"/>
  <p:tag name="KSO_WM_UNIT_LAYERLEVEL" val="1_1_1"/>
  <p:tag name="KSO_WM_UNIT_VALUE" val="44"/>
  <p:tag name="KSO_WM_UNIT_HIGHLIGHT" val="0"/>
  <p:tag name="KSO_WM_UNIT_COMPATIBLE" val="0"/>
  <p:tag name="KSO_WM_BEAUTIFY_FLAG" val="#wm#"/>
  <p:tag name="KSO_WM_TAG_VERSION" val="1.0"/>
  <p:tag name="KSO_WM_DIAGRAM_GROUP_CODE" val="m1-2"/>
  <p:tag name="KSO_WM_UNIT_PRESET_TEXT" val="单击此处添加文本具体内容，简明扼要的阐述您的观点。"/>
  <p:tag name="KSO_WM_UNIT_DIAGRAM_ISNUMVISUAL" val="0"/>
  <p:tag name="KSO_WM_UNIT_DIAGRAM_ISREFERUNIT" val="0"/>
  <p:tag name="KSO_WM_UNIT_NOCLEAR" val="0"/>
</p:tagLst>
</file>

<file path=ppt/tags/tag575.xml><?xml version="1.0" encoding="utf-8"?>
<p:tagLst xmlns:p="http://schemas.openxmlformats.org/presentationml/2006/main">
  <p:tag name="KSO_WM_TEMPLATE_CATEGORY" val="custom"/>
  <p:tag name="KSO_WM_TEMPLATE_INDEX" val="20191296"/>
  <p:tag name="KSO_WM_UNIT_TYPE" val="m_h_i"/>
  <p:tag name="KSO_WM_UNIT_INDEX" val="1_6_1"/>
  <p:tag name="KSO_WM_UNIT_ID" val="custom20191296_10*m_h_i*1_6_1"/>
  <p:tag name="KSO_WM_UNIT_LAYERLEVEL" val="1_1_1"/>
  <p:tag name="KSO_WM_BEAUTIFY_FLAG" val="#wm#"/>
  <p:tag name="KSO_WM_TAG_VERSION" val="1.0"/>
  <p:tag name="KSO_WM_DIAGRAM_GROUP_CODE" val="m1-2"/>
  <p:tag name="KSO_WM_UNIT_HIGHLIGHT" val="0"/>
  <p:tag name="KSO_WM_UNIT_COMPATIBLE" val="0"/>
  <p:tag name="KSO_WM_UNIT_DIAGRAM_ISNUMVISUAL" val="0"/>
  <p:tag name="KSO_WM_UNIT_DIAGRAM_ISREFERUNIT" val="0"/>
</p:tagLst>
</file>

<file path=ppt/tags/tag576.xml><?xml version="1.0" encoding="utf-8"?>
<p:tagLst xmlns:p="http://schemas.openxmlformats.org/presentationml/2006/main">
  <p:tag name="KSO_WM_TEMPLATE_CATEGORY" val="custom"/>
  <p:tag name="KSO_WM_TEMPLATE_INDEX" val="20191296"/>
  <p:tag name="KSO_WM_UNIT_TYPE" val="a"/>
  <p:tag name="KSO_WM_UNIT_INDEX" val="1"/>
  <p:tag name="KSO_WM_UNIT_ID" val="custom20191296_10*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DIAGRAM_GROUP_CODE" val="m1-2"/>
  <p:tag name="KSO_WM_UNIT_NOCLEAR" val="0"/>
</p:tagLst>
</file>

<file path=ppt/tags/tag577.xml><?xml version="1.0" encoding="utf-8"?>
<p:tagLst xmlns:p="http://schemas.openxmlformats.org/presentationml/2006/main">
  <p:tag name="KSO_WM_TEMPLATE_CATEGORY" val="custom"/>
  <p:tag name="KSO_WM_TEMPLATE_INDEX" val="20191296"/>
  <p:tag name="KSO_WM_UNIT_TYPE" val="m_h_a"/>
  <p:tag name="KSO_WM_UNIT_INDEX" val="1_2_1"/>
  <p:tag name="KSO_WM_UNIT_ID" val="custom20191296_10*m_h_a*1_2_1"/>
  <p:tag name="KSO_WM_UNIT_LAYERLEVEL" val="1_1_1"/>
  <p:tag name="KSO_WM_UNIT_VALUE" val="20"/>
  <p:tag name="KSO_WM_UNIT_HIGHLIGHT" val="0"/>
  <p:tag name="KSO_WM_UNIT_COMPATIBLE" val="0"/>
  <p:tag name="KSO_WM_BEAUTIFY_FLAG" val="#wm#"/>
  <p:tag name="KSO_WM_TAG_VERSION" val="1.0"/>
  <p:tag name="KSO_WM_DIAGRAM_GROUP_CODE" val="m1-2"/>
  <p:tag name="KSO_WM_UNIT_PRESET_TEXT" val="单击此处添加标题"/>
  <p:tag name="KSO_WM_UNIT_ISCONTENTSTITLE" val="0"/>
  <p:tag name="KSO_WM_UNIT_DIAGRAM_ISNUMVISUAL" val="0"/>
  <p:tag name="KSO_WM_UNIT_DIAGRAM_ISREFERUNIT" val="0"/>
  <p:tag name="KSO_WM_UNIT_NOCLEAR" val="0"/>
</p:tagLst>
</file>

<file path=ppt/tags/tag578.xml><?xml version="1.0" encoding="utf-8"?>
<p:tagLst xmlns:p="http://schemas.openxmlformats.org/presentationml/2006/main">
  <p:tag name="KSO_WM_TEMPLATE_CATEGORY" val="custom"/>
  <p:tag name="KSO_WM_TEMPLATE_INDEX" val="20191296"/>
  <p:tag name="KSO_WM_UNIT_TYPE" val="m_h_a"/>
  <p:tag name="KSO_WM_UNIT_INDEX" val="1_4_1"/>
  <p:tag name="KSO_WM_UNIT_ID" val="custom20191296_10*m_h_a*1_4_1"/>
  <p:tag name="KSO_WM_UNIT_LAYERLEVEL" val="1_1_1"/>
  <p:tag name="KSO_WM_UNIT_VALUE" val="20"/>
  <p:tag name="KSO_WM_UNIT_HIGHLIGHT" val="0"/>
  <p:tag name="KSO_WM_UNIT_COMPATIBLE" val="0"/>
  <p:tag name="KSO_WM_BEAUTIFY_FLAG" val="#wm#"/>
  <p:tag name="KSO_WM_TAG_VERSION" val="1.0"/>
  <p:tag name="KSO_WM_DIAGRAM_GROUP_CODE" val="m1-2"/>
  <p:tag name="KSO_WM_UNIT_PRESET_TEXT" val="单击此处添加标题"/>
  <p:tag name="KSO_WM_UNIT_ISCONTENTSTITLE" val="0"/>
  <p:tag name="KSO_WM_UNIT_DIAGRAM_ISNUMVISUAL" val="0"/>
  <p:tag name="KSO_WM_UNIT_DIAGRAM_ISREFERUNIT" val="0"/>
  <p:tag name="KSO_WM_UNIT_NOCLEAR" val="0"/>
</p:tagLst>
</file>

<file path=ppt/tags/tag579.xml><?xml version="1.0" encoding="utf-8"?>
<p:tagLst xmlns:p="http://schemas.openxmlformats.org/presentationml/2006/main">
  <p:tag name="KSO_WM_TEMPLATE_CATEGORY" val="custom"/>
  <p:tag name="KSO_WM_TEMPLATE_INDEX" val="20191296"/>
  <p:tag name="KSO_WM_TAG_VERSION" val="1.0"/>
  <p:tag name="KSO_WM_SLIDE_ID" val="custom20191296_10"/>
  <p:tag name="KSO_WM_SLIDE_INDEX" val="10"/>
  <p:tag name="KSO_WM_SLIDE_ITEM_CNT" val="6"/>
  <p:tag name="KSO_WM_SLIDE_LAYOUT" val="a_m"/>
  <p:tag name="KSO_WM_SLIDE_LAYOUT_CNT" val="1_1"/>
  <p:tag name="KSO_WM_SLIDE_TYPE" val="text"/>
  <p:tag name="KSO_WM_SLIDE_SUBTYPE" val="diag"/>
  <p:tag name="KSO_WM_BEAUTIFY_FLAG" val="#wm#"/>
  <p:tag name="KSO_WM_SLIDE_POSITION" val="58.75*122.75"/>
  <p:tag name="KSO_WM_SLIDE_SIZE" val="832.375*336.984"/>
  <p:tag name="KSO_WM_DIAGRAM_GROUP_CODE" val="m1-2"/>
  <p:tag name="KSO_WM_SLIDE_DIAGTYPE" val="m"/>
  <p:tag name="KSO_WM_TEMPLATE_SUBCATEGORY" val="0"/>
  <p:tag name="KSO_WM_TEMPLATE_MASTER_TYPE" val="1"/>
  <p:tag name="KSO_WM_TEMPLATE_COLOR_TYPE" val="1"/>
  <p:tag name="KSO_WM_SPECIAL_SOURCE" val="bdnull"/>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80.xml><?xml version="1.0" encoding="utf-8"?>
<p:tagLst xmlns:p="http://schemas.openxmlformats.org/presentationml/2006/main">
  <p:tag name="KSO_WM_TEMPLATE_CATEGORY" val="custom"/>
  <p:tag name="KSO_WM_TEMPLATE_INDEX" val="20191296"/>
  <p:tag name="KSO_WM_UNIT_TYPE" val="f"/>
  <p:tag name="KSO_WM_UNIT_INDEX" val="1"/>
  <p:tag name="KSO_WM_UNIT_ID" val="custom20191296_11*f*1"/>
  <p:tag name="KSO_WM_UNIT_LAYERLEVEL" val="1"/>
  <p:tag name="KSO_WM_UNIT_VALUE" val="189"/>
  <p:tag name="KSO_WM_UNIT_HIGHLIGHT" val="0"/>
  <p:tag name="KSO_WM_UNIT_COMPATIBLE" val="0"/>
  <p:tag name="KSO_WM_BEAUTIFY_FLAG" val="#wm#"/>
  <p:tag name="KSO_WM_TAG_VERSION" val="1.0"/>
  <p:tag name="KSO_WM_UNIT_PRESET_TEXT" val="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
  <p:tag name="KSO_WM_UNIT_DIAGRAM_ISNUMVISUAL" val="0"/>
  <p:tag name="KSO_WM_UNIT_DIAGRAM_ISREFERUNIT" val="0"/>
  <p:tag name="KSO_WM_UNIT_NOCLEAR" val="0"/>
</p:tagLst>
</file>

<file path=ppt/tags/tag581.xml><?xml version="1.0" encoding="utf-8"?>
<p:tagLst xmlns:p="http://schemas.openxmlformats.org/presentationml/2006/main">
  <p:tag name="KSO_WM_TAG_VERSION" val="1.0"/>
  <p:tag name="KSO_WM_BEAUTIFY_FLAG" val="#wm#"/>
  <p:tag name="KSO_WM_UNIT_TYPE" val="i"/>
  <p:tag name="KSO_WM_UNIT_ID" val="custom20191296_11*i*1"/>
  <p:tag name="KSO_WM_TEMPLATE_CATEGORY" val="custom"/>
  <p:tag name="KSO_WM_TEMPLATE_INDEX" val="20191296"/>
  <p:tag name="KSO_WM_UNIT_INDEX" val="1"/>
  <p:tag name="KSO_WM_UNIT_HIGHLIGHT" val="0"/>
  <p:tag name="KSO_WM_UNIT_COMPATIBLE" val="0"/>
  <p:tag name="KSO_WM_UNIT_DIAGRAM_ISNUMVISUAL" val="0"/>
  <p:tag name="KSO_WM_UNIT_DIAGRAM_ISREFERUNIT" val="0"/>
  <p:tag name="KSO_WM_UNIT_LAYERLEVEL" val="1"/>
</p:tagLst>
</file>

<file path=ppt/tags/tag582.xml><?xml version="1.0" encoding="utf-8"?>
<p:tagLst xmlns:p="http://schemas.openxmlformats.org/presentationml/2006/main">
  <p:tag name="KSO_WM_TEMPLATE_CATEGORY" val="custom"/>
  <p:tag name="KSO_WM_TEMPLATE_INDEX" val="20191296"/>
  <p:tag name="KSO_WM_UNIT_TYPE" val="a"/>
  <p:tag name="KSO_WM_UNIT_INDEX" val="1"/>
  <p:tag name="KSO_WM_UNIT_ID" val="custom20191296_11*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UNIT_NOCLEAR" val="0"/>
</p:tagLst>
</file>

<file path=ppt/tags/tag583.xml><?xml version="1.0" encoding="utf-8"?>
<p:tagLst xmlns:p="http://schemas.openxmlformats.org/presentationml/2006/main">
  <p:tag name="KSO_WM_TEMPLATE_CATEGORY" val="custom"/>
  <p:tag name="KSO_WM_TEMPLATE_INDEX" val="20191296"/>
  <p:tag name="KSO_WM_TAG_VERSION" val="1.0"/>
  <p:tag name="KSO_WM_SLIDE_ID" val="custom20191296_11"/>
  <p:tag name="KSO_WM_SLIDE_INDEX" val="11"/>
  <p:tag name="KSO_WM_SLIDE_ITEM_CNT" val="0"/>
  <p:tag name="KSO_WM_SLIDE_LAYOUT" val="a_f"/>
  <p:tag name="KSO_WM_SLIDE_LAYOUT_CNT" val="1_1"/>
  <p:tag name="KSO_WM_SLIDE_TYPE" val="text"/>
  <p:tag name="KSO_WM_SLIDE_SUBTYPE" val="pureTxt"/>
  <p:tag name="KSO_WM_BEAUTIFY_FLAG" val="#wm#"/>
  <p:tag name="KSO_WM_SLIDE_POSITION" val="70*46"/>
  <p:tag name="KSO_WM_SLIDE_SIZE" val="821*357"/>
  <p:tag name="KSO_WM_TEMPLATE_SUBCATEGORY" val="0"/>
  <p:tag name="KSO_WM_TEMPLATE_MASTER_TYPE" val="1"/>
  <p:tag name="KSO_WM_TEMPLATE_COLOR_TYPE" val="1"/>
  <p:tag name="KSO_WM_SPECIAL_SOURCE" val="bdnull"/>
</p:tagLst>
</file>

<file path=ppt/tags/tag584.xml><?xml version="1.0" encoding="utf-8"?>
<p:tagLst xmlns:p="http://schemas.openxmlformats.org/presentationml/2006/main">
  <p:tag name="KSO_WM_TEMPLATE_CATEGORY" val="custom"/>
  <p:tag name="KSO_WM_TEMPLATE_INDEX" val="20191296"/>
  <p:tag name="KSO_WM_UNIT_TYPE" val="a"/>
  <p:tag name="KSO_WM_UNIT_INDEX" val="1"/>
  <p:tag name="KSO_WM_UNIT_ID" val="custom20191296_11*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UNIT_NOCLEAR" val="0"/>
</p:tagLst>
</file>

<file path=ppt/tags/tag585.xml><?xml version="1.0" encoding="utf-8"?>
<p:tagLst xmlns:p="http://schemas.openxmlformats.org/presentationml/2006/main">
  <p:tag name="KSO_WM_TEMPLATE_CATEGORY" val="custom"/>
  <p:tag name="KSO_WM_TEMPLATE_INDEX" val="20191296"/>
  <p:tag name="KSO_WM_UNIT_TYPE" val="a"/>
  <p:tag name="KSO_WM_UNIT_INDEX" val="1"/>
  <p:tag name="KSO_WM_UNIT_ID" val="custom20191296_11*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UNIT_NOCLEAR" val="0"/>
</p:tagLst>
</file>

<file path=ppt/tags/tag586.xml><?xml version="1.0" encoding="utf-8"?>
<p:tagLst xmlns:p="http://schemas.openxmlformats.org/presentationml/2006/main">
  <p:tag name="KSO_WM_TEMPLATE_CATEGORY" val="custom"/>
  <p:tag name="KSO_WM_TEMPLATE_INDEX" val="20191296"/>
  <p:tag name="KSO_WM_UNIT_TYPE" val="a"/>
  <p:tag name="KSO_WM_UNIT_INDEX" val="1"/>
  <p:tag name="KSO_WM_UNIT_ID" val="custom20191296_11*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UNIT_NOCLEAR" val="0"/>
</p:tagLst>
</file>

<file path=ppt/tags/tag587.xml><?xml version="1.0" encoding="utf-8"?>
<p:tagLst xmlns:p="http://schemas.openxmlformats.org/presentationml/2006/main">
  <p:tag name="KSO_WM_TEMPLATE_CATEGORY" val="custom"/>
  <p:tag name="KSO_WM_TEMPLATE_INDEX" val="20191296"/>
  <p:tag name="KSO_WM_UNIT_TYPE" val="a"/>
  <p:tag name="KSO_WM_UNIT_INDEX" val="1"/>
  <p:tag name="KSO_WM_UNIT_ID" val="custom20191296_11*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UNIT_NOCLEAR" val="0"/>
</p:tagLst>
</file>

<file path=ppt/tags/tag588.xml><?xml version="1.0" encoding="utf-8"?>
<p:tagLst xmlns:p="http://schemas.openxmlformats.org/presentationml/2006/main">
  <p:tag name="KSO_WM_TEMPLATE_CATEGORY" val="custom"/>
  <p:tag name="KSO_WM_TEMPLATE_INDEX" val="20191296"/>
  <p:tag name="KSO_WM_UNIT_TYPE" val="a"/>
  <p:tag name="KSO_WM_UNIT_INDEX" val="1"/>
  <p:tag name="KSO_WM_UNIT_ID" val="custom20191296_11*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UNIT_NOCLEAR" val="0"/>
</p:tagLst>
</file>

<file path=ppt/tags/tag589.xml><?xml version="1.0" encoding="utf-8"?>
<p:tagLst xmlns:p="http://schemas.openxmlformats.org/presentationml/2006/main">
  <p:tag name="KSO_WM_TEMPLATE_CATEGORY" val="custom"/>
  <p:tag name="KSO_WM_TEMPLATE_INDEX" val="20191296"/>
  <p:tag name="KSO_WM_UNIT_TYPE" val="a"/>
  <p:tag name="KSO_WM_UNIT_INDEX" val="1"/>
  <p:tag name="KSO_WM_UNIT_ID" val="custom20191296_11*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UNIT_NOCLEAR" val="0"/>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90.xml><?xml version="1.0" encoding="utf-8"?>
<p:tagLst xmlns:p="http://schemas.openxmlformats.org/presentationml/2006/main">
  <p:tag name="KSO_WM_UNIT_COMPATIBLE" val="0"/>
  <p:tag name="KSO_WM_UNIT_LAYERLEVEL" val="1"/>
  <p:tag name="KSO_WM_TAG_VERSION" val="1.0"/>
  <p:tag name="KSO_WM_BEAUTIFY_FLAG" val="#wm#"/>
  <p:tag name="KSO_WM_UNIT_TYPE" val="i"/>
  <p:tag name="KSO_WM_UNIT_ID" val="custom20191296_12*i*1"/>
  <p:tag name="KSO_WM_TEMPLATE_CATEGORY" val="custom"/>
  <p:tag name="KSO_WM_TEMPLATE_INDEX" val="20191296"/>
  <p:tag name="KSO_WM_UNIT_INDEX" val="1"/>
  <p:tag name="KSO_WM_UNIT_HIGHLIGHT" val="0"/>
  <p:tag name="KSO_WM_UNIT_DIAGRAM_ISNUMVISUAL" val="0"/>
  <p:tag name="KSO_WM_UNIT_DIAGRAM_ISREFERUNIT" val="0"/>
</p:tagLst>
</file>

<file path=ppt/tags/tag591.xml><?xml version="1.0" encoding="utf-8"?>
<p:tagLst xmlns:p="http://schemas.openxmlformats.org/presentationml/2006/main">
  <p:tag name="KSO_WM_TEMPLATE_CATEGORY" val="custom"/>
  <p:tag name="KSO_WM_TEMPLATE_INDEX" val="20191296"/>
  <p:tag name="KSO_WM_UNIT_TYPE" val="f"/>
  <p:tag name="KSO_WM_UNIT_INDEX" val="1"/>
  <p:tag name="KSO_WM_UNIT_ID" val="custom20191296_12*f*1"/>
  <p:tag name="KSO_WM_UNIT_LAYERLEVEL" val="1"/>
  <p:tag name="KSO_WM_UNIT_VALUE" val="171"/>
  <p:tag name="KSO_WM_UNIT_HIGHLIGHT" val="0"/>
  <p:tag name="KSO_WM_UNIT_COMPATIBLE" val="0"/>
  <p:tag name="KSO_WM_BEAUTIFY_FLAG" val="#wm#"/>
  <p:tag name="KSO_WM_TAG_VERSION" val="1.0"/>
  <p:tag name="KSO_WM_UNIT_PRESET_TEXT" val="单击此处添加文本具体内容，简明扼要的阐述您的观点。&#13;根据需要可酌情增减文字，以便观者准确的理解您传达的思想。"/>
  <p:tag name="KSO_WM_UNIT_DIAGRAM_ISNUMVISUAL" val="0"/>
  <p:tag name="KSO_WM_UNIT_DIAGRAM_ISREFERUNIT" val="0"/>
  <p:tag name="KSO_WM_UNIT_NOCLEAR" val="0"/>
</p:tagLst>
</file>

<file path=ppt/tags/tag592.xml><?xml version="1.0" encoding="utf-8"?>
<p:tagLst xmlns:p="http://schemas.openxmlformats.org/presentationml/2006/main">
  <p:tag name="KSO_WM_TEMPLATE_CATEGORY" val="custom"/>
  <p:tag name="KSO_WM_TEMPLATE_INDEX" val="20191296"/>
  <p:tag name="KSO_WM_UNIT_TYPE" val="f"/>
  <p:tag name="KSO_WM_UNIT_INDEX" val="2"/>
  <p:tag name="KSO_WM_UNIT_ID" val="custom20191296_12*f*2"/>
  <p:tag name="KSO_WM_UNIT_LAYERLEVEL" val="1"/>
  <p:tag name="KSO_WM_UNIT_VALUE" val="171"/>
  <p:tag name="KSO_WM_UNIT_HIGHLIGHT" val="0"/>
  <p:tag name="KSO_WM_UNIT_COMPATIBLE" val="0"/>
  <p:tag name="KSO_WM_BEAUTIFY_FLAG" val="#wm#"/>
  <p:tag name="KSO_WM_TAG_VERSION" val="1.0"/>
  <p:tag name="KSO_WM_UNIT_PRESET_TEXT" val="单击此处添加文本具体内容，简明扼要的阐述您的观点。根据需要可酌情增减文字，以便观者准确的理解您传达的思想。"/>
  <p:tag name="KSO_WM_UNIT_DIAGRAM_ISNUMVISUAL" val="0"/>
  <p:tag name="KSO_WM_UNIT_DIAGRAM_ISREFERUNIT" val="0"/>
  <p:tag name="KSO_WM_UNIT_NOCLEAR" val="0"/>
</p:tagLst>
</file>

<file path=ppt/tags/tag593.xml><?xml version="1.0" encoding="utf-8"?>
<p:tagLst xmlns:p="http://schemas.openxmlformats.org/presentationml/2006/main">
  <p:tag name="KSO_WM_TEMPLATE_CATEGORY" val="custom"/>
  <p:tag name="KSO_WM_TEMPLATE_INDEX" val="20191296"/>
  <p:tag name="KSO_WM_UNIT_TYPE" val="a"/>
  <p:tag name="KSO_WM_UNIT_INDEX" val="1"/>
  <p:tag name="KSO_WM_UNIT_ID" val="custom20191296_12*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UNIT_NOCLEAR" val="0"/>
</p:tagLst>
</file>

<file path=ppt/tags/tag594.xml><?xml version="1.0" encoding="utf-8"?>
<p:tagLst xmlns:p="http://schemas.openxmlformats.org/presentationml/2006/main">
  <p:tag name="KSO_WM_SLIDE_ID" val="custom20191296_12"/>
  <p:tag name="KSO_WM_SLIDE_TYPE" val="text"/>
  <p:tag name="KSO_WM_SLIDE_SUBTYPE" val="pureTxt"/>
  <p:tag name="KSO_WM_SLIDE_ITEM_CNT" val="0"/>
  <p:tag name="KSO_WM_SLIDE_INDEX" val="12"/>
  <p:tag name="KSO_WM_SLIDE_SIZE" val="823*440"/>
  <p:tag name="KSO_WM_SLIDE_POSITION" val="68*46"/>
  <p:tag name="KSO_WM_TAG_VERSION" val="1.0"/>
  <p:tag name="KSO_WM_BEAUTIFY_FLAG" val="#wm#"/>
  <p:tag name="KSO_WM_TEMPLATE_CATEGORY" val="custom"/>
  <p:tag name="KSO_WM_TEMPLATE_INDEX" val="20191296"/>
  <p:tag name="KSO_WM_SLIDE_LAYOUT" val="a_f"/>
  <p:tag name="KSO_WM_SLIDE_LAYOUT_CNT" val="1_2"/>
  <p:tag name="KSO_WM_TEMPLATE_SUBCATEGORY" val="0"/>
  <p:tag name="KSO_WM_TEMPLATE_MASTER_TYPE" val="1"/>
  <p:tag name="KSO_WM_TEMPLATE_COLOR_TYPE" val="1"/>
  <p:tag name="KSO_WM_SPECIAL_SOURCE" val="bdnull"/>
</p:tagLst>
</file>

<file path=ppt/tags/tag595.xml><?xml version="1.0" encoding="utf-8"?>
<p:tagLst xmlns:p="http://schemas.openxmlformats.org/presentationml/2006/main">
  <p:tag name="KSO_WM_UNIT_ISCONTENTSTITLE" val="0"/>
  <p:tag name="KSO_WM_UNIT_PRESET_TEXT" val="Thanks"/>
  <p:tag name="KSO_WM_UNIT_VALUE" val="4"/>
  <p:tag name="KSO_WM_UNIT_HIGHLIGHT" val="0"/>
  <p:tag name="KSO_WM_UNIT_COMPATIBLE" val="0"/>
  <p:tag name="KSO_WM_UNIT_TYPE" val="a"/>
  <p:tag name="KSO_WM_UNIT_INDEX" val="1"/>
  <p:tag name="KSO_WM_UNIT_ID" val="custom20191296_19*a*1"/>
  <p:tag name="KSO_WM_TEMPLATE_CATEGORY" val="custom"/>
  <p:tag name="KSO_WM_TEMPLATE_INDEX" val="20191296"/>
  <p:tag name="KSO_WM_UNIT_LAYERLEVEL" val="1"/>
  <p:tag name="KSO_WM_TAG_VERSION" val="1.0"/>
  <p:tag name="KSO_WM_BEAUTIFY_FLAG" val="#wm#"/>
  <p:tag name="KSO_WM_UNIT_NOCLEAR" val="1"/>
  <p:tag name="KSO_WM_UNIT_DIAGRAM_ISNUMVISUAL" val="0"/>
  <p:tag name="KSO_WM_UNIT_DIAGRAM_ISREFERUNIT" val="0"/>
</p:tagLst>
</file>

<file path=ppt/tags/tag596.xml><?xml version="1.0" encoding="utf-8"?>
<p:tagLst xmlns:p="http://schemas.openxmlformats.org/presentationml/2006/main">
  <p:tag name="KSO_WM_SLIDE_ID" val="custom20191296_19"/>
  <p:tag name="KSO_WM_SLIDE_ITEM_CNT" val="0"/>
  <p:tag name="KSO_WM_SLIDE_INDEX" val="19"/>
  <p:tag name="KSO_WM_TAG_VERSION" val="1.0"/>
  <p:tag name="KSO_WM_BEAUTIFY_FLAG" val="#wm#"/>
  <p:tag name="KSO_WM_TEMPLATE_CATEGORY" val="custom"/>
  <p:tag name="KSO_WM_TEMPLATE_INDEX" val="20191296"/>
  <p:tag name="KSO_WM_SLIDE_TYPE" val="endPage"/>
  <p:tag name="KSO_WM_SLIDE_SUBTYPE" val="pureTxt"/>
  <p:tag name="KSO_WM_SLIDE_LAYOUT" val="a"/>
  <p:tag name="KSO_WM_SLIDE_LAYOUT_CNT" val="1"/>
  <p:tag name="KSO_WM_TEMPLATE_SUBCATEGORY" val="0"/>
  <p:tag name="KSO_WM_TEMPLATE_MASTER_TYPE" val="1"/>
  <p:tag name="KSO_WM_TEMPLATE_COLOR_TYPE" val="1"/>
  <p:tag name="KSO_WM_SPECIAL_SOURCE" val="bdnull"/>
</p:tagLst>
</file>

<file path=ppt/tags/tag597.xml><?xml version="1.0" encoding="utf-8"?>
<p:tagLst xmlns:p="http://schemas.openxmlformats.org/presentationml/2006/main">
  <p:tag name="KSO_DOCER_TEMPLATE_OPEN_ONCE_MARK" val="1"/>
  <p:tag name="KSO_WPP_MARK_KEY" val="fefe3137-b434-4d14-8d2e-48a58479f4d9"/>
  <p:tag name="COMMONDATA" val="eyJoZGlkIjoiMmNmYmEwOWQ4Y2Q0M2IxMGZkNjI4ZjhkZDQyNzg1OTYifQ=="/>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heme/theme1.xml><?xml version="1.0" encoding="utf-8"?>
<a:theme xmlns:a="http://schemas.openxmlformats.org/drawingml/2006/main" name="Office 主题​​">
  <a:themeElements>
    <a:clrScheme name="A20191296">
      <a:dk1>
        <a:srgbClr val="000000"/>
      </a:dk1>
      <a:lt1>
        <a:srgbClr val="FFFFFF"/>
      </a:lt1>
      <a:dk2>
        <a:srgbClr val="E7E7F0"/>
      </a:dk2>
      <a:lt2>
        <a:srgbClr val="FFFFFF"/>
      </a:lt2>
      <a:accent1>
        <a:srgbClr val="6969C7"/>
      </a:accent1>
      <a:accent2>
        <a:srgbClr val="AE64B8"/>
      </a:accent2>
      <a:accent3>
        <a:srgbClr val="DB63A3"/>
      </a:accent3>
      <a:accent4>
        <a:srgbClr val="F5738C"/>
      </a:accent4>
      <a:accent5>
        <a:srgbClr val="F79179"/>
      </a:accent5>
      <a:accent6>
        <a:srgbClr val="FAB574"/>
      </a:accent6>
      <a:hlink>
        <a:srgbClr val="304FFC"/>
      </a:hlink>
      <a:folHlink>
        <a:srgbClr val="492067"/>
      </a:folHlink>
    </a:clrScheme>
    <a:fontScheme name="商务风">
      <a:majorFont>
        <a:latin typeface="Inter"/>
        <a:ea typeface="Inter"/>
        <a:cs typeface=""/>
      </a:majorFont>
      <a:minorFont>
        <a:latin typeface="Inter"/>
        <a:ea typeface="Inte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Inter"/>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nter"/>
        <a:ea typeface=""/>
        <a:cs typeface=""/>
        <a:font script="Jpan" typeface="ＭＳ Ｐゴシック"/>
        <a:font script="Hang" typeface="맑은 고딕"/>
        <a:font script="Hans" typeface="Inter"/>
        <a:font script="Hant" typeface="新細明體"/>
        <a:font script="Arab" typeface="Inter"/>
        <a:font script="Hebr" typeface="Inte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Inte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Inter"/>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nter"/>
        <a:ea typeface=""/>
        <a:cs typeface=""/>
        <a:font script="Jpan" typeface="ＭＳ Ｐゴシック"/>
        <a:font script="Hang" typeface="맑은 고딕"/>
        <a:font script="Hans" typeface="Inter"/>
        <a:font script="Hant" typeface="新細明體"/>
        <a:font script="Arab" typeface="Inter"/>
        <a:font script="Hebr" typeface="Inte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Inte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20191296">
    <a:dk1>
      <a:srgbClr val="000000"/>
    </a:dk1>
    <a:lt1>
      <a:srgbClr val="FFFFFF"/>
    </a:lt1>
    <a:dk2>
      <a:srgbClr val="E7E7F0"/>
    </a:dk2>
    <a:lt2>
      <a:srgbClr val="FFFFFF"/>
    </a:lt2>
    <a:accent1>
      <a:srgbClr val="6969C7"/>
    </a:accent1>
    <a:accent2>
      <a:srgbClr val="AE64B8"/>
    </a:accent2>
    <a:accent3>
      <a:srgbClr val="DB63A3"/>
    </a:accent3>
    <a:accent4>
      <a:srgbClr val="F5738C"/>
    </a:accent4>
    <a:accent5>
      <a:srgbClr val="F79179"/>
    </a:accent5>
    <a:accent6>
      <a:srgbClr val="FAB574"/>
    </a:accent6>
    <a:hlink>
      <a:srgbClr val="304FFC"/>
    </a:hlink>
    <a:folHlink>
      <a:srgbClr val="492067"/>
    </a:folHlink>
  </a:clrScheme>
</a:themeOverride>
</file>

<file path=ppt/theme/themeOverride2.xml><?xml version="1.0" encoding="utf-8"?>
<a:themeOverride xmlns:a="http://schemas.openxmlformats.org/drawingml/2006/main">
  <a:clrScheme name="A20191296">
    <a:dk1>
      <a:srgbClr val="000000"/>
    </a:dk1>
    <a:lt1>
      <a:srgbClr val="FFFFFF"/>
    </a:lt1>
    <a:dk2>
      <a:srgbClr val="E7E7F0"/>
    </a:dk2>
    <a:lt2>
      <a:srgbClr val="FFFFFF"/>
    </a:lt2>
    <a:accent1>
      <a:srgbClr val="6969C7"/>
    </a:accent1>
    <a:accent2>
      <a:srgbClr val="AE64B8"/>
    </a:accent2>
    <a:accent3>
      <a:srgbClr val="DB63A3"/>
    </a:accent3>
    <a:accent4>
      <a:srgbClr val="F5738C"/>
    </a:accent4>
    <a:accent5>
      <a:srgbClr val="F79179"/>
    </a:accent5>
    <a:accent6>
      <a:srgbClr val="FAB574"/>
    </a:accent6>
    <a:hlink>
      <a:srgbClr val="304FFC"/>
    </a:hlink>
    <a:folHlink>
      <a:srgbClr val="492067"/>
    </a:folHlink>
  </a:clrScheme>
</a:themeOverride>
</file>

<file path=ppt/theme/themeOverride3.xml><?xml version="1.0" encoding="utf-8"?>
<a:themeOverride xmlns:a="http://schemas.openxmlformats.org/drawingml/2006/main">
  <a:clrScheme name="A20191296">
    <a:dk1>
      <a:srgbClr val="000000"/>
    </a:dk1>
    <a:lt1>
      <a:srgbClr val="FFFFFF"/>
    </a:lt1>
    <a:dk2>
      <a:srgbClr val="E7E7F0"/>
    </a:dk2>
    <a:lt2>
      <a:srgbClr val="FFFFFF"/>
    </a:lt2>
    <a:accent1>
      <a:srgbClr val="6969C7"/>
    </a:accent1>
    <a:accent2>
      <a:srgbClr val="AE64B8"/>
    </a:accent2>
    <a:accent3>
      <a:srgbClr val="DB63A3"/>
    </a:accent3>
    <a:accent4>
      <a:srgbClr val="F5738C"/>
    </a:accent4>
    <a:accent5>
      <a:srgbClr val="F79179"/>
    </a:accent5>
    <a:accent6>
      <a:srgbClr val="FAB574"/>
    </a:accent6>
    <a:hlink>
      <a:srgbClr val="304FFC"/>
    </a:hlink>
    <a:folHlink>
      <a:srgbClr val="492067"/>
    </a:folHlink>
  </a:clrScheme>
</a:themeOverride>
</file>

<file path=ppt/theme/themeOverride4.xml><?xml version="1.0" encoding="utf-8"?>
<a:themeOverride xmlns:a="http://schemas.openxmlformats.org/drawingml/2006/main">
  <a:clrScheme name="A20191296">
    <a:dk1>
      <a:srgbClr val="000000"/>
    </a:dk1>
    <a:lt1>
      <a:srgbClr val="FFFFFF"/>
    </a:lt1>
    <a:dk2>
      <a:srgbClr val="E7E7F0"/>
    </a:dk2>
    <a:lt2>
      <a:srgbClr val="FFFFFF"/>
    </a:lt2>
    <a:accent1>
      <a:srgbClr val="6969C7"/>
    </a:accent1>
    <a:accent2>
      <a:srgbClr val="AE64B8"/>
    </a:accent2>
    <a:accent3>
      <a:srgbClr val="DB63A3"/>
    </a:accent3>
    <a:accent4>
      <a:srgbClr val="F5738C"/>
    </a:accent4>
    <a:accent5>
      <a:srgbClr val="F79179"/>
    </a:accent5>
    <a:accent6>
      <a:srgbClr val="FAB574"/>
    </a:accent6>
    <a:hlink>
      <a:srgbClr val="304FFC"/>
    </a:hlink>
    <a:folHlink>
      <a:srgbClr val="492067"/>
    </a:folHlink>
  </a:clrScheme>
</a:themeOverride>
</file>

<file path=ppt/theme/themeOverride5.xml><?xml version="1.0" encoding="utf-8"?>
<a:themeOverride xmlns:a="http://schemas.openxmlformats.org/drawingml/2006/main">
  <a:clrScheme name="A20191296">
    <a:dk1>
      <a:srgbClr val="000000"/>
    </a:dk1>
    <a:lt1>
      <a:srgbClr val="FFFFFF"/>
    </a:lt1>
    <a:dk2>
      <a:srgbClr val="E7E7F0"/>
    </a:dk2>
    <a:lt2>
      <a:srgbClr val="FFFFFF"/>
    </a:lt2>
    <a:accent1>
      <a:srgbClr val="6969C7"/>
    </a:accent1>
    <a:accent2>
      <a:srgbClr val="AE64B8"/>
    </a:accent2>
    <a:accent3>
      <a:srgbClr val="DB63A3"/>
    </a:accent3>
    <a:accent4>
      <a:srgbClr val="F5738C"/>
    </a:accent4>
    <a:accent5>
      <a:srgbClr val="F79179"/>
    </a:accent5>
    <a:accent6>
      <a:srgbClr val="FAB574"/>
    </a:accent6>
    <a:hlink>
      <a:srgbClr val="304FFC"/>
    </a:hlink>
    <a:folHlink>
      <a:srgbClr val="492067"/>
    </a:folHlink>
  </a:clrScheme>
</a:themeOverride>
</file>

<file path=ppt/theme/themeOverride6.xml><?xml version="1.0" encoding="utf-8"?>
<a:themeOverride xmlns:a="http://schemas.openxmlformats.org/drawingml/2006/main">
  <a:clrScheme name="A20191296">
    <a:dk1>
      <a:srgbClr val="000000"/>
    </a:dk1>
    <a:lt1>
      <a:srgbClr val="FFFFFF"/>
    </a:lt1>
    <a:dk2>
      <a:srgbClr val="E7E7F0"/>
    </a:dk2>
    <a:lt2>
      <a:srgbClr val="FFFFFF"/>
    </a:lt2>
    <a:accent1>
      <a:srgbClr val="6969C7"/>
    </a:accent1>
    <a:accent2>
      <a:srgbClr val="AE64B8"/>
    </a:accent2>
    <a:accent3>
      <a:srgbClr val="DB63A3"/>
    </a:accent3>
    <a:accent4>
      <a:srgbClr val="F5738C"/>
    </a:accent4>
    <a:accent5>
      <a:srgbClr val="F79179"/>
    </a:accent5>
    <a:accent6>
      <a:srgbClr val="FAB574"/>
    </a:accent6>
    <a:hlink>
      <a:srgbClr val="304FFC"/>
    </a:hlink>
    <a:folHlink>
      <a:srgbClr val="492067"/>
    </a:folHlink>
  </a:clrScheme>
</a:themeOverride>
</file>

<file path=ppt/theme/themeOverride7.xml><?xml version="1.0" encoding="utf-8"?>
<a:themeOverride xmlns:a="http://schemas.openxmlformats.org/drawingml/2006/main">
  <a:clrScheme name="A20191296">
    <a:dk1>
      <a:srgbClr val="000000"/>
    </a:dk1>
    <a:lt1>
      <a:srgbClr val="FFFFFF"/>
    </a:lt1>
    <a:dk2>
      <a:srgbClr val="E7E7F0"/>
    </a:dk2>
    <a:lt2>
      <a:srgbClr val="FFFFFF"/>
    </a:lt2>
    <a:accent1>
      <a:srgbClr val="6969C7"/>
    </a:accent1>
    <a:accent2>
      <a:srgbClr val="AE64B8"/>
    </a:accent2>
    <a:accent3>
      <a:srgbClr val="DB63A3"/>
    </a:accent3>
    <a:accent4>
      <a:srgbClr val="F5738C"/>
    </a:accent4>
    <a:accent5>
      <a:srgbClr val="F79179"/>
    </a:accent5>
    <a:accent6>
      <a:srgbClr val="FAB574"/>
    </a:accent6>
    <a:hlink>
      <a:srgbClr val="304FFC"/>
    </a:hlink>
    <a:folHlink>
      <a:srgbClr val="492067"/>
    </a:folHlink>
  </a:clrScheme>
</a:themeOverride>
</file>

<file path=ppt/theme/themeOverride8.xml><?xml version="1.0" encoding="utf-8"?>
<a:themeOverride xmlns:a="http://schemas.openxmlformats.org/drawingml/2006/main">
  <a:clrScheme name="A20191296">
    <a:dk1>
      <a:srgbClr val="000000"/>
    </a:dk1>
    <a:lt1>
      <a:srgbClr val="FFFFFF"/>
    </a:lt1>
    <a:dk2>
      <a:srgbClr val="E7E7F0"/>
    </a:dk2>
    <a:lt2>
      <a:srgbClr val="FFFFFF"/>
    </a:lt2>
    <a:accent1>
      <a:srgbClr val="6969C7"/>
    </a:accent1>
    <a:accent2>
      <a:srgbClr val="AE64B8"/>
    </a:accent2>
    <a:accent3>
      <a:srgbClr val="DB63A3"/>
    </a:accent3>
    <a:accent4>
      <a:srgbClr val="F5738C"/>
    </a:accent4>
    <a:accent5>
      <a:srgbClr val="F79179"/>
    </a:accent5>
    <a:accent6>
      <a:srgbClr val="FAB574"/>
    </a:accent6>
    <a:hlink>
      <a:srgbClr val="304FFC"/>
    </a:hlink>
    <a:folHlink>
      <a:srgbClr val="492067"/>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3417</Words>
  <Application>WPS Presentation</Application>
  <PresentationFormat>宽屏</PresentationFormat>
  <Paragraphs>96</Paragraphs>
  <Slides>14</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SimSun</vt:lpstr>
      <vt:lpstr>Wingdings</vt:lpstr>
      <vt:lpstr>Inter</vt:lpstr>
      <vt:lpstr>Microsoft YaHei</vt:lpstr>
      <vt:lpstr>Inter Black</vt:lpstr>
      <vt:lpstr>Arial Unicode MS</vt:lpstr>
      <vt:lpstr>Office 主题​​</vt:lpstr>
      <vt:lpstr>PROJECT REPORT </vt:lpstr>
      <vt:lpstr>PowerPoint 演示文稿</vt:lpstr>
      <vt:lpstr>INTRODUCTION</vt:lpstr>
      <vt:lpstr>ABOUT 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KIIT</cp:lastModifiedBy>
  <cp:revision>53</cp:revision>
  <dcterms:created xsi:type="dcterms:W3CDTF">2019-09-24T09:16:00Z</dcterms:created>
  <dcterms:modified xsi:type="dcterms:W3CDTF">2024-03-27T04:39:57Z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1033-11.2.0.10311</vt:lpwstr>
  </property>
  <property fmtid="{D5CDD505-2E9C-101B-9397-08002B2CF9AE}" pid="3" name="ICV">
    <vt:lpwstr>67A4AE2C596A47B991BBAA1C50D9E9FA</vt:lpwstr>
  </property>
</Properties>
</file>