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>
        <p:scale>
          <a:sx n="118" d="100"/>
          <a:sy n="118" d="100"/>
        </p:scale>
        <p:origin x="-143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DA7E-5790-4E35-8362-36667A0CC16E}" type="datetimeFigureOut">
              <a:rPr lang="de-DE" smtClean="0"/>
              <a:t>18.11.2014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257E-2457-4B56-B153-0832B4F8E8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69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7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7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7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7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7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7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257E-2457-4B56-B153-0832B4F8E8B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7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6F5AD4-C3AB-474E-A6A0-441388F2B150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91CFA-35AD-4B34-A6CE-8696DD002B72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D258B-9B6D-4F1B-9F52-8517F7BE9CD5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E0835-261E-465C-B67B-67AC76809CBF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FAE496-6847-4DCB-A7A0-B453FD3D9E73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FC490-5D3F-4005-9C61-90465AC5E023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E0133A-73BC-4A79-BF82-BEF2666C03D7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7A69E-152A-4EBD-9109-C2609214F2D7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80279-3AA9-47BB-8E02-B631E604CA96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796F46-BF3F-49AE-961F-7EB2CB2D5004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547F93-77A1-4CB2-84C3-88F90D00ADD9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22ED36-F3A7-4302-B80E-001B3E807F4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29761"/>
          </a:xfrm>
        </p:spPr>
        <p:txBody>
          <a:bodyPr>
            <a:normAutofit/>
          </a:bodyPr>
          <a:lstStyle/>
          <a:p>
            <a:r>
              <a:rPr lang="de-DE" dirty="0" smtClean="0"/>
              <a:t>Prüfungsangst</a:t>
            </a:r>
            <a:br>
              <a:rPr lang="de-DE" dirty="0" smtClean="0"/>
            </a:br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Thesen zum Thema „Prüfungsangst“</a:t>
            </a:r>
          </a:p>
          <a:p>
            <a:r>
              <a:rPr lang="de-DE" dirty="0" smtClean="0"/>
              <a:t>Geschätzte Zeit: 45 Minuten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90-FA98-4596-8AED-470BE6C4DEE8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1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AFA8-468F-42C8-9A45-FB4B0FBF7F0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Prüfungsangst ist ein Mittel um herauszufinden, wie die Prüflinge mit Stress und Ängsten umgehen, bzw. auf diese reagieren…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8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AFA8-468F-42C8-9A45-FB4B0FBF7F0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Die Prüfungsangst endet mit der Vollendung der Ausbildung / des Studiums…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6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AFA8-468F-42C8-9A45-FB4B0FBF7F0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Prüfungsangst ist immer bedingt von anderen Personen (z. B. von strengen Eltern)…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AFA8-468F-42C8-9A45-FB4B0FBF7F0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Prüfungsangst, eine ernstzunehmende Krankheit oder einfach nicht gelernt?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98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AFA8-468F-42C8-9A45-FB4B0FBF7F0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Beruhigungsmittel verhindern Prüfungsängste…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AFA8-468F-42C8-9A45-FB4B0FBF7F0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Blackout gehabt, Prüfung nicht bestanden. Das wird mir doch bei der nächsten Prüfung trotz des intensiven Lernens erneut </a:t>
            </a:r>
            <a:r>
              <a:rPr lang="de-DE" dirty="0" err="1" smtClean="0"/>
              <a:t>passiern</a:t>
            </a: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7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AFA8-468F-42C8-9A45-FB4B0FBF7F0E}" type="datetime1">
              <a:rPr lang="de-DE" smtClean="0"/>
              <a:t>18.11.2014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Diskussion: Prüfungsangst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Die einzige Lösung:</a:t>
            </a:r>
            <a:r>
              <a:rPr lang="de-DE" dirty="0"/>
              <a:t/>
            </a:r>
            <a:br>
              <a:rPr lang="de-DE" dirty="0"/>
            </a:br>
            <a:r>
              <a:rPr lang="de-DE" sz="5100" dirty="0" smtClean="0"/>
              <a:t>FLUCHT!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Was hat die Flucht zur Folge?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149</Words>
  <Application>Microsoft Office PowerPoint</Application>
  <PresentationFormat>Bildschirmpräsentation (4:3)</PresentationFormat>
  <Paragraphs>41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Deimos</vt:lpstr>
      <vt:lpstr>Prüfungsangst Diskussion</vt:lpstr>
      <vt:lpstr>Prüfungsangst ist ein Mittel um herauszufinden, wie die Prüflinge mit Stress und Ängsten umgehen, bzw. auf diese reagieren… </vt:lpstr>
      <vt:lpstr>Die Prüfungsangst endet mit der Vollendung der Ausbildung / des Studiums…</vt:lpstr>
      <vt:lpstr>Prüfungsangst ist immer bedingt von anderen Personen (z. B. von strengen Eltern)…</vt:lpstr>
      <vt:lpstr>Prüfungsangst, eine ernstzunehmende Krankheit oder einfach nicht gelernt?</vt:lpstr>
      <vt:lpstr>Beruhigungsmittel verhindern Prüfungsängste…</vt:lpstr>
      <vt:lpstr>Blackout gehabt, Prüfung nicht bestanden. Das wird mir doch bei der nächsten Prüfung trotz des intensiven Lernens erneut passiern…</vt:lpstr>
      <vt:lpstr>Die einzige Lösung: FLUCHT!  Was hat die Flucht zur Folge?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Prüfungsangst</dc:title>
  <dc:creator>Fabsy</dc:creator>
  <cp:lastModifiedBy>Frederik Brämer</cp:lastModifiedBy>
  <cp:revision>28</cp:revision>
  <dcterms:created xsi:type="dcterms:W3CDTF">2014-11-13T17:00:32Z</dcterms:created>
  <dcterms:modified xsi:type="dcterms:W3CDTF">2014-11-18T17:23:48Z</dcterms:modified>
</cp:coreProperties>
</file>