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7" r:id="rId10"/>
    <p:sldId id="268" r:id="rId11"/>
    <p:sldId id="266" r:id="rId12"/>
    <p:sldId id="262" r:id="rId13"/>
    <p:sldId id="26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DA7E-5790-4E35-8362-36667A0CC16E}" type="datetimeFigureOut">
              <a:rPr lang="de-DE" smtClean="0"/>
              <a:t>16.11.2014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257E-2457-4B56-B153-0832B4F8E8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69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07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Quellenangabe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28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Quellenangabe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53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Fragen oder Anregungen?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42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Frederik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15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Frederik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76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Frederik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94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66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7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2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33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2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27E915-A975-43F1-AA03-286409582FE6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EB9B7-2D49-4F62-881E-0F283B269B3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E3CC7-38EB-4B0D-A28C-108071E5B8E5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5EDED-7FD9-43FB-8048-CF4F24FB5AB1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ECD27-11C9-4DD5-BFAB-6AEC66D437B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DFE62-A806-4052-8B26-5ADAD049E5DB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D6C644-03CC-40B2-B244-6FB0FBE30B80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2D02D-EE4B-43E9-B36A-3EE84F2430A3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DE53FB-EB48-481D-B36D-15B62DA5652E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6840A8-1249-494E-8FF3-564DC7A54DEF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AE4A8F-B00C-4384-B1D0-E63EF2CD80FE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/>
          <a:lstStyle/>
          <a:p>
            <a:r>
              <a:rPr lang="de-DE" dirty="0" smtClean="0"/>
              <a:t>Prüfungsangst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Referat von Marlen Beckmann, </a:t>
            </a:r>
          </a:p>
          <a:p>
            <a:r>
              <a:rPr lang="de-DE" dirty="0" smtClean="0"/>
              <a:t>Frederik Brämer</a:t>
            </a:r>
            <a:r>
              <a:rPr lang="de-DE" dirty="0"/>
              <a:t> </a:t>
            </a:r>
            <a:r>
              <a:rPr lang="de-DE" dirty="0" smtClean="0"/>
              <a:t>und Lars van Essen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DEF3-3A45-47CA-9097-82C5098E1FEB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Auseinandersetzen mit Prüfungsinhalten</a:t>
            </a:r>
          </a:p>
          <a:p>
            <a:r>
              <a:rPr lang="de-DE" dirty="0" smtClean="0"/>
              <a:t>Angst realistische Argumente entgegen setzen</a:t>
            </a:r>
          </a:p>
          <a:p>
            <a:r>
              <a:rPr lang="de-DE" dirty="0" smtClean="0"/>
              <a:t>Kein Horrorszenario ausmalen / vorstellen</a:t>
            </a:r>
          </a:p>
          <a:p>
            <a:r>
              <a:rPr lang="de-DE" dirty="0" smtClean="0"/>
              <a:t>An frühere / bestandene Prüfungen denken</a:t>
            </a:r>
          </a:p>
          <a:p>
            <a:r>
              <a:rPr lang="de-DE" dirty="0" smtClean="0"/>
              <a:t>Prüfungssituation bildhaft und rational vorstellen</a:t>
            </a:r>
          </a:p>
          <a:p>
            <a:r>
              <a:rPr lang="de-DE" dirty="0" smtClean="0"/>
              <a:t>Entspannen (z. B. Sport, Musik hören)</a:t>
            </a:r>
          </a:p>
          <a:p>
            <a:r>
              <a:rPr lang="de-DE" dirty="0" smtClean="0"/>
              <a:t>Professionelle Hilfe suchen (z. B. Coach, Psychotherapeut)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C644-03CC-40B2-B244-6FB0FBE30B80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dirty="0"/>
              <a:t>Vorbeugung und </a:t>
            </a:r>
            <a:r>
              <a:rPr lang="de-DE" dirty="0" smtClean="0"/>
              <a:t>Techniken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5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Quellenangabe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6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Dammann, L. (kein Datum). </a:t>
            </a:r>
            <a:r>
              <a:rPr lang="de-DE" i="1" dirty="0"/>
              <a:t>Studis Online.</a:t>
            </a:r>
            <a:r>
              <a:rPr lang="de-DE" dirty="0"/>
              <a:t> Abgerufen am 10. 11 2014 von http://www.studis-online.de/Studieren/jura_pruefungsangst.php</a:t>
            </a:r>
          </a:p>
          <a:p>
            <a:r>
              <a:rPr lang="de-DE" dirty="0"/>
              <a:t>Doris Wolf, A. G. (7. Auflage 2010). </a:t>
            </a:r>
            <a:r>
              <a:rPr lang="de-DE" i="1" dirty="0"/>
              <a:t>Nur Mut zum ersten Schritt - Wie Sie auf andere zugehen und sich ungezwungen unterhalten können.</a:t>
            </a:r>
            <a:r>
              <a:rPr lang="de-DE" dirty="0"/>
              <a:t> Mannheim: PAL Verlagsgesellschaft.</a:t>
            </a:r>
          </a:p>
          <a:p>
            <a:r>
              <a:rPr lang="de-DE" dirty="0"/>
              <a:t>Frederick H. </a:t>
            </a:r>
            <a:r>
              <a:rPr lang="de-DE" dirty="0" err="1"/>
              <a:t>Kanfer</a:t>
            </a:r>
            <a:r>
              <a:rPr lang="de-DE" dirty="0"/>
              <a:t>, A. P. (kein Datum). </a:t>
            </a:r>
            <a:r>
              <a:rPr lang="de-DE" i="1" dirty="0"/>
              <a:t>Möglichkeiten der Verhaltensänderung.</a:t>
            </a:r>
            <a:r>
              <a:rPr lang="de-DE" dirty="0"/>
              <a:t> Urban &amp; Schwarzenberg Verlag#.</a:t>
            </a:r>
          </a:p>
          <a:p>
            <a:r>
              <a:rPr lang="de-DE" dirty="0"/>
              <a:t>Moeller, M. L. (1969). </a:t>
            </a:r>
            <a:r>
              <a:rPr lang="de-DE" i="1" dirty="0"/>
              <a:t>Die Prüfung als Kernmodell psychosozialer Konflikte.</a:t>
            </a:r>
            <a:endParaRPr lang="de-DE" dirty="0"/>
          </a:p>
          <a:p>
            <a:r>
              <a:rPr lang="de-DE" dirty="0"/>
              <a:t>Semmler, D.-P. N. (kein Datum). </a:t>
            </a:r>
            <a:r>
              <a:rPr lang="de-DE" i="1" dirty="0"/>
              <a:t>Prüfungsangst? "Mach was dagegen".</a:t>
            </a:r>
            <a:r>
              <a:rPr lang="de-DE" dirty="0"/>
              <a:t> Abgerufen am 10. 11 2014 von http://www.pruefungsangst.de/index.html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Quellenangabe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1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ranitegrok.com/wp-content/uploads/2013/07/Ques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1816764" cy="2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Danke für Ihre Aufmerksamkeit!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340" y="2564904"/>
            <a:ext cx="91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pc="300" dirty="0" smtClean="0"/>
              <a:t>Haben Sie noch </a:t>
            </a:r>
            <a:r>
              <a:rPr lang="de-DE" sz="2800" b="1" spc="300" dirty="0" smtClean="0"/>
              <a:t>Fragen oder Anregungen?</a:t>
            </a:r>
            <a:endParaRPr lang="de-DE" sz="2800" b="1" spc="300" dirty="0"/>
          </a:p>
        </p:txBody>
      </p:sp>
    </p:spTree>
    <p:extLst>
      <p:ext uri="{BB962C8B-B14F-4D97-AF65-F5344CB8AC3E}">
        <p14:creationId xmlns:p14="http://schemas.microsoft.com/office/powerpoint/2010/main" val="30038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 smtClean="0"/>
              <a:t>Allgemeine Informationen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Bedeutung in der Gesellschaft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Vorbeugung und </a:t>
            </a:r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F3A6-F858-45E9-980E-6807BE021D74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1955-D9E1-41B5-8F66-9F6FF1CC5A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Allgemeine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5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Angst wird ausgelöst in Prüfungssituationen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Ursprünglich dient Angst zum Schutz vor Tieren (seit der Urzeit)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Ausgelöst durch: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Negative Erfahrungen (z. B. Referat)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Erfahrungen von anderen Personen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Eigenes (negatives) Selbstbild</a:t>
            </a:r>
          </a:p>
          <a:p>
            <a:pPr>
              <a:lnSpc>
                <a:spcPct val="120000"/>
              </a:lnSpc>
            </a:pPr>
            <a:r>
              <a:rPr lang="de-DE" dirty="0"/>
              <a:t>Unsicherheit führt zu </a:t>
            </a:r>
            <a:r>
              <a:rPr lang="de-DE" dirty="0" smtClean="0"/>
              <a:t>Angst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Allgemeine Informationen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0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Angst führt zu Reaktionen z. B.: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Herzrasen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Schweißausbruch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Zittern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Stottern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Ursache: </a:t>
            </a:r>
            <a:r>
              <a:rPr lang="de-DE" dirty="0" smtClean="0"/>
              <a:t>Selbstattribution</a:t>
            </a:r>
            <a:endParaRPr lang="de-DE" dirty="0"/>
          </a:p>
          <a:p>
            <a:pPr lvl="1">
              <a:lnSpc>
                <a:spcPct val="120000"/>
              </a:lnSpc>
            </a:pPr>
            <a:r>
              <a:rPr lang="de-DE" dirty="0"/>
              <a:t>Zuschreiben von negativen Attributen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Ausblendung realistischer Faktoren (z. B. Tageszeit)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Betroffene fühlen sich für Situation verantwortlich</a:t>
            </a:r>
          </a:p>
          <a:p>
            <a:pPr marL="393192" lvl="1" indent="0">
              <a:lnSpc>
                <a:spcPct val="120000"/>
              </a:lnSpc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Allgemeine Informationen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7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Bedeutung in der Gesellschaft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1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Erwartungen von der Gesellschaft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„Jeder muss mich mögen.“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„Es ist eine Katastrophe, wenn etwas nicht läuft wie ich es möchte.“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„Es ist leichter vor der Prüfung zu fliehen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Gesellschaft baut Leistungsdruck auf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Prüfungsangst kann als Schwäche gesehen werden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Emotionen und Ängste werden kaum untereinander verbalisiert</a:t>
            </a:r>
          </a:p>
          <a:p>
            <a:pPr lvl="1">
              <a:lnSpc>
                <a:spcPct val="120000"/>
              </a:lnSpc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Bedeutung in der Gesellschaft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2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 smtClean="0"/>
              <a:t>Folgen: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Krankheitsausfälle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Beförderungen sind nur für „Starke“ möglich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Mehr Studienabbrecher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Bei Bestehen der Prüfung: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Wachsendes Selbstvertrauen (Stolz)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Bessere Identifikation mit der Gesellschaft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Man sieht zukünftige Prüfungen positiver an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Bedeutung in der Gesellschaft </a:t>
            </a:r>
            <a:r>
              <a:rPr lang="de-DE" dirty="0" smtClean="0"/>
              <a:t>(2/2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13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08D1-48CC-43D6-8760-6D47AF059442}" type="datetime1">
              <a:rPr lang="de-DE" smtClean="0"/>
              <a:t>16.11.2014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Referat: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Vorbeugung und Techniken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6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509</Words>
  <Application>Microsoft Office PowerPoint</Application>
  <PresentationFormat>Bildschirmpräsentation (4:3)</PresentationFormat>
  <Paragraphs>125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Prüfungsangst</vt:lpstr>
      <vt:lpstr>Gliederung</vt:lpstr>
      <vt:lpstr>Allgemeine Informationen</vt:lpstr>
      <vt:lpstr>1. Allgemeine Informationen (1/2)</vt:lpstr>
      <vt:lpstr>1. Allgemeine Informationen (2/2)</vt:lpstr>
      <vt:lpstr>Bedeutung in der Gesellschaft</vt:lpstr>
      <vt:lpstr>2. Bedeutung in der Gesellschaft (1/2)</vt:lpstr>
      <vt:lpstr>2. Bedeutung in der Gesellschaft (2/2)</vt:lpstr>
      <vt:lpstr>Vorbeugung und Techniken</vt:lpstr>
      <vt:lpstr>2. Vorbeugung und Techniken</vt:lpstr>
      <vt:lpstr>Quellenangabe</vt:lpstr>
      <vt:lpstr>4. Quellenangabe</vt:lpstr>
      <vt:lpstr>Danke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Prüfungsangst</dc:title>
  <dc:creator>Fabsy</dc:creator>
  <cp:lastModifiedBy>Frederik Brämer</cp:lastModifiedBy>
  <cp:revision>23</cp:revision>
  <dcterms:created xsi:type="dcterms:W3CDTF">2014-11-13T17:00:32Z</dcterms:created>
  <dcterms:modified xsi:type="dcterms:W3CDTF">2014-11-16T18:08:24Z</dcterms:modified>
</cp:coreProperties>
</file>