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F296-327F-2A81-A47E-EC504DE5F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B3283-E506-7091-AD45-DFFA06CF0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9C56-4425-B8B2-A52F-9DEB2B04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1A6D-A8C9-F96B-F98C-60544C48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3909-2CCE-8360-BFB2-47F40554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91E-D36F-F604-51E4-C7A7AB1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599BE-992A-2555-FFB6-CFD364151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3A66-3913-F45F-5BAC-88C3204C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7E1E-FAE0-52E0-034A-1A677DA1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D29B-91C0-2C1D-8FF3-56B996B7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6ED05-8EC6-73DC-5F55-8EB04F7F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4F41-0458-911F-4CA9-110AF849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DDB3-6724-FA61-65D7-DEC6FE43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50DC-89AA-1C84-7E4B-06BA61EC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FD2-6A95-767E-8896-8C94B9E6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2DCA-EE15-9524-AEF5-74E30CE8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B299-B26C-CF04-E77A-64ACD54D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5D3C-996B-93ED-FD25-459A87D4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6CB3-E29B-7927-2A5C-8522A66E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6B05-6DE5-4554-D42B-44932777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08B2-1840-72A3-9A9E-97595A69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0855D-BF83-69A1-68C9-F3EA0EB7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7767-EE4E-991C-6D92-529BD9E2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64B0-502A-F809-72A3-98A9963A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3D93-F58E-5BA4-5E93-06442ED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5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8DF6-69A8-3765-BC16-0A1D3CD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82E0-7FAD-0763-FC5D-6AF3683DB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C7F91-492B-7C07-159C-B5B400BB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E7332-7AC8-0A87-2939-27AF1894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9054F-A61C-793E-2129-751F804B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F754-7864-D88C-C0E3-5DA48CE1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49E-126D-C81D-3F64-3262A3F1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2DD1-32AB-6EBA-2A7F-9F3BB465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F925-1995-E81A-A344-13318A9EF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D95D-41B5-97F2-2A5F-4974E4CB7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43E04-C7B9-4FFD-C9F0-9A6D2DE3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BEF74-A41D-B11F-52EF-A9EB44D8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AFC60-62DF-D8AA-941A-5FE4F0CA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BB5BD-326E-624A-A4A4-C660E484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1864-E3D5-EBA3-CBDF-3D360ED1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F8C1E-5431-0587-A71A-7EA1701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27AC-7B9D-55CB-75A7-0B056DD5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07EE1-1DC7-2F3F-FB1B-0F4BA4B0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E3066-18BF-536D-2E35-F81C4207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223A-DCCC-9D18-8288-1F359ECF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E21C8-F36B-B455-A34B-8D425428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92E9-298A-2E94-5D50-12ED629C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0CAA-62E2-A7DF-9EFA-3E28C9F3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04AF6-074F-D786-2853-AC0A43C2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21BDB-E63D-6283-0577-40B0D417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809A-5A0F-FCF3-63CA-289CAD85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389A-545F-2E65-CB1B-6A9596D6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B079-69ED-421D-02DE-48C9B723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125B2-0D26-532A-15D3-E731400E8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55F64-870B-DDFB-7783-CA453167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7FBAA-C998-93A0-2C8C-C9CB69FD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DD745-CEDA-391B-811C-CF844FC1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FA5B-B3C4-7C18-0B93-CB551235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D1171-E3EB-D86B-76DD-272EB7AD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C849-51E8-767E-B8E1-CC2662CD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4E33-47B4-BDB3-1EA0-97248F51B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217B-D784-4161-BCB1-5028FFE76D33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0A43-BB10-7FB9-4C69-7332D8826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2DEF-A189-1BA8-BEFE-9839B6AE7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CC31-68D4-46EB-AF9C-E82947A6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64D23-A1BC-B9CF-D502-A09357546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209675"/>
          </a:xfrm>
        </p:spPr>
        <p:txBody>
          <a:bodyPr>
            <a:normAutofit/>
          </a:bodyPr>
          <a:lstStyle/>
          <a:p>
            <a:r>
              <a:rPr lang="en-US" dirty="0"/>
              <a:t>Halaman Utama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64D23-A1BC-B9CF-D502-A09357546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F4786-B0D1-8840-2576-CF420CC3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" y="1820743"/>
            <a:ext cx="11740360" cy="45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8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209675"/>
          </a:xfrm>
        </p:spPr>
        <p:txBody>
          <a:bodyPr>
            <a:normAutofit/>
          </a:bodyPr>
          <a:lstStyle/>
          <a:p>
            <a:r>
              <a:rPr lang="en-US" dirty="0"/>
              <a:t>Halaman Login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0FA33-C5C8-B10B-2145-6EBCF360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2" y="1712741"/>
            <a:ext cx="11718388" cy="44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209675"/>
          </a:xfrm>
        </p:spPr>
        <p:txBody>
          <a:bodyPr>
            <a:normAutofit/>
          </a:bodyPr>
          <a:lstStyle/>
          <a:p>
            <a:r>
              <a:rPr lang="en-US" dirty="0"/>
              <a:t>Halaman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AB88-C87C-4534-1D01-D20CCF0E98BB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E2410-A16E-7A76-7BF1-60167914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" y="1582616"/>
            <a:ext cx="11015003" cy="49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9"/>
            <a:ext cx="9733964" cy="12096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Pokok &gt; Tempat Pemotongan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AB88-C87C-4534-1D01-D20CCF0E98BB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B6D8F-FEA8-4A16-D1EB-71498FFC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6" y="1753365"/>
            <a:ext cx="10688662" cy="4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42911"/>
            <a:ext cx="9855200" cy="12096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Pokok &gt; Petugas Pemantauan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AB88-C87C-4534-1D01-D20CCF0E98BB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14628-8944-F3F3-C3D2-662D5F3D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6" y="1618404"/>
            <a:ext cx="10485927" cy="46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7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9"/>
            <a:ext cx="9144000" cy="1209675"/>
          </a:xfrm>
        </p:spPr>
        <p:txBody>
          <a:bodyPr>
            <a:normAutofit/>
          </a:bodyPr>
          <a:lstStyle/>
          <a:p>
            <a:r>
              <a:rPr lang="en-US" dirty="0"/>
              <a:t>Data Pokok &gt; Penugasan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AB88-C87C-4534-1D01-D20CCF0E98BB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F2DB2-D1A0-A61A-2476-687278F87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6" y="1770742"/>
            <a:ext cx="10329767" cy="46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9"/>
            <a:ext cx="9144000" cy="1209675"/>
          </a:xfrm>
        </p:spPr>
        <p:txBody>
          <a:bodyPr>
            <a:normAutofit/>
          </a:bodyPr>
          <a:lstStyle/>
          <a:p>
            <a:r>
              <a:rPr lang="en-US" dirty="0"/>
              <a:t>Lokasi Pemotongan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AB88-C87C-4534-1D01-D20CCF0E98BB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8CF45-225C-DA5B-9651-06DF71A8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483214"/>
            <a:ext cx="10566400" cy="48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0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C0EA-2371-369B-616A-A4FD5B52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9"/>
            <a:ext cx="9144000" cy="1209675"/>
          </a:xfrm>
        </p:spPr>
        <p:txBody>
          <a:bodyPr>
            <a:normAutofit/>
          </a:bodyPr>
          <a:lstStyle/>
          <a:p>
            <a:r>
              <a:rPr lang="en-US" dirty="0"/>
              <a:t>Dokumentasi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AB88-C87C-4534-1D01-D20CCF0E98BB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Halaman Utama</vt:lpstr>
      <vt:lpstr>Halaman Login</vt:lpstr>
      <vt:lpstr>Halaman Dashboard</vt:lpstr>
      <vt:lpstr>Data Pokok &gt; Tempat Pemotongan</vt:lpstr>
      <vt:lpstr>Data Pokok &gt; Petugas Pemantauan</vt:lpstr>
      <vt:lpstr>Data Pokok &gt; Penugasan</vt:lpstr>
      <vt:lpstr>Lokasi Pemotongan</vt:lpstr>
      <vt:lpstr>Dokumentasi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adzan zam</dc:creator>
  <cp:lastModifiedBy>adzan zam</cp:lastModifiedBy>
  <cp:revision>6</cp:revision>
  <cp:lastPrinted>2024-06-26T14:39:44Z</cp:lastPrinted>
  <dcterms:created xsi:type="dcterms:W3CDTF">2024-06-26T13:06:28Z</dcterms:created>
  <dcterms:modified xsi:type="dcterms:W3CDTF">2024-06-27T15:44:07Z</dcterms:modified>
</cp:coreProperties>
</file>