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17" autoAdjust="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2179E5-0396-417E-8007-69343F17B91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15502D-3DCF-451E-A60A-D7D3110AE1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3_10_31_09_28_IMG_5878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000296" y="642918"/>
            <a:ext cx="9144000" cy="514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438" y="2928934"/>
            <a:ext cx="4143404" cy="1000132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>
                <a:latin typeface="Agency FB" pitchFamily="34" charset="0"/>
              </a:rPr>
              <a:t>STOCK MANAGER</a:t>
            </a:r>
            <a:endParaRPr lang="en-US" sz="66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57628"/>
            <a:ext cx="7854696" cy="1752600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An Inventory Application </a:t>
            </a:r>
          </a:p>
          <a:p>
            <a:r>
              <a:rPr lang="en-US" dirty="0" smtClean="0">
                <a:latin typeface="Agency FB" pitchFamily="34" charset="0"/>
              </a:rPr>
              <a:t>by Rick </a:t>
            </a:r>
            <a:r>
              <a:rPr lang="en-US" dirty="0" err="1" smtClean="0">
                <a:latin typeface="Agency FB" pitchFamily="34" charset="0"/>
              </a:rPr>
              <a:t>Ofar</a:t>
            </a:r>
            <a:r>
              <a:rPr lang="en-US" dirty="0" smtClean="0">
                <a:latin typeface="Agency FB" pitchFamily="34" charset="0"/>
              </a:rPr>
              <a:t>-Inc.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revenue model includes a one-time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payment for initial offline functionality,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plans to introduce subscription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services for advanced features in future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updates.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Revenue Model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My journey from Mass Communication to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web/mobile app development, coupled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diverse professional experiences,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positions me to bring a fresh and adaptable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perspective to ADR Stock Manager.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Founder’s Background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current technological landscape and a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rising demand for digital solutions in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business management create an opportune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moment for ADR Stock Manager.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Why Now? (Marketing Timing)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primary go-to-market channels include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targeted digital marketing on social media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platforms and industry forums. Exclusive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trial offerings and strategic partnerships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further drive customer acquisition.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Go-To Marketing Strategy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ADR Stock Manager excels with its offline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mode, ensuring seamless business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operations without internet dependency.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Client-controlled database and server offer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security and customization.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Multi-device connectivity within the same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network fosters efficiency.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Competitive Advantage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 a sole proprietorship, Rick </a:t>
            </a:r>
            <a:r>
              <a:rPr lang="en-US" sz="17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Ofar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-Inc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doesn't have a current monthly burn rate or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cash balance to report at this stage. The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focus has been on product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development, and financial metrics will be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established as the business progresses.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Financial Projection 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500306"/>
            <a:ext cx="7854696" cy="85725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gency FB" pitchFamily="34" charset="0"/>
              </a:rPr>
              <a:t>Thank You</a:t>
            </a:r>
            <a:endParaRPr lang="en-US" sz="4000" b="1" dirty="0">
              <a:latin typeface="Agency FB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1472" y="5715016"/>
            <a:ext cx="7854696" cy="857256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Frederick Adarode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+234(0)817-929-0343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frederickadarode@gmail.com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– ADR Stock Manager</a:t>
            </a:r>
          </a:p>
          <a:p>
            <a:pPr lvl="1"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Key Features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Market Opportunity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Revenue Model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Founder’s Background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Why Now? (Marketing Timing)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Go-To Market Strategy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Competitive Advantage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Financial Projection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Outline	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Frederick Adarode, pursued Mass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Communication, obtaining an HND in 2014.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 the past two years, I honed my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web/mobile app development skills. My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diverse professional journey includes roles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 an office assistant, English Language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teacher, KYC officer, and retail manager.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Introduction</a:t>
            </a:r>
            <a:endParaRPr lang="en-US" dirty="0"/>
          </a:p>
        </p:txBody>
      </p:sp>
      <p:pic>
        <p:nvPicPr>
          <p:cNvPr id="4" name="Picture 3" descr="2023_09_04_23_54_IMG_1596.JPG"/>
          <p:cNvPicPr>
            <a:picLocks noChangeAspect="1"/>
          </p:cNvPicPr>
          <p:nvPr/>
        </p:nvPicPr>
        <p:blipFill>
          <a:blip r:embed="rId2"/>
          <a:srcRect l="29167" r="19444" b="59375"/>
          <a:stretch>
            <a:fillRect/>
          </a:stretch>
        </p:blipFill>
        <p:spPr>
          <a:xfrm>
            <a:off x="4643438" y="1214422"/>
            <a:ext cx="4134281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retail and wholesale industry faces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inefficiencies, relying on manual methods,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leading to errors, delays, and suboptimal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performance.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Problem Statement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ADR Stock Manager is the innovative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to streamline inventory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management, offering features like offline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functionality, client-controlled database,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multi-device connectivity.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Solution – ADR Stock Manager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Sales and Performance Tracking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Real-time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monitoring of sales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activities.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Calculation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profit and tax for each sale item and entry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Performance tracking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salespersons with insights for appraisals and bonuses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Inventory Management with Advanced Filtering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Tracking of incoming products (supplies) and outgoing products (sales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Meticulous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recording of transactions with advanced filtering options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display of current dates with the flexibility to filter by date range, search terms, salespersons, suppliers, or transaction descriptions.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Key Features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Financial Tracking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Monitoring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account balances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Warnings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insufficient funds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Seamless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tracking of cash and bank balances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Efficient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management of expenses with comprehensive financial reports.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Paperless Transactions with Data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Integrity: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Elimination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paper entries for enhanced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security.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Error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correction without compromising transparency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Reversal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entries entered in error with clear documentation.</a:t>
            </a:r>
          </a:p>
          <a:p>
            <a:pPr lvl="1">
              <a:lnSpc>
                <a:spcPct val="150000"/>
              </a:lnSpc>
            </a:pP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Key Features (cont’d.)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7615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Access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Control: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Robust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role assignment for users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admin with exclusive responsibilities for critical tasks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Managerial Accountability: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Mandated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accountability for managers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Explanations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required for discrepancies between application figures and actual stock or financial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statements.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Reports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Analysis: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Comprehensive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suite of analytical tools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Detailed </a:t>
            </a: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reports on sales, supplies, profit, account balance, cash on hand, profit and loss, expenditure, salary, balance sheet, trial balance, and estimates of total income on existing products.</a:t>
            </a:r>
          </a:p>
          <a:p>
            <a:pPr lvl="1">
              <a:lnSpc>
                <a:spcPct val="150000"/>
              </a:lnSpc>
            </a:pP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Key Features (cont’d.)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increasing demand for efficient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business management tools, ADR Stock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Manager taps into a growing market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seeking comprehensive solutions.</a:t>
            </a:r>
            <a:endParaRPr lang="en-US" sz="1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Market Opportunity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481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STOCK MANAGER</vt:lpstr>
      <vt:lpstr>Outline </vt:lpstr>
      <vt:lpstr>Introduction</vt:lpstr>
      <vt:lpstr>Problem Statement </vt:lpstr>
      <vt:lpstr>Solution – ADR Stock Manager</vt:lpstr>
      <vt:lpstr>Key Features</vt:lpstr>
      <vt:lpstr>Key Features (cont’d.)</vt:lpstr>
      <vt:lpstr>Key Features (cont’d.)</vt:lpstr>
      <vt:lpstr>Market Opportunity</vt:lpstr>
      <vt:lpstr>Revenue Model</vt:lpstr>
      <vt:lpstr>Founder’s Background</vt:lpstr>
      <vt:lpstr>Why Now? (Marketing Timing)</vt:lpstr>
      <vt:lpstr>Go-To Marketing Strategy</vt:lpstr>
      <vt:lpstr>Competitive Advantage</vt:lpstr>
      <vt:lpstr>Financial Projection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MANAGER</dc:title>
  <dc:creator>Frederick</dc:creator>
  <cp:lastModifiedBy>Frederick</cp:lastModifiedBy>
  <cp:revision>12</cp:revision>
  <dcterms:created xsi:type="dcterms:W3CDTF">2024-01-06T14:02:39Z</dcterms:created>
  <dcterms:modified xsi:type="dcterms:W3CDTF">2024-01-06T14:39:54Z</dcterms:modified>
</cp:coreProperties>
</file>