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/o Image">
  <p:cSld name="TITLE_1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-753651" y="-277750"/>
            <a:ext cx="2810200" cy="27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6933075" y="1650150"/>
            <a:ext cx="3030150" cy="397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7397" y="36325"/>
            <a:ext cx="448800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720880" y="1650150"/>
            <a:ext cx="50802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720875" y="2816850"/>
            <a:ext cx="50802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58895" y="1423200"/>
            <a:ext cx="1645800" cy="1900200"/>
            <a:chOff x="706495" y="966000"/>
            <a:chExt cx="1645800" cy="1900200"/>
          </a:xfrm>
        </p:grpSpPr>
        <p:sp>
          <p:nvSpPr>
            <p:cNvPr id="18" name="Google Shape;18;p2"/>
            <p:cNvSpPr/>
            <p:nvPr/>
          </p:nvSpPr>
          <p:spPr>
            <a:xfrm rot="5400000">
              <a:off x="579295" y="1093200"/>
              <a:ext cx="1900200" cy="1645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2400000" algn="bl" rotWithShape="0">
                <a:srgbClr val="000000">
                  <a:alpha val="4901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 rotWithShape="1">
            <a:blip r:embed="rId5">
              <a:alphaModFix/>
            </a:blip>
            <a:srcRect l="27543" t="12007" r="28246" b="19997"/>
            <a:stretch/>
          </p:blipFill>
          <p:spPr>
            <a:xfrm>
              <a:off x="911853" y="1192939"/>
              <a:ext cx="1237186" cy="13469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-5925"/>
            <a:ext cx="9148200" cy="5143500"/>
          </a:xfrm>
          <a:prstGeom prst="rect">
            <a:avLst/>
          </a:prstGeom>
          <a:solidFill>
            <a:srgbClr val="74B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>
            <a:spLocks noGrp="1"/>
          </p:cNvSpPr>
          <p:nvPr>
            <p:ph type="pic" idx="2"/>
          </p:nvPr>
        </p:nvSpPr>
        <p:spPr>
          <a:xfrm>
            <a:off x="1008727" y="927950"/>
            <a:ext cx="4101000" cy="35040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  <p:sp>
        <p:nvSpPr>
          <p:cNvPr id="91" name="Google Shape;91;p11"/>
          <p:cNvSpPr txBox="1">
            <a:spLocks noGrp="1"/>
          </p:cNvSpPr>
          <p:nvPr>
            <p:ph type="ctrTitle"/>
          </p:nvPr>
        </p:nvSpPr>
        <p:spPr>
          <a:xfrm>
            <a:off x="5193879" y="820775"/>
            <a:ext cx="37908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5193875" y="2910325"/>
            <a:ext cx="379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1"/>
          <p:cNvSpPr/>
          <p:nvPr/>
        </p:nvSpPr>
        <p:spPr>
          <a:xfrm rot="5400000">
            <a:off x="806675" y="780070"/>
            <a:ext cx="3724800" cy="29331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5832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 rot="5400000">
            <a:off x="123400" y="353500"/>
            <a:ext cx="1527300" cy="1323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l="27543" t="12007" r="28246" b="19997"/>
          <a:stretch/>
        </p:blipFill>
        <p:spPr>
          <a:xfrm>
            <a:off x="390737" y="433941"/>
            <a:ext cx="994568" cy="108281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1762021" y="1803925"/>
            <a:ext cx="3292800" cy="2853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 rot="5400000">
            <a:off x="4471926" y="3785475"/>
            <a:ext cx="683400" cy="592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58320"/>
          </a:soli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/>
          </a:blip>
          <a:srcRect r="50226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/>
          <p:nvPr/>
        </p:nvSpPr>
        <p:spPr>
          <a:xfrm rot="5400000">
            <a:off x="3042900" y="1261226"/>
            <a:ext cx="3300900" cy="27423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rgbClr val="F583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rot="5400000">
            <a:off x="-53408" y="56675"/>
            <a:ext cx="4313100" cy="35829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rgbClr val="497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3"/>
          <p:cNvSpPr/>
          <p:nvPr/>
        </p:nvSpPr>
        <p:spPr>
          <a:xfrm rot="10800000">
            <a:off x="-9275" y="688674"/>
            <a:ext cx="156000" cy="44733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2">
            <a:alphaModFix/>
          </a:blip>
          <a:srcRect r="50226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r="50226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728651" cy="42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 rot="10800000">
            <a:off x="-9275" y="688674"/>
            <a:ext cx="156000" cy="44733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r="50226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r="50226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11700" y="1152250"/>
            <a:ext cx="870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 rot="5400000">
            <a:off x="3828350" y="772125"/>
            <a:ext cx="2975400" cy="2471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58320"/>
          </a:soli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 rot="10800000">
            <a:off x="3245000" y="460000"/>
            <a:ext cx="3363000" cy="2793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74B242"/>
          </a:soli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706508" y="3206425"/>
            <a:ext cx="77310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706500" y="4373120"/>
            <a:ext cx="77310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>
            <a:spLocks noGrp="1"/>
          </p:cNvSpPr>
          <p:nvPr>
            <p:ph type="pic" idx="2"/>
          </p:nvPr>
        </p:nvSpPr>
        <p:spPr>
          <a:xfrm>
            <a:off x="3454225" y="608380"/>
            <a:ext cx="2945400" cy="25167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  <p:sp>
        <p:nvSpPr>
          <p:cNvPr id="48" name="Google Shape;48;p6"/>
          <p:cNvSpPr/>
          <p:nvPr/>
        </p:nvSpPr>
        <p:spPr>
          <a:xfrm rot="5400000">
            <a:off x="2938700" y="1053183"/>
            <a:ext cx="2356800" cy="19578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497E1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 rot="5400000">
            <a:off x="2035618" y="222675"/>
            <a:ext cx="1672200" cy="144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27543" t="12007" r="28246" b="19997"/>
          <a:stretch/>
        </p:blipFill>
        <p:spPr>
          <a:xfrm>
            <a:off x="2328240" y="310495"/>
            <a:ext cx="1088801" cy="118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/o Image 1">
  <p:cSld name="TITLE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-753651" y="-277750"/>
            <a:ext cx="2810200" cy="27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7397" y="3577"/>
            <a:ext cx="448800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4">
            <a:alphaModFix amt="80000"/>
          </a:blip>
          <a:srcRect t="46097" r="50668"/>
          <a:stretch/>
        </p:blipFill>
        <p:spPr>
          <a:xfrm>
            <a:off x="7663300" y="2050150"/>
            <a:ext cx="1494800" cy="214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 rotWithShape="1">
          <a:blip r:embed="rId4">
            <a:alphaModFix amt="80000"/>
          </a:blip>
          <a:srcRect l="38019" b="68672"/>
          <a:stretch/>
        </p:blipFill>
        <p:spPr>
          <a:xfrm>
            <a:off x="6364050" y="4442800"/>
            <a:ext cx="1056601" cy="70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7"/>
          <p:cNvGrpSpPr/>
          <p:nvPr/>
        </p:nvGrpSpPr>
        <p:grpSpPr>
          <a:xfrm>
            <a:off x="7021495" y="3118375"/>
            <a:ext cx="1645800" cy="1900200"/>
            <a:chOff x="706495" y="966000"/>
            <a:chExt cx="1645800" cy="1900200"/>
          </a:xfrm>
        </p:grpSpPr>
        <p:sp>
          <p:nvSpPr>
            <p:cNvPr id="59" name="Google Shape;59;p7"/>
            <p:cNvSpPr/>
            <p:nvPr/>
          </p:nvSpPr>
          <p:spPr>
            <a:xfrm rot="5400000">
              <a:off x="579295" y="1093200"/>
              <a:ext cx="1900200" cy="1645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2400000" algn="bl" rotWithShape="0">
                <a:srgbClr val="000000">
                  <a:alpha val="4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" name="Google Shape;60;p7"/>
            <p:cNvPicPr preferRelativeResize="0"/>
            <p:nvPr/>
          </p:nvPicPr>
          <p:blipFill rotWithShape="1">
            <a:blip r:embed="rId5">
              <a:alphaModFix/>
            </a:blip>
            <a:srcRect l="27543" t="12007" r="28246" b="19997"/>
            <a:stretch/>
          </p:blipFill>
          <p:spPr>
            <a:xfrm>
              <a:off x="911853" y="1192939"/>
              <a:ext cx="1237186" cy="1346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7"/>
          <p:cNvSpPr txBox="1">
            <a:spLocks noGrp="1"/>
          </p:cNvSpPr>
          <p:nvPr>
            <p:ph type="ctrTitle"/>
          </p:nvPr>
        </p:nvSpPr>
        <p:spPr>
          <a:xfrm>
            <a:off x="1941305" y="1657375"/>
            <a:ext cx="50802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1941300" y="2824075"/>
            <a:ext cx="50802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IG_NUMBER">
    <p:bg>
      <p:bgPr>
        <a:solidFill>
          <a:srgbClr val="F5832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127600" y="0"/>
            <a:ext cx="6231000" cy="51435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F58320"/>
              </a:gs>
              <a:gs pos="100000">
                <a:srgbClr val="A2502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2102100" y="676118"/>
            <a:ext cx="4459500" cy="37047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 rot="5400000">
            <a:off x="2518350" y="952900"/>
            <a:ext cx="3673200" cy="3182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58320"/>
          </a:soli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 rot="5400000">
            <a:off x="1262374" y="3549875"/>
            <a:ext cx="1068900" cy="926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5400000">
            <a:off x="6243600" y="224975"/>
            <a:ext cx="1193400" cy="103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 hasCustomPrompt="1"/>
          </p:nvPr>
        </p:nvSpPr>
        <p:spPr>
          <a:xfrm>
            <a:off x="2763900" y="1563325"/>
            <a:ext cx="31824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97E1E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1127600" y="0"/>
            <a:ext cx="6231000" cy="51435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2102100" y="676118"/>
            <a:ext cx="4459500" cy="37047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 rot="5400000">
            <a:off x="2518350" y="952900"/>
            <a:ext cx="3673200" cy="3182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74B242"/>
          </a:soli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/>
          <p:nvPr/>
        </p:nvSpPr>
        <p:spPr>
          <a:xfrm rot="5400000">
            <a:off x="1262374" y="3549875"/>
            <a:ext cx="1068900" cy="926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/>
          <p:nvPr/>
        </p:nvSpPr>
        <p:spPr>
          <a:xfrm rot="5400000">
            <a:off x="6243600" y="224975"/>
            <a:ext cx="1193400" cy="103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2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0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r="50226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1900" y="-126250"/>
            <a:ext cx="3243526" cy="37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7725" y="2017000"/>
            <a:ext cx="2308951" cy="264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8075" y="-1243825"/>
            <a:ext cx="2308951" cy="264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5700" y="2205150"/>
            <a:ext cx="842727" cy="96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ctrTitle"/>
          </p:nvPr>
        </p:nvSpPr>
        <p:spPr>
          <a:xfrm>
            <a:off x="2520450" y="1835300"/>
            <a:ext cx="5007000" cy="11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600">
                <a:solidFill>
                  <a:srgbClr val="000000"/>
                </a:solidFill>
              </a:rPr>
              <a:t>Student Attendance Management System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1"/>
          </p:nvPr>
        </p:nvSpPr>
        <p:spPr>
          <a:xfrm>
            <a:off x="4902875" y="3297450"/>
            <a:ext cx="2698800" cy="1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 b="1">
                <a:solidFill>
                  <a:srgbClr val="666666"/>
                </a:solidFill>
              </a:rPr>
              <a:t>Group 4:</a:t>
            </a:r>
            <a:endParaRPr sz="1900" b="1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 dirty="0"/>
              <a:t>Kuenga Tshering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 dirty="0"/>
              <a:t>Nim Dorji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 dirty="0"/>
              <a:t>Sonam Rigphel</a:t>
            </a: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311700" y="271000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00675" y="988325"/>
            <a:ext cx="43746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i="0" u="none" strike="noStrike" cap="none">
                <a:solidFill>
                  <a:schemeClr val="dk2"/>
                </a:solidFill>
              </a:rPr>
              <a:t>Aims 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i="0" u="none" strike="noStrike" cap="none">
                <a:solidFill>
                  <a:schemeClr val="dk2"/>
                </a:solidFill>
              </a:rPr>
              <a:t>Objective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i="0" u="none" strike="noStrike" cap="none">
                <a:solidFill>
                  <a:schemeClr val="dk2"/>
                </a:solidFill>
              </a:rPr>
              <a:t>Functionalities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i="0" u="none" strike="noStrike" cap="none">
                <a:solidFill>
                  <a:schemeClr val="dk2"/>
                </a:solidFill>
              </a:rPr>
              <a:t>Pattern Used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i="0" u="none" strike="noStrike" cap="none">
                <a:solidFill>
                  <a:schemeClr val="dk2"/>
                </a:solidFill>
              </a:rPr>
              <a:t>Class Diagram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i="0" u="none" strike="noStrike" cap="none">
                <a:solidFill>
                  <a:schemeClr val="dk2"/>
                </a:solidFill>
              </a:rPr>
              <a:t>Implementation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i="0" u="none" strike="noStrike" cap="none">
                <a:solidFill>
                  <a:schemeClr val="dk2"/>
                </a:solidFill>
              </a:rPr>
              <a:t>Demonstration</a:t>
            </a:r>
            <a:endParaRPr sz="1800" i="0" u="none" strike="noStrike" cap="non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49504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This project aims to use Java to develop a comprehensive and user-friendly student attendance management system to streamline recording and editing student attendance. </a:t>
            </a:r>
            <a:endParaRPr sz="1600"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276400" y="1758450"/>
            <a:ext cx="40452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Aim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2"/>
          </p:nvPr>
        </p:nvSpPr>
        <p:spPr>
          <a:xfrm>
            <a:off x="4682700" y="1056600"/>
            <a:ext cx="42018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 system that allows efficient recording and management of student attendance data.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Ensure that all attendance data is stored securely and can be accessed only by authorized personnel.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an easy-to-use interface for all users (teachers and students).</a:t>
            </a:r>
            <a:endParaRPr sz="1600"/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287300" y="1758450"/>
            <a:ext cx="40452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solidFill>
                  <a:schemeClr val="accent2"/>
                </a:solidFill>
              </a:rPr>
              <a:t>Objectives</a:t>
            </a:r>
            <a:endParaRPr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2"/>
          </p:nvPr>
        </p:nvSpPr>
        <p:spPr>
          <a:xfrm>
            <a:off x="4849050" y="1173150"/>
            <a:ext cx="3837000" cy="2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274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Signup </a:t>
            </a:r>
            <a:endParaRPr sz="1640"/>
          </a:p>
          <a:p>
            <a:pPr marL="457200" lvl="0" indent="-33274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Login</a:t>
            </a:r>
            <a:endParaRPr sz="1640"/>
          </a:p>
          <a:p>
            <a:pPr marL="457200" lvl="0" indent="-33274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Mark Attendance</a:t>
            </a:r>
            <a:endParaRPr sz="1640"/>
          </a:p>
          <a:p>
            <a:pPr marL="457200" lvl="0" indent="-33274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Edit Attendance</a:t>
            </a:r>
            <a:endParaRPr sz="1640"/>
          </a:p>
          <a:p>
            <a:pPr marL="457200" lvl="0" indent="-33274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View Attendance</a:t>
            </a:r>
            <a:endParaRPr sz="1640"/>
          </a:p>
          <a:p>
            <a:pPr marL="457200" lvl="0" indent="-33274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Generate Reports</a:t>
            </a:r>
            <a:endParaRPr sz="1640"/>
          </a:p>
          <a:p>
            <a:pPr marL="457200" lvl="0" indent="-33274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Notification</a:t>
            </a:r>
            <a:endParaRPr sz="1640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95"/>
              <a:buNone/>
            </a:pPr>
            <a:endParaRPr sz="1640"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0" y="1875400"/>
            <a:ext cx="49512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solidFill>
                  <a:schemeClr val="dk1"/>
                </a:solidFill>
              </a:rPr>
              <a:t>Functionalities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body" idx="2"/>
          </p:nvPr>
        </p:nvSpPr>
        <p:spPr>
          <a:xfrm>
            <a:off x="480875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Singleton (Database management)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Chain of Responsibility(Login and mark attendance)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Command (Edit attendance)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Abstract Factory (Generate report)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Mediator (Notification)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Proxy (View attendance for students)</a:t>
            </a:r>
            <a:endParaRPr sz="1600"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54475" y="1746150"/>
            <a:ext cx="39315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solidFill>
                  <a:schemeClr val="dk1"/>
                </a:solidFill>
              </a:rPr>
              <a:t>Patterns Used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1364850" y="2060400"/>
            <a:ext cx="64143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</a:rPr>
              <a:t>Thank You!!!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145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Student Attendance Management System</vt:lpstr>
      <vt:lpstr>Overview</vt:lpstr>
      <vt:lpstr>Aim</vt:lpstr>
      <vt:lpstr>Objectives</vt:lpstr>
      <vt:lpstr>Functionalities</vt:lpstr>
      <vt:lpstr>Patterns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Management System</dc:title>
  <cp:lastModifiedBy>Sonam Rigphel</cp:lastModifiedBy>
  <cp:revision>2</cp:revision>
  <dcterms:modified xsi:type="dcterms:W3CDTF">2024-05-30T06:00:37Z</dcterms:modified>
</cp:coreProperties>
</file>