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1pPr>
    <a:lvl2pPr marL="498750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2pPr>
    <a:lvl3pPr marL="99750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3pPr>
    <a:lvl4pPr marL="149625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4pPr>
    <a:lvl5pPr marL="199500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5pPr>
    <a:lvl6pPr marL="249375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6pPr>
    <a:lvl7pPr marL="299250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7pPr>
    <a:lvl8pPr marL="349125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8pPr>
    <a:lvl9pPr marL="3990003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A6A6A6"/>
    <a:srgbClr val="BFBFBF"/>
    <a:srgbClr val="FFFFFF"/>
    <a:srgbClr val="536142"/>
    <a:srgbClr val="78826B"/>
    <a:srgbClr val="29497A"/>
    <a:srgbClr val="2D6BB5"/>
    <a:srgbClr val="D4D9EA"/>
    <a:srgbClr val="CC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Objects="1" showGuides="1">
      <p:cViewPr>
        <p:scale>
          <a:sx n="96" d="100"/>
          <a:sy n="96" d="100"/>
        </p:scale>
        <p:origin x="178" y="-14"/>
      </p:cViewPr>
      <p:guideLst>
        <p:guide orient="horz" pos="2160"/>
        <p:guide pos="4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2A82BD-9947-4991-8B56-E8A25F43D0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D128A-B7A0-4EC4-B9FA-B9545B173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A4DF-1833-48E0-BEFA-BF8EEFA0537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0597-BC72-4F2B-B3A7-2498A2ACC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33FA-FB97-498F-A8AE-A2C03CDA9B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90B8-37D4-40E0-B963-D12D93454C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83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C976D-ACB1-47EB-BCE4-35F4E8CCB4DA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CD43-73DC-4C41-B4D5-EA5D5B4633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CD43-73DC-4C41-B4D5-EA5D5B4633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4696918-56A8-1D45-B1E5-DC983C18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099"/>
            <a:ext cx="10363200" cy="559401"/>
          </a:xfrm>
        </p:spPr>
        <p:txBody>
          <a:bodyPr>
            <a:normAutofit/>
          </a:bodyPr>
          <a:lstStyle>
            <a:lvl1pPr>
              <a:defRPr sz="3273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3BC1-618A-0040-B1FE-836E77B1591D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4842-D96E-9C41-BEED-5AFF36871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FF89D1-8A94-F948-BD88-1C547584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8" y="311727"/>
            <a:ext cx="7148945" cy="764453"/>
          </a:xfrm>
        </p:spPr>
        <p:txBody>
          <a:bodyPr>
            <a:normAutofit/>
          </a:bodyPr>
          <a:lstStyle>
            <a:lvl1pPr>
              <a:defRPr sz="3682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3BC1-618A-0040-B1FE-836E77B1591D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4842-D96E-9C41-BEED-5AFF36871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573712" rtl="0" eaLnBrk="1" latinLnBrk="0" hangingPunct="1">
        <a:spcBef>
          <a:spcPct val="0"/>
        </a:spcBef>
        <a:buNone/>
        <a:defRPr sz="5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285" indent="-430285" algn="l" defTabSz="5737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283" indent="-358570" algn="l" defTabSz="573712" rtl="0" eaLnBrk="1" latinLnBrk="0" hangingPunct="1">
        <a:spcBef>
          <a:spcPct val="20000"/>
        </a:spcBef>
        <a:buFont typeface="Arial"/>
        <a:buChar char="–"/>
        <a:defRPr sz="3529" kern="1200">
          <a:solidFill>
            <a:schemeClr val="tx1"/>
          </a:solidFill>
          <a:latin typeface="+mn-lt"/>
          <a:ea typeface="+mn-ea"/>
          <a:cs typeface="+mn-cs"/>
        </a:defRPr>
      </a:lvl2pPr>
      <a:lvl3pPr marL="1434282" indent="-286856" algn="l" defTabSz="573712" rtl="0" eaLnBrk="1" latinLnBrk="0" hangingPunct="1">
        <a:spcBef>
          <a:spcPct val="20000"/>
        </a:spcBef>
        <a:buFont typeface="Arial"/>
        <a:buChar char="•"/>
        <a:defRPr sz="2980" kern="1200">
          <a:solidFill>
            <a:schemeClr val="tx1"/>
          </a:solidFill>
          <a:latin typeface="+mn-lt"/>
          <a:ea typeface="+mn-ea"/>
          <a:cs typeface="+mn-cs"/>
        </a:defRPr>
      </a:lvl3pPr>
      <a:lvl4pPr marL="2007994" indent="-286856" algn="l" defTabSz="573712" rtl="0" eaLnBrk="1" latinLnBrk="0" hangingPunct="1">
        <a:spcBef>
          <a:spcPct val="20000"/>
        </a:spcBef>
        <a:buFont typeface="Arial"/>
        <a:buChar char="–"/>
        <a:defRPr sz="2510" kern="1200">
          <a:solidFill>
            <a:schemeClr val="tx1"/>
          </a:solidFill>
          <a:latin typeface="+mn-lt"/>
          <a:ea typeface="+mn-ea"/>
          <a:cs typeface="+mn-cs"/>
        </a:defRPr>
      </a:lvl4pPr>
      <a:lvl5pPr marL="2581707" indent="-286856" algn="l" defTabSz="573712" rtl="0" eaLnBrk="1" latinLnBrk="0" hangingPunct="1">
        <a:spcBef>
          <a:spcPct val="20000"/>
        </a:spcBef>
        <a:buFont typeface="Arial"/>
        <a:buChar char="»"/>
        <a:defRPr sz="2510" kern="1200">
          <a:solidFill>
            <a:schemeClr val="tx1"/>
          </a:solidFill>
          <a:latin typeface="+mn-lt"/>
          <a:ea typeface="+mn-ea"/>
          <a:cs typeface="+mn-cs"/>
        </a:defRPr>
      </a:lvl5pPr>
      <a:lvl6pPr marL="3155419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6pPr>
      <a:lvl7pPr marL="3729131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7pPr>
      <a:lvl8pPr marL="4302844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6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73712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147425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3pPr>
      <a:lvl4pPr marL="1721137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4pPr>
      <a:lvl5pPr marL="229485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5pPr>
      <a:lvl6pPr marL="2868562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6pPr>
      <a:lvl7pPr marL="3442275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7pPr>
      <a:lvl8pPr marL="4015987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8pPr>
      <a:lvl9pPr marL="458970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 title="Graphing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84356"/>
              </p:ext>
            </p:extLst>
          </p:nvPr>
        </p:nvGraphicFramePr>
        <p:xfrm>
          <a:off x="14024" y="0"/>
          <a:ext cx="12163948" cy="6968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4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70968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4536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Tasks</a:t>
                      </a:r>
                      <a:endParaRPr lang="en-US" sz="12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April</a:t>
                      </a:r>
                      <a:endParaRPr lang="en-US" sz="1200" b="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May</a:t>
                      </a:r>
                      <a:endParaRPr lang="en-US" sz="1600" b="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June</a:t>
                      </a:r>
                      <a:endParaRPr lang="en-US" sz="1600" b="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15">
                <a:tc>
                  <a:txBody>
                    <a:bodyPr/>
                    <a:lstStyle/>
                    <a:p>
                      <a:pPr lvl="2" algn="l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                                       Week  :         </a:t>
                      </a:r>
                      <a:endParaRPr lang="en-US" sz="1600" dirty="0">
                        <a:solidFill>
                          <a:schemeClr val="tx2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Literature research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0" marR="0" lvl="0" indent="0" algn="l" defTabSz="5737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V1. Simple model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0" marR="0" lvl="0" indent="0" algn="l" defTabSz="5737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 on different simulations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0" marR="0" lvl="0" indent="0" algn="l" defTabSz="5737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V2. Universality: Complex simulations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V3.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Optimisation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: Compare ML algorithms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Write the report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 and Methods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Results/Discussion/Conclusion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Presentation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Revisions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387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Delivery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4151788" y="1239463"/>
            <a:ext cx="2334794" cy="258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79" name="Rectangle 65"/>
          <p:cNvSpPr>
            <a:spLocks noChangeArrowheads="1"/>
          </p:cNvSpPr>
          <p:nvPr/>
        </p:nvSpPr>
        <p:spPr bwMode="auto">
          <a:xfrm>
            <a:off x="4583829" y="1718635"/>
            <a:ext cx="1902753" cy="258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2" name="Flowchart: Decision 77">
            <a:extLst>
              <a:ext uri="{FF2B5EF4-FFF2-40B4-BE49-F238E27FC236}">
                <a16:creationId xmlns:a16="http://schemas.microsoft.com/office/drawing/2014/main" id="{7BB7BB1B-BAD7-7504-4638-3F913F51B4FE}"/>
              </a:ext>
            </a:extLst>
          </p:cNvPr>
          <p:cNvSpPr/>
          <p:nvPr/>
        </p:nvSpPr>
        <p:spPr>
          <a:xfrm>
            <a:off x="11613319" y="5240070"/>
            <a:ext cx="300060" cy="378162"/>
          </a:xfrm>
          <a:prstGeom prst="flowChartDecision">
            <a:avLst/>
          </a:prstGeom>
          <a:solidFill>
            <a:srgbClr val="00B050"/>
          </a:solidFill>
          <a:ln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" name="Flowchart: Decision 77">
            <a:extLst>
              <a:ext uri="{FF2B5EF4-FFF2-40B4-BE49-F238E27FC236}">
                <a16:creationId xmlns:a16="http://schemas.microsoft.com/office/drawing/2014/main" id="{42993157-E3EA-2686-EC25-4922DA02E93E}"/>
              </a:ext>
            </a:extLst>
          </p:cNvPr>
          <p:cNvSpPr/>
          <p:nvPr/>
        </p:nvSpPr>
        <p:spPr>
          <a:xfrm>
            <a:off x="8766310" y="5240070"/>
            <a:ext cx="300060" cy="378162"/>
          </a:xfrm>
          <a:prstGeom prst="flowChartDecision">
            <a:avLst/>
          </a:prstGeom>
          <a:solidFill>
            <a:srgbClr val="00B050"/>
          </a:solidFill>
          <a:ln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8A583D9D-2341-D27A-D449-72A231E3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2" y="4014083"/>
            <a:ext cx="1594910" cy="258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79491D95-E779-3A27-6DED-74E1D588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3" y="3537235"/>
            <a:ext cx="7287343" cy="258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7781C3B5-C879-840C-ED57-FDFA28D6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050" y="6165304"/>
            <a:ext cx="726803" cy="258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FF0C9EEA-8585-1E4A-2418-FBBE4916F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473" y="4446769"/>
            <a:ext cx="2096435" cy="258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7642A17B-0CBD-D53F-D6B4-8BD7A0D3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64" y="4857699"/>
            <a:ext cx="1373762" cy="258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9FBB6D8C-3F24-9BA8-271B-35A9174E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126" y="5725345"/>
            <a:ext cx="829924" cy="258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" name="Flowchart: Decision 77">
            <a:extLst>
              <a:ext uri="{FF2B5EF4-FFF2-40B4-BE49-F238E27FC236}">
                <a16:creationId xmlns:a16="http://schemas.microsoft.com/office/drawing/2014/main" id="{5647EF1A-8FBA-29E5-6C5B-D4A264067CD1}"/>
              </a:ext>
            </a:extLst>
          </p:cNvPr>
          <p:cNvSpPr/>
          <p:nvPr/>
        </p:nvSpPr>
        <p:spPr>
          <a:xfrm>
            <a:off x="4466093" y="754487"/>
            <a:ext cx="300060" cy="378162"/>
          </a:xfrm>
          <a:prstGeom prst="flowChartDecision">
            <a:avLst/>
          </a:prstGeom>
          <a:solidFill>
            <a:srgbClr val="00B050"/>
          </a:solidFill>
          <a:ln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Flowchart: Decision 77">
            <a:extLst>
              <a:ext uri="{FF2B5EF4-FFF2-40B4-BE49-F238E27FC236}">
                <a16:creationId xmlns:a16="http://schemas.microsoft.com/office/drawing/2014/main" id="{8446A6E4-7E27-3E3C-3143-327C40D0853B}"/>
              </a:ext>
            </a:extLst>
          </p:cNvPr>
          <p:cNvSpPr/>
          <p:nvPr/>
        </p:nvSpPr>
        <p:spPr>
          <a:xfrm>
            <a:off x="11613319" y="6549728"/>
            <a:ext cx="300060" cy="378162"/>
          </a:xfrm>
          <a:prstGeom prst="flowChartDecision">
            <a:avLst/>
          </a:prstGeom>
          <a:solidFill>
            <a:srgbClr val="00B050"/>
          </a:solidFill>
          <a:ln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0415F00E-79F9-EFE0-F0CA-079ED275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82" y="2211049"/>
            <a:ext cx="741732" cy="258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41772B79-29EA-2F65-74D3-31864881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314" y="2638035"/>
            <a:ext cx="2088232" cy="258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41057C7A-C105-EBEC-AF1B-692F3467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280" y="3102656"/>
            <a:ext cx="1800199" cy="258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A8EA74-F8E5-A67D-A612-B9F50BB09605}"/>
              </a:ext>
            </a:extLst>
          </p:cNvPr>
          <p:cNvCxnSpPr/>
          <p:nvPr/>
        </p:nvCxnSpPr>
        <p:spPr>
          <a:xfrm>
            <a:off x="4871862" y="3537235"/>
            <a:ext cx="0" cy="735378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BC37A9-A7E5-27B0-1BD0-D454EF88C7A7}"/>
              </a:ext>
            </a:extLst>
          </p:cNvPr>
          <p:cNvCxnSpPr>
            <a:cxnSpLocks/>
          </p:cNvCxnSpPr>
          <p:nvPr/>
        </p:nvCxnSpPr>
        <p:spPr>
          <a:xfrm>
            <a:off x="6475622" y="3573016"/>
            <a:ext cx="0" cy="1168064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C9D82-4AE1-17CB-300C-B051946A85D4}"/>
              </a:ext>
            </a:extLst>
          </p:cNvPr>
          <p:cNvCxnSpPr>
            <a:cxnSpLocks/>
          </p:cNvCxnSpPr>
          <p:nvPr/>
        </p:nvCxnSpPr>
        <p:spPr>
          <a:xfrm>
            <a:off x="8580909" y="3573016"/>
            <a:ext cx="0" cy="1168064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AE7F9B-EB67-54C5-B9E3-F71605238B51}"/>
              </a:ext>
            </a:extLst>
          </p:cNvPr>
          <p:cNvCxnSpPr>
            <a:cxnSpLocks/>
          </p:cNvCxnSpPr>
          <p:nvPr/>
        </p:nvCxnSpPr>
        <p:spPr>
          <a:xfrm>
            <a:off x="9264364" y="3573016"/>
            <a:ext cx="0" cy="1543213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2BCC77-375F-C50F-C5DC-310B4667BC09}"/>
              </a:ext>
            </a:extLst>
          </p:cNvPr>
          <p:cNvCxnSpPr>
            <a:cxnSpLocks/>
          </p:cNvCxnSpPr>
          <p:nvPr/>
        </p:nvCxnSpPr>
        <p:spPr>
          <a:xfrm>
            <a:off x="10638126" y="3537235"/>
            <a:ext cx="0" cy="2446640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7DFF52-AF65-4278-A3EC-0605D63BB1CD}"/>
              </a:ext>
            </a:extLst>
          </p:cNvPr>
          <p:cNvCxnSpPr>
            <a:cxnSpLocks/>
          </p:cNvCxnSpPr>
          <p:nvPr/>
        </p:nvCxnSpPr>
        <p:spPr>
          <a:xfrm>
            <a:off x="11468050" y="3537235"/>
            <a:ext cx="0" cy="2886599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BFF7D0-9750-17CD-E8FE-C94754A8B58C}"/>
              </a:ext>
            </a:extLst>
          </p:cNvPr>
          <p:cNvCxnSpPr>
            <a:cxnSpLocks/>
          </p:cNvCxnSpPr>
          <p:nvPr/>
        </p:nvCxnSpPr>
        <p:spPr>
          <a:xfrm>
            <a:off x="12151502" y="3537235"/>
            <a:ext cx="0" cy="2886599"/>
          </a:xfrm>
          <a:prstGeom prst="line">
            <a:avLst/>
          </a:prstGeom>
          <a:ln w="19050" cap="flat" cmpd="sng" algn="ctr">
            <a:solidFill>
              <a:srgbClr val="26262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4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89730982_Five year Ganttt chart_SL_V1.pptx" id="{7B620661-E21B-4122-8521-9E2CACD5B176}" vid="{9311489E-44E9-4E11-85CE-009DF2520D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71FE3A-FCB5-4059-AEE6-570FBED2C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3CB800-47E4-475D-8A72-9B9FD3526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47597-ADB8-48CF-A658-DF01D689B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tf89730982_win32</Template>
  <TotalTime>50</TotalTime>
  <Words>60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Manager/>
  <Company>Utrecht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Magni, M. (Michele)</dc:creator>
  <cp:keywords/>
  <dc:description/>
  <cp:lastModifiedBy>Eikelder, H.R.A. ten (Rick)</cp:lastModifiedBy>
  <cp:revision>3</cp:revision>
  <dcterms:created xsi:type="dcterms:W3CDTF">2023-03-09T13:37:07Z</dcterms:created>
  <dcterms:modified xsi:type="dcterms:W3CDTF">2023-04-22T18:09:57Z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