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2" r:id="rId2"/>
  </p:sldMasterIdLst>
  <p:notesMasterIdLst>
    <p:notesMasterId r:id="rId23"/>
  </p:notesMasterIdLst>
  <p:handoutMasterIdLst>
    <p:handoutMasterId r:id="rId24"/>
  </p:handoutMasterIdLst>
  <p:sldIdLst>
    <p:sldId id="362" r:id="rId3"/>
    <p:sldId id="386" r:id="rId4"/>
    <p:sldId id="384" r:id="rId5"/>
    <p:sldId id="387" r:id="rId6"/>
    <p:sldId id="367" r:id="rId7"/>
    <p:sldId id="341" r:id="rId8"/>
    <p:sldId id="343" r:id="rId9"/>
    <p:sldId id="352" r:id="rId10"/>
    <p:sldId id="375" r:id="rId11"/>
    <p:sldId id="376" r:id="rId12"/>
    <p:sldId id="377" r:id="rId13"/>
    <p:sldId id="378" r:id="rId14"/>
    <p:sldId id="379" r:id="rId15"/>
    <p:sldId id="380" r:id="rId16"/>
    <p:sldId id="339" r:id="rId17"/>
    <p:sldId id="382" r:id="rId18"/>
    <p:sldId id="383" r:id="rId19"/>
    <p:sldId id="381" r:id="rId20"/>
    <p:sldId id="372" r:id="rId21"/>
    <p:sldId id="279" r:id="rId22"/>
  </p:sldIdLst>
  <p:sldSz cx="12192000" cy="6858000"/>
  <p:notesSz cx="6858000" cy="9144000"/>
  <p:custDataLst>
    <p:tags r:id="rId25"/>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1pPr>
    <a:lvl2pPr marL="4572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2pPr>
    <a:lvl3pPr marL="9144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3pPr>
    <a:lvl4pPr marL="13716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4pPr>
    <a:lvl5pPr marL="18288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8137"/>
    <a:srgbClr val="860000"/>
    <a:srgbClr val="1B3F5B"/>
    <a:srgbClr val="00B0F0"/>
    <a:srgbClr val="BC8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3" d="100"/>
          <a:sy n="73" d="100"/>
        </p:scale>
        <p:origin x="5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EA51A-F66C-4B3D-8CA2-EC5547C8B5C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852AAB1-BDF9-45A5-B90D-6FFFB796CEB8}">
      <dgm:prSet custT="1"/>
      <dgm:spPr>
        <a:xfrm>
          <a:off x="4822"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Jump statements</a:t>
          </a:r>
        </a:p>
      </dgm:t>
    </dgm:pt>
    <dgm:pt modelId="{69B2D50A-AE9B-4A80-A586-AE6147E118E7}" type="parTrans" cxnId="{938E2EA0-CDB9-4C7C-9592-D3BA227E920E}">
      <dgm:prSet/>
      <dgm:spPr/>
      <dgm:t>
        <a:bodyPr/>
        <a:lstStyle/>
        <a:p>
          <a:endParaRPr lang="en-US"/>
        </a:p>
      </dgm:t>
    </dgm:pt>
    <dgm:pt modelId="{A03E38F5-0F1F-493D-BF26-771C06FE2A99}" type="sibTrans" cxnId="{938E2EA0-CDB9-4C7C-9592-D3BA227E920E}">
      <dgm:prSet/>
      <dgm:spPr/>
      <dgm:t>
        <a:bodyPr/>
        <a:lstStyle/>
        <a:p>
          <a:endParaRPr lang="en-US"/>
        </a:p>
      </dgm:t>
    </dgm:pt>
    <dgm:pt modelId="{8636D3D0-E7A0-4A6B-9F7A-8E28903FCA53}">
      <dgm:prSet custT="1"/>
      <dgm:spPr>
        <a:xfrm>
          <a:off x="2218536"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break</a:t>
          </a:r>
        </a:p>
      </dgm:t>
    </dgm:pt>
    <dgm:pt modelId="{D3483E18-FE43-4751-A6B5-0588C1F6DB5C}" type="parTrans" cxnId="{3AE1666D-2CD3-4EE2-85D9-A655662D1E63}">
      <dgm:prSet/>
      <dgm:spPr/>
      <dgm:t>
        <a:bodyPr/>
        <a:lstStyle/>
        <a:p>
          <a:endParaRPr lang="en-US"/>
        </a:p>
      </dgm:t>
    </dgm:pt>
    <dgm:pt modelId="{52EA5179-9685-45C0-B897-474CD2B1456B}" type="sibTrans" cxnId="{3AE1666D-2CD3-4EE2-85D9-A655662D1E63}">
      <dgm:prSet/>
      <dgm:spPr/>
      <dgm:t>
        <a:bodyPr/>
        <a:lstStyle/>
        <a:p>
          <a:endParaRPr lang="en-US"/>
        </a:p>
      </dgm:t>
    </dgm:pt>
    <dgm:pt modelId="{E81BBABC-741E-47BF-A8F6-1719207D5ED5}">
      <dgm:prSet custT="1"/>
      <dgm:spPr>
        <a:xfrm>
          <a:off x="4432250"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continue</a:t>
          </a:r>
        </a:p>
      </dgm:t>
    </dgm:pt>
    <dgm:pt modelId="{593BFC34-7FDD-436D-AAE9-02502B5A8175}" type="parTrans" cxnId="{0529986C-5824-4413-9EFE-1CCCCBF7A952}">
      <dgm:prSet/>
      <dgm:spPr/>
      <dgm:t>
        <a:bodyPr/>
        <a:lstStyle/>
        <a:p>
          <a:endParaRPr lang="en-US"/>
        </a:p>
      </dgm:t>
    </dgm:pt>
    <dgm:pt modelId="{1BEBE766-9433-4F46-B729-76C6FAFE70DF}" type="sibTrans" cxnId="{0529986C-5824-4413-9EFE-1CCCCBF7A952}">
      <dgm:prSet/>
      <dgm:spPr/>
      <dgm:t>
        <a:bodyPr/>
        <a:lstStyle/>
        <a:p>
          <a:endParaRPr lang="en-US"/>
        </a:p>
      </dgm:t>
    </dgm:pt>
    <dgm:pt modelId="{7A2C61C3-8C35-4B08-8477-C299F430BA6F}">
      <dgm:prSet custT="1"/>
      <dgm:spPr>
        <a:xfrm>
          <a:off x="6645964"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err="1">
              <a:solidFill>
                <a:schemeClr val="tx1"/>
              </a:solidFill>
              <a:latin typeface="Times New Roman" pitchFamily="18" charset="0"/>
              <a:ea typeface="+mn-ea"/>
              <a:cs typeface="Times New Roman" pitchFamily="18" charset="0"/>
            </a:rPr>
            <a:t>goto</a:t>
          </a:r>
          <a:endParaRPr lang="en-US" sz="2400" dirty="0">
            <a:solidFill>
              <a:schemeClr val="tx1"/>
            </a:solidFill>
            <a:latin typeface="Times New Roman" pitchFamily="18" charset="0"/>
            <a:ea typeface="+mn-ea"/>
            <a:cs typeface="Times New Roman" pitchFamily="18" charset="0"/>
          </a:endParaRPr>
        </a:p>
      </dgm:t>
    </dgm:pt>
    <dgm:pt modelId="{CB877047-C215-4C92-A0DD-0E674399171C}" type="parTrans" cxnId="{333D9950-08AB-4F30-9BCC-B17AA64F9C61}">
      <dgm:prSet/>
      <dgm:spPr/>
      <dgm:t>
        <a:bodyPr/>
        <a:lstStyle/>
        <a:p>
          <a:endParaRPr lang="en-US"/>
        </a:p>
      </dgm:t>
    </dgm:pt>
    <dgm:pt modelId="{03D23E09-34C5-4D66-AFC8-7D6A566CEB85}" type="sibTrans" cxnId="{333D9950-08AB-4F30-9BCC-B17AA64F9C61}">
      <dgm:prSet/>
      <dgm:spPr/>
      <dgm:t>
        <a:bodyPr/>
        <a:lstStyle/>
        <a:p>
          <a:endParaRPr lang="en-US"/>
        </a:p>
      </dgm:t>
    </dgm:pt>
    <dgm:pt modelId="{AFC05FC2-DA37-44DC-998F-B06A287BC08C}">
      <dgm:prSet custT="1"/>
      <dgm:spPr>
        <a:xfrm>
          <a:off x="2218536"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return</a:t>
          </a:r>
        </a:p>
      </dgm:t>
    </dgm:pt>
    <dgm:pt modelId="{A3C8546E-B784-4058-9A25-6CDEB4768E37}" type="parTrans" cxnId="{328FBFD7-96C6-41D8-8E8C-FB0D0584CE06}">
      <dgm:prSet/>
      <dgm:spPr/>
      <dgm:t>
        <a:bodyPr/>
        <a:lstStyle/>
        <a:p>
          <a:endParaRPr lang="en-US"/>
        </a:p>
      </dgm:t>
    </dgm:pt>
    <dgm:pt modelId="{9F2E7FA5-35C6-4B69-8E6A-F477E6B7D828}" type="sibTrans" cxnId="{328FBFD7-96C6-41D8-8E8C-FB0D0584CE06}">
      <dgm:prSet/>
      <dgm:spPr/>
      <dgm:t>
        <a:bodyPr/>
        <a:lstStyle/>
        <a:p>
          <a:endParaRPr lang="en-US"/>
        </a:p>
      </dgm:t>
    </dgm:pt>
    <dgm:pt modelId="{162E2935-A6D5-475C-96AB-E565C34340D5}" type="pres">
      <dgm:prSet presAssocID="{FD5EA51A-F66C-4B3D-8CA2-EC5547C8B5CB}" presName="CompostProcess" presStyleCnt="0">
        <dgm:presLayoutVars>
          <dgm:dir/>
          <dgm:resizeHandles val="exact"/>
        </dgm:presLayoutVars>
      </dgm:prSet>
      <dgm:spPr/>
      <dgm:t>
        <a:bodyPr/>
        <a:lstStyle/>
        <a:p>
          <a:endParaRPr lang="en-US"/>
        </a:p>
      </dgm:t>
    </dgm:pt>
    <dgm:pt modelId="{1E22D3DB-0524-47DC-8AAD-F96127B6FE54}" type="pres">
      <dgm:prSet presAssocID="{FD5EA51A-F66C-4B3D-8CA2-EC5547C8B5CB}" presName="arrow" presStyleLbl="bgShp" presStyleIdx="0" presStyleCnt="1" custScaleX="117647" custLinFactNeighborX="542" custLinFactNeighborY="8370"/>
      <dgm:spPr>
        <a:xfrm>
          <a:off x="822959" y="0"/>
          <a:ext cx="9326880" cy="4525963"/>
        </a:xfrm>
        <a:prstGeom prst="rightArrow">
          <a:avLst/>
        </a:prstGeom>
        <a:solidFill>
          <a:schemeClr val="accent2">
            <a:lumMod val="50000"/>
          </a:schemeClr>
        </a:solidFill>
        <a:ln>
          <a:noFill/>
        </a:ln>
        <a:effectLst/>
      </dgm:spPr>
    </dgm:pt>
    <dgm:pt modelId="{C9CA4A9C-6B85-4F1C-AB0C-B887C3AE402D}" type="pres">
      <dgm:prSet presAssocID="{FD5EA51A-F66C-4B3D-8CA2-EC5547C8B5CB}" presName="linearProcess" presStyleCnt="0"/>
      <dgm:spPr/>
    </dgm:pt>
    <dgm:pt modelId="{194C694B-B289-4DFE-9BE5-A9E174C5D70D}" type="pres">
      <dgm:prSet presAssocID="{C852AAB1-BDF9-45A5-B90D-6FFFB796CEB8}" presName="textNode" presStyleLbl="node1" presStyleIdx="0" presStyleCnt="5" custScaleX="88162" custScaleY="46933" custLinFactNeighborX="-2">
        <dgm:presLayoutVars>
          <dgm:bulletEnabled val="1"/>
        </dgm:presLayoutVars>
      </dgm:prSet>
      <dgm:spPr>
        <a:prstGeom prst="roundRect">
          <a:avLst/>
        </a:prstGeom>
      </dgm:spPr>
      <dgm:t>
        <a:bodyPr/>
        <a:lstStyle/>
        <a:p>
          <a:endParaRPr lang="en-US"/>
        </a:p>
      </dgm:t>
    </dgm:pt>
    <dgm:pt modelId="{598B6E05-8FF5-419F-BEBA-2090DADD5072}" type="pres">
      <dgm:prSet presAssocID="{A03E38F5-0F1F-493D-BF26-771C06FE2A99}" presName="sibTrans" presStyleCnt="0"/>
      <dgm:spPr/>
    </dgm:pt>
    <dgm:pt modelId="{70358FE6-FC06-42C3-A5D9-CA1BF17C6E50}" type="pres">
      <dgm:prSet presAssocID="{8636D3D0-E7A0-4A6B-9F7A-8E28903FCA53}" presName="textNode" presStyleLbl="node1" presStyleIdx="1" presStyleCnt="5" custScaleX="75718" custScaleY="45355" custLinFactNeighborX="718" custLinFactNeighborY="-560">
        <dgm:presLayoutVars>
          <dgm:bulletEnabled val="1"/>
        </dgm:presLayoutVars>
      </dgm:prSet>
      <dgm:spPr>
        <a:prstGeom prst="roundRect">
          <a:avLst/>
        </a:prstGeom>
      </dgm:spPr>
      <dgm:t>
        <a:bodyPr/>
        <a:lstStyle/>
        <a:p>
          <a:endParaRPr lang="en-US"/>
        </a:p>
      </dgm:t>
    </dgm:pt>
    <dgm:pt modelId="{455CAAE7-B224-4398-AB42-0553E990A756}" type="pres">
      <dgm:prSet presAssocID="{52EA5179-9685-45C0-B897-474CD2B1456B}" presName="sibTrans" presStyleCnt="0"/>
      <dgm:spPr/>
    </dgm:pt>
    <dgm:pt modelId="{A2321190-82C4-4863-AE02-2B799C547A61}" type="pres">
      <dgm:prSet presAssocID="{E81BBABC-741E-47BF-A8F6-1719207D5ED5}" presName="textNode" presStyleLbl="node1" presStyleIdx="2" presStyleCnt="5" custScaleX="76524" custScaleY="48446" custLinFactNeighborX="-47767" custLinFactNeighborY="161">
        <dgm:presLayoutVars>
          <dgm:bulletEnabled val="1"/>
        </dgm:presLayoutVars>
      </dgm:prSet>
      <dgm:spPr>
        <a:prstGeom prst="roundRect">
          <a:avLst/>
        </a:prstGeom>
      </dgm:spPr>
      <dgm:t>
        <a:bodyPr/>
        <a:lstStyle/>
        <a:p>
          <a:endParaRPr lang="en-US"/>
        </a:p>
      </dgm:t>
    </dgm:pt>
    <dgm:pt modelId="{E927BA9A-ECCA-437D-B347-8D75E7DE5CCC}" type="pres">
      <dgm:prSet presAssocID="{1BEBE766-9433-4F46-B729-76C6FAFE70DF}" presName="sibTrans" presStyleCnt="0"/>
      <dgm:spPr/>
    </dgm:pt>
    <dgm:pt modelId="{8A824044-236F-4A77-AFFD-9BA491A1BA9B}" type="pres">
      <dgm:prSet presAssocID="{7A2C61C3-8C35-4B08-8477-C299F430BA6F}" presName="textNode" presStyleLbl="node1" presStyleIdx="3" presStyleCnt="5" custScaleX="84631" custScaleY="49685" custLinFactNeighborX="-98415" custLinFactNeighborY="1604">
        <dgm:presLayoutVars>
          <dgm:bulletEnabled val="1"/>
        </dgm:presLayoutVars>
      </dgm:prSet>
      <dgm:spPr>
        <a:prstGeom prst="roundRect">
          <a:avLst/>
        </a:prstGeom>
      </dgm:spPr>
      <dgm:t>
        <a:bodyPr/>
        <a:lstStyle/>
        <a:p>
          <a:endParaRPr lang="en-US"/>
        </a:p>
      </dgm:t>
    </dgm:pt>
    <dgm:pt modelId="{3AC93804-ABD1-413E-BA4D-FC6ED59F68A2}" type="pres">
      <dgm:prSet presAssocID="{03D23E09-34C5-4D66-AFC8-7D6A566CEB85}" presName="sibTrans" presStyleCnt="0"/>
      <dgm:spPr/>
    </dgm:pt>
    <dgm:pt modelId="{A0980A67-5E36-4CE7-80FC-B91C1DA98163}" type="pres">
      <dgm:prSet presAssocID="{AFC05FC2-DA37-44DC-998F-B06A287BC08C}" presName="textNode" presStyleLbl="node1" presStyleIdx="4" presStyleCnt="5" custScaleX="82277" custScaleY="45355" custLinFactX="-7657" custLinFactNeighborX="-100000" custLinFactNeighborY="722">
        <dgm:presLayoutVars>
          <dgm:bulletEnabled val="1"/>
        </dgm:presLayoutVars>
      </dgm:prSet>
      <dgm:spPr>
        <a:prstGeom prst="roundRect">
          <a:avLst/>
        </a:prstGeom>
      </dgm:spPr>
      <dgm:t>
        <a:bodyPr/>
        <a:lstStyle/>
        <a:p>
          <a:endParaRPr lang="en-US"/>
        </a:p>
      </dgm:t>
    </dgm:pt>
  </dgm:ptLst>
  <dgm:cxnLst>
    <dgm:cxn modelId="{A9BFCADA-16CB-41DD-9C22-189EC0F23E29}" type="presOf" srcId="{C852AAB1-BDF9-45A5-B90D-6FFFB796CEB8}" destId="{194C694B-B289-4DFE-9BE5-A9E174C5D70D}" srcOrd="0" destOrd="0" presId="urn:microsoft.com/office/officeart/2005/8/layout/hProcess9"/>
    <dgm:cxn modelId="{328FBFD7-96C6-41D8-8E8C-FB0D0584CE06}" srcId="{FD5EA51A-F66C-4B3D-8CA2-EC5547C8B5CB}" destId="{AFC05FC2-DA37-44DC-998F-B06A287BC08C}" srcOrd="4" destOrd="0" parTransId="{A3C8546E-B784-4058-9A25-6CDEB4768E37}" sibTransId="{9F2E7FA5-35C6-4B69-8E6A-F477E6B7D828}"/>
    <dgm:cxn modelId="{0529986C-5824-4413-9EFE-1CCCCBF7A952}" srcId="{FD5EA51A-F66C-4B3D-8CA2-EC5547C8B5CB}" destId="{E81BBABC-741E-47BF-A8F6-1719207D5ED5}" srcOrd="2" destOrd="0" parTransId="{593BFC34-7FDD-436D-AAE9-02502B5A8175}" sibTransId="{1BEBE766-9433-4F46-B729-76C6FAFE70DF}"/>
    <dgm:cxn modelId="{938E2EA0-CDB9-4C7C-9592-D3BA227E920E}" srcId="{FD5EA51A-F66C-4B3D-8CA2-EC5547C8B5CB}" destId="{C852AAB1-BDF9-45A5-B90D-6FFFB796CEB8}" srcOrd="0" destOrd="0" parTransId="{69B2D50A-AE9B-4A80-A586-AE6147E118E7}" sibTransId="{A03E38F5-0F1F-493D-BF26-771C06FE2A99}"/>
    <dgm:cxn modelId="{0CEFC373-0F34-460B-9703-FE8F4AED5E7A}" type="presOf" srcId="{FD5EA51A-F66C-4B3D-8CA2-EC5547C8B5CB}" destId="{162E2935-A6D5-475C-96AB-E565C34340D5}" srcOrd="0" destOrd="0" presId="urn:microsoft.com/office/officeart/2005/8/layout/hProcess9"/>
    <dgm:cxn modelId="{ED0C7E40-8417-4A1E-AFB5-9DC0180EEE4F}" type="presOf" srcId="{8636D3D0-E7A0-4A6B-9F7A-8E28903FCA53}" destId="{70358FE6-FC06-42C3-A5D9-CA1BF17C6E50}" srcOrd="0" destOrd="0" presId="urn:microsoft.com/office/officeart/2005/8/layout/hProcess9"/>
    <dgm:cxn modelId="{7097B988-FE87-4F04-BB8F-3BD7677E2D61}" type="presOf" srcId="{AFC05FC2-DA37-44DC-998F-B06A287BC08C}" destId="{A0980A67-5E36-4CE7-80FC-B91C1DA98163}" srcOrd="0" destOrd="0" presId="urn:microsoft.com/office/officeart/2005/8/layout/hProcess9"/>
    <dgm:cxn modelId="{46B2331C-5CEB-4424-AC0F-A496B430A813}" type="presOf" srcId="{7A2C61C3-8C35-4B08-8477-C299F430BA6F}" destId="{8A824044-236F-4A77-AFFD-9BA491A1BA9B}" srcOrd="0" destOrd="0" presId="urn:microsoft.com/office/officeart/2005/8/layout/hProcess9"/>
    <dgm:cxn modelId="{6CDD3B89-D1A1-4934-9A09-3B70964790C4}" type="presOf" srcId="{E81BBABC-741E-47BF-A8F6-1719207D5ED5}" destId="{A2321190-82C4-4863-AE02-2B799C547A61}" srcOrd="0" destOrd="0" presId="urn:microsoft.com/office/officeart/2005/8/layout/hProcess9"/>
    <dgm:cxn modelId="{3AE1666D-2CD3-4EE2-85D9-A655662D1E63}" srcId="{FD5EA51A-F66C-4B3D-8CA2-EC5547C8B5CB}" destId="{8636D3D0-E7A0-4A6B-9F7A-8E28903FCA53}" srcOrd="1" destOrd="0" parTransId="{D3483E18-FE43-4751-A6B5-0588C1F6DB5C}" sibTransId="{52EA5179-9685-45C0-B897-474CD2B1456B}"/>
    <dgm:cxn modelId="{333D9950-08AB-4F30-9BCC-B17AA64F9C61}" srcId="{FD5EA51A-F66C-4B3D-8CA2-EC5547C8B5CB}" destId="{7A2C61C3-8C35-4B08-8477-C299F430BA6F}" srcOrd="3" destOrd="0" parTransId="{CB877047-C215-4C92-A0DD-0E674399171C}" sibTransId="{03D23E09-34C5-4D66-AFC8-7D6A566CEB85}"/>
    <dgm:cxn modelId="{DFBF186E-DBFC-4B04-973D-14A11030B313}" type="presParOf" srcId="{162E2935-A6D5-475C-96AB-E565C34340D5}" destId="{1E22D3DB-0524-47DC-8AAD-F96127B6FE54}" srcOrd="0" destOrd="0" presId="urn:microsoft.com/office/officeart/2005/8/layout/hProcess9"/>
    <dgm:cxn modelId="{9615264B-1138-44E4-A121-E66559658348}" type="presParOf" srcId="{162E2935-A6D5-475C-96AB-E565C34340D5}" destId="{C9CA4A9C-6B85-4F1C-AB0C-B887C3AE402D}" srcOrd="1" destOrd="0" presId="urn:microsoft.com/office/officeart/2005/8/layout/hProcess9"/>
    <dgm:cxn modelId="{1CAB2587-573B-44C5-B08F-A1237BF2827E}" type="presParOf" srcId="{C9CA4A9C-6B85-4F1C-AB0C-B887C3AE402D}" destId="{194C694B-B289-4DFE-9BE5-A9E174C5D70D}" srcOrd="0" destOrd="0" presId="urn:microsoft.com/office/officeart/2005/8/layout/hProcess9"/>
    <dgm:cxn modelId="{0E634A63-8AC6-4B46-BEB7-DD0F26FC53ED}" type="presParOf" srcId="{C9CA4A9C-6B85-4F1C-AB0C-B887C3AE402D}" destId="{598B6E05-8FF5-419F-BEBA-2090DADD5072}" srcOrd="1" destOrd="0" presId="urn:microsoft.com/office/officeart/2005/8/layout/hProcess9"/>
    <dgm:cxn modelId="{28D777CC-1B73-4624-8FB9-D8E5EC26A288}" type="presParOf" srcId="{C9CA4A9C-6B85-4F1C-AB0C-B887C3AE402D}" destId="{70358FE6-FC06-42C3-A5D9-CA1BF17C6E50}" srcOrd="2" destOrd="0" presId="urn:microsoft.com/office/officeart/2005/8/layout/hProcess9"/>
    <dgm:cxn modelId="{E9258A2A-C1A2-4E75-AD1F-A7CBFAD5F8E4}" type="presParOf" srcId="{C9CA4A9C-6B85-4F1C-AB0C-B887C3AE402D}" destId="{455CAAE7-B224-4398-AB42-0553E990A756}" srcOrd="3" destOrd="0" presId="urn:microsoft.com/office/officeart/2005/8/layout/hProcess9"/>
    <dgm:cxn modelId="{BAE9A383-25BE-4947-847A-6AA52362F2BB}" type="presParOf" srcId="{C9CA4A9C-6B85-4F1C-AB0C-B887C3AE402D}" destId="{A2321190-82C4-4863-AE02-2B799C547A61}" srcOrd="4" destOrd="0" presId="urn:microsoft.com/office/officeart/2005/8/layout/hProcess9"/>
    <dgm:cxn modelId="{E63AEA5F-63A2-4FCF-82CF-D4D53B320006}" type="presParOf" srcId="{C9CA4A9C-6B85-4F1C-AB0C-B887C3AE402D}" destId="{E927BA9A-ECCA-437D-B347-8D75E7DE5CCC}" srcOrd="5" destOrd="0" presId="urn:microsoft.com/office/officeart/2005/8/layout/hProcess9"/>
    <dgm:cxn modelId="{09A38A4A-A609-48BB-9544-9A752369B81D}" type="presParOf" srcId="{C9CA4A9C-6B85-4F1C-AB0C-B887C3AE402D}" destId="{8A824044-236F-4A77-AFFD-9BA491A1BA9B}" srcOrd="6" destOrd="0" presId="urn:microsoft.com/office/officeart/2005/8/layout/hProcess9"/>
    <dgm:cxn modelId="{20FA4B46-F308-4EFF-8F58-1B84E5B6DFA0}" type="presParOf" srcId="{C9CA4A9C-6B85-4F1C-AB0C-B887C3AE402D}" destId="{3AC93804-ABD1-413E-BA4D-FC6ED59F68A2}" srcOrd="7" destOrd="0" presId="urn:microsoft.com/office/officeart/2005/8/layout/hProcess9"/>
    <dgm:cxn modelId="{C94EDE0E-94D9-4251-BD11-F2EBF82DC931}" type="presParOf" srcId="{C9CA4A9C-6B85-4F1C-AB0C-B887C3AE402D}" destId="{A0980A67-5E36-4CE7-80FC-B91C1DA98163}"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6C22A-54E3-4D1B-AB6F-30D02F604542}"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DBC17E41-E877-4625-869E-97BC467FB50B}">
      <dgm:prSet phldrT="[Text]" custT="1"/>
      <dgm:spPr>
        <a:solidFill>
          <a:srgbClr val="ED8137"/>
        </a:solidFill>
        <a:ln>
          <a:solidFill>
            <a:schemeClr val="accent1"/>
          </a:solidFill>
        </a:ln>
      </dgm:spPr>
      <dgm:t>
        <a:bodyPr/>
        <a:lstStyle/>
        <a:p>
          <a:pPr algn="just"/>
          <a:r>
            <a:rPr lang="en-US" sz="2400" dirty="0">
              <a:solidFill>
                <a:schemeClr val="tx1"/>
              </a:solidFill>
            </a:rPr>
            <a:t>Jump statements can be used to modify the behavior of conditional and iterative statements</a:t>
          </a:r>
          <a:endParaRPr lang="en-US" sz="2400" dirty="0">
            <a:solidFill>
              <a:schemeClr val="tx1"/>
            </a:solidFill>
            <a:latin typeface="Arial" pitchFamily="34" charset="0"/>
            <a:cs typeface="Arial" pitchFamily="34" charset="0"/>
          </a:endParaRPr>
        </a:p>
      </dgm:t>
    </dgm:pt>
    <dgm:pt modelId="{BB1D78B4-8701-4907-822F-E58C835DCD9F}" type="parTrans" cxnId="{2E0784DC-EFD4-4BEE-ADFC-F6DBC4BFE618}">
      <dgm:prSet/>
      <dgm:spPr/>
      <dgm:t>
        <a:bodyPr/>
        <a:lstStyle/>
        <a:p>
          <a:endParaRPr lang="en-US"/>
        </a:p>
      </dgm:t>
    </dgm:pt>
    <dgm:pt modelId="{D673935C-677E-4214-8EF5-72429AFA300A}" type="sibTrans" cxnId="{2E0784DC-EFD4-4BEE-ADFC-F6DBC4BFE618}">
      <dgm:prSet/>
      <dgm:spPr/>
      <dgm:t>
        <a:bodyPr/>
        <a:lstStyle/>
        <a:p>
          <a:endParaRPr lang="en-US"/>
        </a:p>
      </dgm:t>
    </dgm:pt>
    <dgm:pt modelId="{C33E1E4C-D03A-404A-A321-502F092FF4CF}">
      <dgm:prSet phldrT="[Text]" custT="1"/>
      <dgm:spPr>
        <a:solidFill>
          <a:schemeClr val="accent2"/>
        </a:solidFill>
      </dgm:spPr>
      <dgm:t>
        <a:bodyPr/>
        <a:lstStyle/>
        <a:p>
          <a:pPr algn="just"/>
          <a:r>
            <a:rPr lang="en-US" sz="2400" dirty="0">
              <a:solidFill>
                <a:schemeClr val="tx1"/>
              </a:solidFill>
            </a:rPr>
            <a:t>They allow you to exit a loop, start the next iteration of a loop, or explicitly transfer program control to a specified location in your program.</a:t>
          </a:r>
          <a:endParaRPr lang="en-US" sz="2400" dirty="0">
            <a:solidFill>
              <a:schemeClr val="tx1"/>
            </a:solidFill>
            <a:latin typeface="Arial" pitchFamily="34" charset="0"/>
            <a:cs typeface="Arial" pitchFamily="34" charset="0"/>
          </a:endParaRPr>
        </a:p>
      </dgm:t>
    </dgm:pt>
    <dgm:pt modelId="{B6478310-CACD-4F06-AE4A-5359DBE55D9A}" type="parTrans" cxnId="{0CA568DA-4410-47B5-B48D-B9931DA0F02F}">
      <dgm:prSet/>
      <dgm:spPr/>
      <dgm:t>
        <a:bodyPr/>
        <a:lstStyle/>
        <a:p>
          <a:endParaRPr lang="en-US"/>
        </a:p>
      </dgm:t>
    </dgm:pt>
    <dgm:pt modelId="{8F8E829A-4E47-49B7-B9A8-609A3DA9F508}" type="sibTrans" cxnId="{0CA568DA-4410-47B5-B48D-B9931DA0F02F}">
      <dgm:prSet/>
      <dgm:spPr/>
      <dgm:t>
        <a:bodyPr/>
        <a:lstStyle/>
        <a:p>
          <a:endParaRPr lang="en-US"/>
        </a:p>
      </dgm:t>
    </dgm:pt>
    <dgm:pt modelId="{A9C55C1D-BEB4-413E-9712-63D64FCCE92B}" type="pres">
      <dgm:prSet presAssocID="{EE16C22A-54E3-4D1B-AB6F-30D02F604542}" presName="linear" presStyleCnt="0">
        <dgm:presLayoutVars>
          <dgm:dir/>
          <dgm:animLvl val="lvl"/>
          <dgm:resizeHandles val="exact"/>
        </dgm:presLayoutVars>
      </dgm:prSet>
      <dgm:spPr/>
      <dgm:t>
        <a:bodyPr/>
        <a:lstStyle/>
        <a:p>
          <a:endParaRPr lang="en-US"/>
        </a:p>
      </dgm:t>
    </dgm:pt>
    <dgm:pt modelId="{FB9B231C-2A75-4822-9A3A-1907D7BC6BA4}" type="pres">
      <dgm:prSet presAssocID="{DBC17E41-E877-4625-869E-97BC467FB50B}" presName="parentLin" presStyleCnt="0"/>
      <dgm:spPr/>
    </dgm:pt>
    <dgm:pt modelId="{23B7DDB7-C304-42EC-A754-A23114F4A7C5}" type="pres">
      <dgm:prSet presAssocID="{DBC17E41-E877-4625-869E-97BC467FB50B}" presName="parentLeftMargin" presStyleLbl="node1" presStyleIdx="0" presStyleCnt="2"/>
      <dgm:spPr/>
      <dgm:t>
        <a:bodyPr/>
        <a:lstStyle/>
        <a:p>
          <a:endParaRPr lang="en-US"/>
        </a:p>
      </dgm:t>
    </dgm:pt>
    <dgm:pt modelId="{E6998537-B21C-4E36-B02B-9C781D395043}" type="pres">
      <dgm:prSet presAssocID="{DBC17E41-E877-4625-869E-97BC467FB50B}" presName="parentText" presStyleLbl="node1" presStyleIdx="0" presStyleCnt="2">
        <dgm:presLayoutVars>
          <dgm:chMax val="0"/>
          <dgm:bulletEnabled val="1"/>
        </dgm:presLayoutVars>
      </dgm:prSet>
      <dgm:spPr/>
      <dgm:t>
        <a:bodyPr/>
        <a:lstStyle/>
        <a:p>
          <a:endParaRPr lang="en-US"/>
        </a:p>
      </dgm:t>
    </dgm:pt>
    <dgm:pt modelId="{793D0BFA-B151-47AC-BBFC-E9BB2A4B5A35}" type="pres">
      <dgm:prSet presAssocID="{DBC17E41-E877-4625-869E-97BC467FB50B}" presName="negativeSpace" presStyleCnt="0"/>
      <dgm:spPr/>
    </dgm:pt>
    <dgm:pt modelId="{67445B82-EA8F-48F5-B904-9ED3701BEA80}" type="pres">
      <dgm:prSet presAssocID="{DBC17E41-E877-4625-869E-97BC467FB50B}" presName="childText" presStyleLbl="conFgAcc1" presStyleIdx="0" presStyleCnt="2">
        <dgm:presLayoutVars>
          <dgm:bulletEnabled val="1"/>
        </dgm:presLayoutVars>
      </dgm:prSet>
      <dgm:spPr>
        <a:solidFill>
          <a:schemeClr val="accent2">
            <a:lumMod val="50000"/>
            <a:alpha val="90000"/>
          </a:schemeClr>
        </a:solidFill>
      </dgm:spPr>
    </dgm:pt>
    <dgm:pt modelId="{C3EFA6DE-8060-4784-B451-006BBAF6B0BC}" type="pres">
      <dgm:prSet presAssocID="{D673935C-677E-4214-8EF5-72429AFA300A}" presName="spaceBetweenRectangles" presStyleCnt="0"/>
      <dgm:spPr/>
    </dgm:pt>
    <dgm:pt modelId="{47A5A733-D97C-4DF4-B259-3EFA2A3695D2}" type="pres">
      <dgm:prSet presAssocID="{C33E1E4C-D03A-404A-A321-502F092FF4CF}" presName="parentLin" presStyleCnt="0"/>
      <dgm:spPr/>
    </dgm:pt>
    <dgm:pt modelId="{E617FF53-A0B5-4A3B-A304-C7B8D9DB84D5}" type="pres">
      <dgm:prSet presAssocID="{C33E1E4C-D03A-404A-A321-502F092FF4CF}" presName="parentLeftMargin" presStyleLbl="node1" presStyleIdx="0" presStyleCnt="2"/>
      <dgm:spPr/>
      <dgm:t>
        <a:bodyPr/>
        <a:lstStyle/>
        <a:p>
          <a:endParaRPr lang="en-US"/>
        </a:p>
      </dgm:t>
    </dgm:pt>
    <dgm:pt modelId="{3B5F42D8-9ECA-4F21-8D0A-A5B4F3835B82}" type="pres">
      <dgm:prSet presAssocID="{C33E1E4C-D03A-404A-A321-502F092FF4CF}" presName="parentText" presStyleLbl="node1" presStyleIdx="1" presStyleCnt="2">
        <dgm:presLayoutVars>
          <dgm:chMax val="0"/>
          <dgm:bulletEnabled val="1"/>
        </dgm:presLayoutVars>
      </dgm:prSet>
      <dgm:spPr/>
      <dgm:t>
        <a:bodyPr/>
        <a:lstStyle/>
        <a:p>
          <a:endParaRPr lang="en-US"/>
        </a:p>
      </dgm:t>
    </dgm:pt>
    <dgm:pt modelId="{B7D0FD01-665C-4A27-A482-640BDD19D80D}" type="pres">
      <dgm:prSet presAssocID="{C33E1E4C-D03A-404A-A321-502F092FF4CF}" presName="negativeSpace" presStyleCnt="0"/>
      <dgm:spPr/>
    </dgm:pt>
    <dgm:pt modelId="{D5B5793E-7A19-4225-81FD-9995E32D9263}" type="pres">
      <dgm:prSet presAssocID="{C33E1E4C-D03A-404A-A321-502F092FF4CF}" presName="childText" presStyleLbl="conFgAcc1" presStyleIdx="1" presStyleCnt="2">
        <dgm:presLayoutVars>
          <dgm:bulletEnabled val="1"/>
        </dgm:presLayoutVars>
      </dgm:prSet>
      <dgm:spPr>
        <a:solidFill>
          <a:schemeClr val="accent2">
            <a:lumMod val="50000"/>
            <a:alpha val="90000"/>
          </a:schemeClr>
        </a:solidFill>
      </dgm:spPr>
    </dgm:pt>
  </dgm:ptLst>
  <dgm:cxnLst>
    <dgm:cxn modelId="{E0952E2A-1048-47EB-854A-811231E3EFF4}" type="presOf" srcId="{C33E1E4C-D03A-404A-A321-502F092FF4CF}" destId="{E617FF53-A0B5-4A3B-A304-C7B8D9DB84D5}" srcOrd="0" destOrd="0" presId="urn:microsoft.com/office/officeart/2005/8/layout/list1"/>
    <dgm:cxn modelId="{2E0784DC-EFD4-4BEE-ADFC-F6DBC4BFE618}" srcId="{EE16C22A-54E3-4D1B-AB6F-30D02F604542}" destId="{DBC17E41-E877-4625-869E-97BC467FB50B}" srcOrd="0" destOrd="0" parTransId="{BB1D78B4-8701-4907-822F-E58C835DCD9F}" sibTransId="{D673935C-677E-4214-8EF5-72429AFA300A}"/>
    <dgm:cxn modelId="{75C54C31-DCC5-4C11-BABC-6F8748EED851}" type="presOf" srcId="{C33E1E4C-D03A-404A-A321-502F092FF4CF}" destId="{3B5F42D8-9ECA-4F21-8D0A-A5B4F3835B82}" srcOrd="1" destOrd="0" presId="urn:microsoft.com/office/officeart/2005/8/layout/list1"/>
    <dgm:cxn modelId="{0CA568DA-4410-47B5-B48D-B9931DA0F02F}" srcId="{EE16C22A-54E3-4D1B-AB6F-30D02F604542}" destId="{C33E1E4C-D03A-404A-A321-502F092FF4CF}" srcOrd="1" destOrd="0" parTransId="{B6478310-CACD-4F06-AE4A-5359DBE55D9A}" sibTransId="{8F8E829A-4E47-49B7-B9A8-609A3DA9F508}"/>
    <dgm:cxn modelId="{5DC065C5-BC60-49B4-A9A2-975B188E5B68}" type="presOf" srcId="{EE16C22A-54E3-4D1B-AB6F-30D02F604542}" destId="{A9C55C1D-BEB4-413E-9712-63D64FCCE92B}" srcOrd="0" destOrd="0" presId="urn:microsoft.com/office/officeart/2005/8/layout/list1"/>
    <dgm:cxn modelId="{EBFE17CF-A133-4F7F-B18B-1248C388C870}" type="presOf" srcId="{DBC17E41-E877-4625-869E-97BC467FB50B}" destId="{23B7DDB7-C304-42EC-A754-A23114F4A7C5}" srcOrd="0" destOrd="0" presId="urn:microsoft.com/office/officeart/2005/8/layout/list1"/>
    <dgm:cxn modelId="{C8D1A080-6673-4DBF-87F3-FA4C5FAC37FC}" type="presOf" srcId="{DBC17E41-E877-4625-869E-97BC467FB50B}" destId="{E6998537-B21C-4E36-B02B-9C781D395043}" srcOrd="1" destOrd="0" presId="urn:microsoft.com/office/officeart/2005/8/layout/list1"/>
    <dgm:cxn modelId="{9D771B25-8300-4372-BA00-2542D8547490}" type="presParOf" srcId="{A9C55C1D-BEB4-413E-9712-63D64FCCE92B}" destId="{FB9B231C-2A75-4822-9A3A-1907D7BC6BA4}" srcOrd="0" destOrd="0" presId="urn:microsoft.com/office/officeart/2005/8/layout/list1"/>
    <dgm:cxn modelId="{6F060B8E-C313-4D6D-890A-0FAAACEFCD0C}" type="presParOf" srcId="{FB9B231C-2A75-4822-9A3A-1907D7BC6BA4}" destId="{23B7DDB7-C304-42EC-A754-A23114F4A7C5}" srcOrd="0" destOrd="0" presId="urn:microsoft.com/office/officeart/2005/8/layout/list1"/>
    <dgm:cxn modelId="{77CFF79E-F47D-4F11-A739-D64ACFAD0356}" type="presParOf" srcId="{FB9B231C-2A75-4822-9A3A-1907D7BC6BA4}" destId="{E6998537-B21C-4E36-B02B-9C781D395043}" srcOrd="1" destOrd="0" presId="urn:microsoft.com/office/officeart/2005/8/layout/list1"/>
    <dgm:cxn modelId="{2E1AC748-EC72-4803-A6B3-426E14E36D04}" type="presParOf" srcId="{A9C55C1D-BEB4-413E-9712-63D64FCCE92B}" destId="{793D0BFA-B151-47AC-BBFC-E9BB2A4B5A35}" srcOrd="1" destOrd="0" presId="urn:microsoft.com/office/officeart/2005/8/layout/list1"/>
    <dgm:cxn modelId="{486B3F84-0D40-4B84-B84A-5A374BB8073D}" type="presParOf" srcId="{A9C55C1D-BEB4-413E-9712-63D64FCCE92B}" destId="{67445B82-EA8F-48F5-B904-9ED3701BEA80}" srcOrd="2" destOrd="0" presId="urn:microsoft.com/office/officeart/2005/8/layout/list1"/>
    <dgm:cxn modelId="{CAEE236B-6CC0-4D0E-8A7B-212472631BF2}" type="presParOf" srcId="{A9C55C1D-BEB4-413E-9712-63D64FCCE92B}" destId="{C3EFA6DE-8060-4784-B451-006BBAF6B0BC}" srcOrd="3" destOrd="0" presId="urn:microsoft.com/office/officeart/2005/8/layout/list1"/>
    <dgm:cxn modelId="{1224072A-942A-4D30-82D7-54905BCDE577}" type="presParOf" srcId="{A9C55C1D-BEB4-413E-9712-63D64FCCE92B}" destId="{47A5A733-D97C-4DF4-B259-3EFA2A3695D2}" srcOrd="4" destOrd="0" presId="urn:microsoft.com/office/officeart/2005/8/layout/list1"/>
    <dgm:cxn modelId="{5AE249E4-07C8-4630-A694-2252C58C4F9D}" type="presParOf" srcId="{47A5A733-D97C-4DF4-B259-3EFA2A3695D2}" destId="{E617FF53-A0B5-4A3B-A304-C7B8D9DB84D5}" srcOrd="0" destOrd="0" presId="urn:microsoft.com/office/officeart/2005/8/layout/list1"/>
    <dgm:cxn modelId="{694C72C1-FECD-486A-83FC-270AE8F40345}" type="presParOf" srcId="{47A5A733-D97C-4DF4-B259-3EFA2A3695D2}" destId="{3B5F42D8-9ECA-4F21-8D0A-A5B4F3835B82}" srcOrd="1" destOrd="0" presId="urn:microsoft.com/office/officeart/2005/8/layout/list1"/>
    <dgm:cxn modelId="{6470CDAF-DE0F-4D00-83C3-98751CC39285}" type="presParOf" srcId="{A9C55C1D-BEB4-413E-9712-63D64FCCE92B}" destId="{B7D0FD01-665C-4A27-A482-640BDD19D80D}" srcOrd="5" destOrd="0" presId="urn:microsoft.com/office/officeart/2005/8/layout/list1"/>
    <dgm:cxn modelId="{C2FEBE8C-DE4F-4404-938D-418348383C7B}" type="presParOf" srcId="{A9C55C1D-BEB4-413E-9712-63D64FCCE92B}" destId="{D5B5793E-7A19-4225-81FD-9995E32D926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D3DB-0524-47DC-8AAD-F96127B6FE54}">
      <dsp:nvSpPr>
        <dsp:cNvPr id="0" name=""/>
        <dsp:cNvSpPr/>
      </dsp:nvSpPr>
      <dsp:spPr>
        <a:xfrm>
          <a:off x="5" y="0"/>
          <a:ext cx="11351617" cy="4099243"/>
        </a:xfrm>
        <a:prstGeom prst="rightArrow">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 modelId="{194C694B-B289-4DFE-9BE5-A9E174C5D70D}">
      <dsp:nvSpPr>
        <dsp:cNvPr id="0" name=""/>
        <dsp:cNvSpPr/>
      </dsp:nvSpPr>
      <dsp:spPr>
        <a:xfrm>
          <a:off x="384767" y="1664841"/>
          <a:ext cx="2001638" cy="769559"/>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Jump statements</a:t>
          </a:r>
        </a:p>
      </dsp:txBody>
      <dsp:txXfrm>
        <a:off x="422334" y="1702408"/>
        <a:ext cx="1926504" cy="694425"/>
      </dsp:txXfrm>
    </dsp:sp>
    <dsp:sp modelId="{70358FE6-FC06-42C3-A5D9-CA1BF17C6E50}">
      <dsp:nvSpPr>
        <dsp:cNvPr id="0" name=""/>
        <dsp:cNvSpPr/>
      </dsp:nvSpPr>
      <dsp:spPr>
        <a:xfrm>
          <a:off x="2722414" y="1668596"/>
          <a:ext cx="1719108" cy="743684"/>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break</a:t>
          </a:r>
        </a:p>
      </dsp:txBody>
      <dsp:txXfrm>
        <a:off x="2758718" y="1704900"/>
        <a:ext cx="1646500" cy="671076"/>
      </dsp:txXfrm>
    </dsp:sp>
    <dsp:sp modelId="{A2321190-82C4-4863-AE02-2B799C547A61}">
      <dsp:nvSpPr>
        <dsp:cNvPr id="0" name=""/>
        <dsp:cNvSpPr/>
      </dsp:nvSpPr>
      <dsp:spPr>
        <a:xfrm>
          <a:off x="4613379" y="1655077"/>
          <a:ext cx="1737407" cy="794367"/>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continue</a:t>
          </a:r>
        </a:p>
      </dsp:txBody>
      <dsp:txXfrm>
        <a:off x="4652157" y="1693855"/>
        <a:ext cx="1659851" cy="716811"/>
      </dsp:txXfrm>
    </dsp:sp>
    <dsp:sp modelId="{8A824044-236F-4A77-AFFD-9BA491A1BA9B}">
      <dsp:nvSpPr>
        <dsp:cNvPr id="0" name=""/>
        <dsp:cNvSpPr/>
      </dsp:nvSpPr>
      <dsp:spPr>
        <a:xfrm>
          <a:off x="6515429" y="1668580"/>
          <a:ext cx="1921469" cy="814683"/>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a:solidFill>
                <a:schemeClr val="tx1"/>
              </a:solidFill>
              <a:latin typeface="Times New Roman" pitchFamily="18" charset="0"/>
              <a:ea typeface="+mn-ea"/>
              <a:cs typeface="Times New Roman" pitchFamily="18" charset="0"/>
            </a:rPr>
            <a:t>goto</a:t>
          </a:r>
          <a:endParaRPr lang="en-US" sz="2400" kern="1200" dirty="0">
            <a:solidFill>
              <a:schemeClr val="tx1"/>
            </a:solidFill>
            <a:latin typeface="Times New Roman" pitchFamily="18" charset="0"/>
            <a:ea typeface="+mn-ea"/>
            <a:cs typeface="Times New Roman" pitchFamily="18" charset="0"/>
          </a:endParaRPr>
        </a:p>
      </dsp:txBody>
      <dsp:txXfrm>
        <a:off x="6555199" y="1708350"/>
        <a:ext cx="1841929" cy="735143"/>
      </dsp:txXfrm>
    </dsp:sp>
    <dsp:sp modelId="{A0980A67-5E36-4CE7-80FC-B91C1DA98163}">
      <dsp:nvSpPr>
        <dsp:cNvPr id="0" name=""/>
        <dsp:cNvSpPr/>
      </dsp:nvSpPr>
      <dsp:spPr>
        <a:xfrm>
          <a:off x="8591372" y="1689617"/>
          <a:ext cx="1868024" cy="743684"/>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return</a:t>
          </a:r>
        </a:p>
      </dsp:txBody>
      <dsp:txXfrm>
        <a:off x="8627676" y="1725921"/>
        <a:ext cx="1795416" cy="671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45B82-EA8F-48F5-B904-9ED3701BEA80}">
      <dsp:nvSpPr>
        <dsp:cNvPr id="0" name=""/>
        <dsp:cNvSpPr/>
      </dsp:nvSpPr>
      <dsp:spPr>
        <a:xfrm>
          <a:off x="0" y="700863"/>
          <a:ext cx="9321800" cy="1184400"/>
        </a:xfrm>
        <a:prstGeom prst="rect">
          <a:avLst/>
        </a:prstGeom>
        <a:solidFill>
          <a:schemeClr val="accent2">
            <a:lumMod val="50000"/>
            <a:alpha val="9000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998537-B21C-4E36-B02B-9C781D395043}">
      <dsp:nvSpPr>
        <dsp:cNvPr id="0" name=""/>
        <dsp:cNvSpPr/>
      </dsp:nvSpPr>
      <dsp:spPr>
        <a:xfrm>
          <a:off x="466090" y="7143"/>
          <a:ext cx="6525260" cy="1387440"/>
        </a:xfrm>
        <a:prstGeom prst="roundRect">
          <a:avLst/>
        </a:prstGeom>
        <a:solidFill>
          <a:srgbClr val="ED8137"/>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639" tIns="0" rIns="246639" bIns="0" numCol="1" spcCol="1270" anchor="ctr" anchorCtr="0">
          <a:noAutofit/>
        </a:bodyPr>
        <a:lstStyle/>
        <a:p>
          <a:pPr lvl="0" algn="just" defTabSz="1066800">
            <a:lnSpc>
              <a:spcPct val="90000"/>
            </a:lnSpc>
            <a:spcBef>
              <a:spcPct val="0"/>
            </a:spcBef>
            <a:spcAft>
              <a:spcPct val="35000"/>
            </a:spcAft>
          </a:pPr>
          <a:r>
            <a:rPr lang="en-US" sz="2400" kern="1200" dirty="0">
              <a:solidFill>
                <a:schemeClr val="tx1"/>
              </a:solidFill>
            </a:rPr>
            <a:t>Jump statements can be used to modify the behavior of conditional and iterative statements</a:t>
          </a:r>
          <a:endParaRPr lang="en-US" sz="2400" kern="1200" dirty="0">
            <a:solidFill>
              <a:schemeClr val="tx1"/>
            </a:solidFill>
            <a:latin typeface="Arial" pitchFamily="34" charset="0"/>
            <a:cs typeface="Arial" pitchFamily="34" charset="0"/>
          </a:endParaRPr>
        </a:p>
      </dsp:txBody>
      <dsp:txXfrm>
        <a:off x="533819" y="74872"/>
        <a:ext cx="6389802" cy="1251982"/>
      </dsp:txXfrm>
    </dsp:sp>
    <dsp:sp modelId="{D5B5793E-7A19-4225-81FD-9995E32D9263}">
      <dsp:nvSpPr>
        <dsp:cNvPr id="0" name=""/>
        <dsp:cNvSpPr/>
      </dsp:nvSpPr>
      <dsp:spPr>
        <a:xfrm>
          <a:off x="0" y="2832783"/>
          <a:ext cx="9321800" cy="1184400"/>
        </a:xfrm>
        <a:prstGeom prst="rect">
          <a:avLst/>
        </a:prstGeom>
        <a:solidFill>
          <a:schemeClr val="accent2">
            <a:lumMod val="50000"/>
            <a:alpha val="9000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5F42D8-9ECA-4F21-8D0A-A5B4F3835B82}">
      <dsp:nvSpPr>
        <dsp:cNvPr id="0" name=""/>
        <dsp:cNvSpPr/>
      </dsp:nvSpPr>
      <dsp:spPr>
        <a:xfrm>
          <a:off x="466090" y="2139063"/>
          <a:ext cx="6525260" cy="1387440"/>
        </a:xfrm>
        <a:prstGeom prst="roundRect">
          <a:avLst/>
        </a:prstGeom>
        <a:solidFill>
          <a:schemeClr val="accent2"/>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639" tIns="0" rIns="246639" bIns="0" numCol="1" spcCol="1270" anchor="ctr" anchorCtr="0">
          <a:noAutofit/>
        </a:bodyPr>
        <a:lstStyle/>
        <a:p>
          <a:pPr lvl="0" algn="just" defTabSz="1066800">
            <a:lnSpc>
              <a:spcPct val="90000"/>
            </a:lnSpc>
            <a:spcBef>
              <a:spcPct val="0"/>
            </a:spcBef>
            <a:spcAft>
              <a:spcPct val="35000"/>
            </a:spcAft>
          </a:pPr>
          <a:r>
            <a:rPr lang="en-US" sz="2400" kern="1200" dirty="0">
              <a:solidFill>
                <a:schemeClr val="tx1"/>
              </a:solidFill>
            </a:rPr>
            <a:t>They allow you to exit a loop, start the next iteration of a loop, or explicitly transfer program control to a specified location in your program.</a:t>
          </a:r>
          <a:endParaRPr lang="en-US" sz="2400" kern="1200" dirty="0">
            <a:solidFill>
              <a:schemeClr val="tx1"/>
            </a:solidFill>
            <a:latin typeface="Arial" pitchFamily="34" charset="0"/>
            <a:cs typeface="Arial" pitchFamily="34" charset="0"/>
          </a:endParaRPr>
        </a:p>
      </dsp:txBody>
      <dsp:txXfrm>
        <a:off x="533819" y="2206792"/>
        <a:ext cx="6389802" cy="12519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AD9FDBC-9686-4E8C-97EC-F579FCE43787}" type="datetimeFigureOut">
              <a:rPr lang="en-US"/>
              <a:pPr>
                <a:defRPr/>
              </a:pPr>
              <a:t>6/30/2022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B5C11F7A-B65A-4133-BA3E-2721FE6631DA}" type="slidenum">
              <a:rPr lang="en-US" altLang="en-US"/>
              <a:pPr>
                <a:defRPr/>
              </a:pPr>
              <a:t>‹#›</a:t>
            </a:fld>
            <a:endParaRPr lang="en-US" altLang="en-US"/>
          </a:p>
        </p:txBody>
      </p:sp>
    </p:spTree>
    <p:extLst>
      <p:ext uri="{BB962C8B-B14F-4D97-AF65-F5344CB8AC3E}">
        <p14:creationId xmlns:p14="http://schemas.microsoft.com/office/powerpoint/2010/main" val="1000065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304046D7-37C4-4BE1-A3D5-8E310FDEA21C}" type="datetimeFigureOut">
              <a:rPr lang="en-US"/>
              <a:pPr>
                <a:defRPr/>
              </a:pPr>
              <a:t>6/30/2022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FBBE0DE-DC73-480C-B25C-4A5FD856E1E4}" type="slidenum">
              <a:rPr lang="en-US" altLang="en-US"/>
              <a:pPr>
                <a:defRPr/>
              </a:pPr>
              <a:t>‹#›</a:t>
            </a:fld>
            <a:endParaRPr lang="en-US" altLang="en-US"/>
          </a:p>
        </p:txBody>
      </p:sp>
    </p:spTree>
    <p:extLst>
      <p:ext uri="{BB962C8B-B14F-4D97-AF65-F5344CB8AC3E}">
        <p14:creationId xmlns:p14="http://schemas.microsoft.com/office/powerpoint/2010/main" val="344922434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63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834A3E5-D8BD-4AFE-8C72-661F3F6F4743}" type="slidenum">
              <a:rPr lang="en-US" altLang="en-US">
                <a:cs typeface="Arial" pitchFamily="34" charset="0"/>
              </a:rPr>
              <a:pPr>
                <a:spcBef>
                  <a:spcPct val="0"/>
                </a:spcBef>
              </a:pPr>
              <a:t>1</a:t>
            </a:fld>
            <a:endParaRPr lang="en-US" altLang="en-US">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55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E9C1079-2FA4-4EFA-B0CB-E9F6D062FD13}" type="slidenum">
              <a:rPr lang="en-US" altLang="en-US">
                <a:cs typeface="Arial" pitchFamily="34" charset="0"/>
              </a:rPr>
              <a:pPr>
                <a:spcBef>
                  <a:spcPct val="0"/>
                </a:spcBef>
              </a:pPr>
              <a:t>19</a:t>
            </a:fld>
            <a:endParaRPr lang="en-US" altLang="en-US">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DDA4106-168A-4916-B6BB-109A65C07CEB}" type="slidenum">
              <a:rPr lang="en-US" altLang="en-US">
                <a:cs typeface="Arial" pitchFamily="34" charset="0"/>
              </a:rPr>
              <a:pPr>
                <a:spcBef>
                  <a:spcPct val="0"/>
                </a:spcBef>
              </a:pPr>
              <a:t>20</a:t>
            </a:fld>
            <a:endParaRPr lang="en-US" alt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26895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DBF6BB84-8472-41D5-A4B7-E5B6D2E8845F}"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581536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04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DD841C1-3EB2-4958-BDE3-1AED7366D34F}" type="slidenum">
              <a:rPr lang="en-US" altLang="en-US">
                <a:cs typeface="Arial" pitchFamily="34" charset="0"/>
              </a:rPr>
              <a:pPr>
                <a:spcBef>
                  <a:spcPct val="0"/>
                </a:spcBef>
              </a:pPr>
              <a:t>5</a:t>
            </a:fld>
            <a:endParaRPr lang="en-US" alt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14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6EB28CC-C2D6-48E0-8E18-DA0395E883C5}" type="slidenum">
              <a:rPr lang="en-US" altLang="en-US">
                <a:cs typeface="Arial" pitchFamily="34" charset="0"/>
              </a:rPr>
              <a:pPr>
                <a:spcBef>
                  <a:spcPct val="0"/>
                </a:spcBef>
              </a:pPr>
              <a:t>6</a:t>
            </a:fld>
            <a:endParaRPr lang="en-US" altLang="en-US">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BDDAA99-86EA-4334-B81B-8EDAB9ECF86E}" type="slidenum">
              <a:rPr lang="en-US" altLang="en-US">
                <a:cs typeface="Arial" pitchFamily="34" charset="0"/>
              </a:rPr>
              <a:pPr>
                <a:spcBef>
                  <a:spcPct val="0"/>
                </a:spcBef>
              </a:pPr>
              <a:t>7</a:t>
            </a:fld>
            <a:endParaRPr lang="en-US" altLang="en-US">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34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EBED7EAF-F2B0-48B9-AE28-37403992C438}" type="slidenum">
              <a:rPr lang="en-US" altLang="en-US">
                <a:cs typeface="Arial" pitchFamily="34" charset="0"/>
              </a:rPr>
              <a:pPr>
                <a:spcBef>
                  <a:spcPct val="0"/>
                </a:spcBef>
              </a:pPr>
              <a:t>8</a:t>
            </a:fld>
            <a:endParaRPr lang="en-US" altLang="en-US">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F5C5AD6-20A6-45A8-B418-BB242639615D}" type="slidenum">
              <a:rPr lang="en-US" altLang="en-US">
                <a:cs typeface="Arial" pitchFamily="34" charset="0"/>
              </a:rPr>
              <a:pPr>
                <a:spcBef>
                  <a:spcPct val="0"/>
                </a:spcBef>
              </a:pPr>
              <a:t>15</a:t>
            </a:fld>
            <a:endParaRPr lang="en-US" altLang="en-US">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74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7" name="Picture Placeholder 2"/>
          <p:cNvSpPr>
            <a:spLocks noGrp="1"/>
          </p:cNvSpPr>
          <p:nvPr>
            <p:ph type="pic" idx="13"/>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8" name="Picture Placeholder 2"/>
          <p:cNvSpPr>
            <a:spLocks noGrp="1"/>
          </p:cNvSpPr>
          <p:nvPr>
            <p:ph type="pic" idx="14"/>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9" name="Picture Placeholder 2"/>
          <p:cNvSpPr>
            <a:spLocks noGrp="1"/>
          </p:cNvSpPr>
          <p:nvPr>
            <p:ph type="pic" idx="16"/>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20" name="Picture Placeholder 2"/>
          <p:cNvSpPr>
            <a:spLocks noGrp="1"/>
          </p:cNvSpPr>
          <p:nvPr>
            <p:ph type="pic" idx="17"/>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7508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pic>
        <p:nvPicPr>
          <p:cNvPr id="5" name="그림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6600" y="2276475"/>
            <a:ext cx="723900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4037013" y="0"/>
            <a:ext cx="4129087" cy="6032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8" name="Rectangle 7"/>
          <p:cNvSpPr/>
          <p:nvPr userDrawn="1"/>
        </p:nvSpPr>
        <p:spPr>
          <a:xfrm>
            <a:off x="0" y="6753225"/>
            <a:ext cx="12192000" cy="11112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7" name="Picture Placeholder 2"/>
          <p:cNvSpPr>
            <a:spLocks noGrp="1"/>
          </p:cNvSpPr>
          <p:nvPr>
            <p:ph type="pic" idx="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86708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7" name="Picture 1"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288" y="1816100"/>
            <a:ext cx="336073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900" y="1816100"/>
            <a:ext cx="3360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513" y="1816100"/>
            <a:ext cx="336073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6" name="Rectangle 15"/>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3" name="Picture Placeholder 2"/>
          <p:cNvSpPr>
            <a:spLocks noGrp="1"/>
          </p:cNvSpPr>
          <p:nvPr>
            <p:ph type="pic" idx="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4" name="Picture Placeholder 2"/>
          <p:cNvSpPr>
            <a:spLocks noGrp="1"/>
          </p:cNvSpPr>
          <p:nvPr>
            <p:ph type="pic" idx="12"/>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5" name="Picture Placeholder 2"/>
          <p:cNvSpPr>
            <a:spLocks noGrp="1"/>
          </p:cNvSpPr>
          <p:nvPr>
            <p:ph type="pic" idx="13"/>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39123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73874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grpSp>
        <p:nvGrpSpPr>
          <p:cNvPr id="3" name="Group 4"/>
          <p:cNvGrpSpPr>
            <a:grpSpLocks/>
          </p:cNvGrpSpPr>
          <p:nvPr userDrawn="1"/>
        </p:nvGrpSpPr>
        <p:grpSpPr bwMode="auto">
          <a:xfrm>
            <a:off x="471488" y="1508125"/>
            <a:ext cx="3800475" cy="4865688"/>
            <a:chOff x="354008" y="1131589"/>
            <a:chExt cx="2849840" cy="3649171"/>
          </a:xfrm>
        </p:grpSpPr>
        <p:sp>
          <p:nvSpPr>
            <p:cNvPr id="4" name="Rounded Rectangle 3"/>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dirty="0">
                <a:solidFill>
                  <a:prstClr val="white"/>
                </a:solidFill>
              </a:endParaRPr>
            </a:p>
          </p:txBody>
        </p:sp>
        <p:sp>
          <p:nvSpPr>
            <p:cNvPr id="5" name="Rounded Rectangle 4"/>
            <p:cNvSpPr/>
            <p:nvPr/>
          </p:nvSpPr>
          <p:spPr>
            <a:xfrm>
              <a:off x="531379" y="1347087"/>
              <a:ext cx="109518" cy="32407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6" name="Half Frame 5"/>
            <p:cNvSpPr/>
            <p:nvPr/>
          </p:nvSpPr>
          <p:spPr>
            <a:xfrm rot="5400000">
              <a:off x="2593724" y="1238186"/>
              <a:ext cx="501240" cy="502353"/>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a:solidFill>
                  <a:prstClr val="black"/>
                </a:solidFill>
              </a:endParaRPr>
            </a:p>
          </p:txBody>
        </p:sp>
      </p:gr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2812009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9D2834A-A28A-4F94-9190-9E3550B51D97}" type="slidenum">
              <a:rPr lang="en-US" altLang="en-US"/>
              <a:pPr>
                <a:defRPr/>
              </a:pPr>
              <a:t>‹#›</a:t>
            </a:fld>
            <a:endParaRPr lang="en-US" altLang="en-US"/>
          </a:p>
        </p:txBody>
      </p:sp>
    </p:spTree>
    <p:extLst>
      <p:ext uri="{BB962C8B-B14F-4D97-AF65-F5344CB8AC3E}">
        <p14:creationId xmlns:p14="http://schemas.microsoft.com/office/powerpoint/2010/main" val="1770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6" name="Footer Placeholder 4"/>
          <p:cNvSpPr>
            <a:spLocks noGrp="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6D887C1-3CFA-4C4B-89C1-085E376906E4}" type="slidenum">
              <a:rPr lang="en-US" altLang="en-US"/>
              <a:pPr>
                <a:defRPr/>
              </a:pPr>
              <a:t>‹#›</a:t>
            </a:fld>
            <a:endParaRPr lang="en-US" altLang="en-US"/>
          </a:p>
        </p:txBody>
      </p:sp>
    </p:spTree>
    <p:extLst>
      <p:ext uri="{BB962C8B-B14F-4D97-AF65-F5344CB8AC3E}">
        <p14:creationId xmlns:p14="http://schemas.microsoft.com/office/powerpoint/2010/main" val="2583129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103080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hangingPunct="1">
              <a:defRPr>
                <a:solidFill>
                  <a:prstClr val="black">
                    <a:tint val="75000"/>
                  </a:prstClr>
                </a:solidFill>
                <a:ea typeface="+mn-ea"/>
                <a:cs typeface="Arial" panose="020B0604020202020204" pitchFamily="34" charset="0"/>
              </a:defRPr>
            </a:lvl1pPr>
          </a:lstStyle>
          <a:p>
            <a:pPr>
              <a:defRPr/>
            </a:pPr>
            <a:endParaRPr lang="en-US"/>
          </a:p>
        </p:txBody>
      </p:sp>
      <p:sp>
        <p:nvSpPr>
          <p:cNvPr id="3" name="Footer Placeholder 4"/>
          <p:cNvSpPr>
            <a:spLocks noGrp="1"/>
          </p:cNvSpPr>
          <p:nvPr>
            <p:ph type="ftr" sz="quarter" idx="11"/>
          </p:nvPr>
        </p:nvSpPr>
        <p:spPr>
          <a:xfrm>
            <a:off x="0" y="0"/>
            <a:ext cx="0" cy="0"/>
          </a:xfrm>
        </p:spPr>
        <p:txBody>
          <a:bodyPr/>
          <a:lstStyle>
            <a:lvl1pPr eaLnBrk="1" hangingPunct="1">
              <a:defRPr>
                <a:solidFill>
                  <a:prstClr val="black">
                    <a:tint val="75000"/>
                  </a:prstClr>
                </a:solidFill>
                <a:ea typeface="+mn-ea"/>
                <a:cs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92F760F-D4EE-4DD9-879B-CB7796C015FB}" type="slidenum">
              <a:rPr lang="en-US" altLang="en-US"/>
              <a:pPr>
                <a:defRPr/>
              </a:pPr>
              <a:t>‹#›</a:t>
            </a:fld>
            <a:endParaRPr lang="en-US" altLang="en-US"/>
          </a:p>
        </p:txBody>
      </p:sp>
    </p:spTree>
    <p:extLst>
      <p:ext uri="{BB962C8B-B14F-4D97-AF65-F5344CB8AC3E}">
        <p14:creationId xmlns:p14="http://schemas.microsoft.com/office/powerpoint/2010/main" val="1223486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307788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5" name="Rectangle 4"/>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3640392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9401"/>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4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quarter" idx="29"/>
          </p:nvPr>
        </p:nvSpPr>
        <p:spPr>
          <a:xfrm>
            <a:off x="609600" y="1219200"/>
            <a:ext cx="10972800"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5701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Content Placeholder 3"/>
          <p:cNvSpPr>
            <a:spLocks noGrp="1"/>
          </p:cNvSpPr>
          <p:nvPr>
            <p:ph sz="quarter" idx="29"/>
          </p:nvPr>
        </p:nvSpPr>
        <p:spPr>
          <a:xfrm>
            <a:off x="609600" y="1219200"/>
            <a:ext cx="521804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30"/>
          </p:nvPr>
        </p:nvSpPr>
        <p:spPr>
          <a:xfrm>
            <a:off x="6366644" y="1219200"/>
            <a:ext cx="521804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8824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Content Placeholder 3"/>
          <p:cNvSpPr>
            <a:spLocks noGrp="1"/>
          </p:cNvSpPr>
          <p:nvPr>
            <p:ph sz="quarter" idx="29"/>
          </p:nvPr>
        </p:nvSpPr>
        <p:spPr>
          <a:xfrm>
            <a:off x="609601"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30"/>
          </p:nvPr>
        </p:nvSpPr>
        <p:spPr>
          <a:xfrm>
            <a:off x="4422752"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31"/>
          </p:nvPr>
        </p:nvSpPr>
        <p:spPr>
          <a:xfrm>
            <a:off x="8241059"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510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1" name="Content Placeholder 3"/>
          <p:cNvSpPr>
            <a:spLocks noGrp="1"/>
          </p:cNvSpPr>
          <p:nvPr>
            <p:ph sz="quarter" idx="29"/>
          </p:nvPr>
        </p:nvSpPr>
        <p:spPr>
          <a:xfrm>
            <a:off x="609601"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2" name="Content Placeholder 3"/>
          <p:cNvSpPr>
            <a:spLocks noGrp="1"/>
          </p:cNvSpPr>
          <p:nvPr>
            <p:ph sz="quarter" idx="30"/>
          </p:nvPr>
        </p:nvSpPr>
        <p:spPr>
          <a:xfrm>
            <a:off x="3433657"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3" name="Content Placeholder 3"/>
          <p:cNvSpPr>
            <a:spLocks noGrp="1"/>
          </p:cNvSpPr>
          <p:nvPr>
            <p:ph sz="quarter" idx="31"/>
          </p:nvPr>
        </p:nvSpPr>
        <p:spPr>
          <a:xfrm>
            <a:off x="6257713"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4" name="Content Placeholder 3"/>
          <p:cNvSpPr>
            <a:spLocks noGrp="1"/>
          </p:cNvSpPr>
          <p:nvPr>
            <p:ph sz="quarter" idx="32"/>
          </p:nvPr>
        </p:nvSpPr>
        <p:spPr>
          <a:xfrm>
            <a:off x="9081769"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Tree>
    <p:extLst>
      <p:ext uri="{BB962C8B-B14F-4D97-AF65-F5344CB8AC3E}">
        <p14:creationId xmlns:p14="http://schemas.microsoft.com/office/powerpoint/2010/main" val="4027908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members - 5 or les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609600" y="1828800"/>
            <a:ext cx="1885770" cy="188577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3" name="Picture Placeholder 2"/>
          <p:cNvSpPr>
            <a:spLocks noGrp="1"/>
          </p:cNvSpPr>
          <p:nvPr>
            <p:ph type="pic" sz="quarter" idx="32"/>
          </p:nvPr>
        </p:nvSpPr>
        <p:spPr>
          <a:xfrm>
            <a:off x="2881269" y="1828800"/>
            <a:ext cx="1885770" cy="188577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6" name="Picture Placeholder 2"/>
          <p:cNvSpPr>
            <a:spLocks noGrp="1"/>
          </p:cNvSpPr>
          <p:nvPr>
            <p:ph type="pic" sz="quarter" idx="35"/>
          </p:nvPr>
        </p:nvSpPr>
        <p:spPr>
          <a:xfrm>
            <a:off x="5152938" y="1828800"/>
            <a:ext cx="1885770" cy="188577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9" name="Picture Placeholder 2"/>
          <p:cNvSpPr>
            <a:spLocks noGrp="1"/>
          </p:cNvSpPr>
          <p:nvPr>
            <p:ph type="pic" sz="quarter" idx="38"/>
          </p:nvPr>
        </p:nvSpPr>
        <p:spPr>
          <a:xfrm>
            <a:off x="7424607" y="1828800"/>
            <a:ext cx="1885770" cy="188577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2" name="Picture Placeholder 2"/>
          <p:cNvSpPr>
            <a:spLocks noGrp="1"/>
          </p:cNvSpPr>
          <p:nvPr>
            <p:ph type="pic" sz="quarter" idx="41"/>
          </p:nvPr>
        </p:nvSpPr>
        <p:spPr>
          <a:xfrm>
            <a:off x="9696277" y="1828800"/>
            <a:ext cx="1885770" cy="188577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3" name="Text Placeholder 30"/>
          <p:cNvSpPr>
            <a:spLocks noGrp="1"/>
          </p:cNvSpPr>
          <p:nvPr>
            <p:ph type="body" sz="quarter" idx="42"/>
          </p:nvPr>
        </p:nvSpPr>
        <p:spPr>
          <a:xfrm>
            <a:off x="9695896"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4" name="Text Placeholder 30"/>
          <p:cNvSpPr>
            <a:spLocks noGrp="1"/>
          </p:cNvSpPr>
          <p:nvPr>
            <p:ph type="body" sz="quarter" idx="43"/>
          </p:nvPr>
        </p:nvSpPr>
        <p:spPr>
          <a:xfrm>
            <a:off x="9695896"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6" name="Text Placeholder 30"/>
          <p:cNvSpPr>
            <a:spLocks noGrp="1"/>
          </p:cNvSpPr>
          <p:nvPr>
            <p:ph type="body" sz="quarter" idx="44"/>
          </p:nvPr>
        </p:nvSpPr>
        <p:spPr>
          <a:xfrm>
            <a:off x="61157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7" name="Text Placeholder 30"/>
          <p:cNvSpPr>
            <a:spLocks noGrp="1"/>
          </p:cNvSpPr>
          <p:nvPr>
            <p:ph type="body" sz="quarter" idx="45"/>
          </p:nvPr>
        </p:nvSpPr>
        <p:spPr>
          <a:xfrm>
            <a:off x="61157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8" name="Text Placeholder 30"/>
          <p:cNvSpPr>
            <a:spLocks noGrp="1"/>
          </p:cNvSpPr>
          <p:nvPr>
            <p:ph type="body" sz="quarter" idx="46"/>
          </p:nvPr>
        </p:nvSpPr>
        <p:spPr>
          <a:xfrm>
            <a:off x="288324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9" name="Text Placeholder 30"/>
          <p:cNvSpPr>
            <a:spLocks noGrp="1"/>
          </p:cNvSpPr>
          <p:nvPr>
            <p:ph type="body" sz="quarter" idx="47"/>
          </p:nvPr>
        </p:nvSpPr>
        <p:spPr>
          <a:xfrm>
            <a:off x="288324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70" name="Text Placeholder 30"/>
          <p:cNvSpPr>
            <a:spLocks noGrp="1"/>
          </p:cNvSpPr>
          <p:nvPr>
            <p:ph type="body" sz="quarter" idx="48"/>
          </p:nvPr>
        </p:nvSpPr>
        <p:spPr>
          <a:xfrm>
            <a:off x="5152938"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71" name="Text Placeholder 30"/>
          <p:cNvSpPr>
            <a:spLocks noGrp="1"/>
          </p:cNvSpPr>
          <p:nvPr>
            <p:ph type="body" sz="quarter" idx="49"/>
          </p:nvPr>
        </p:nvSpPr>
        <p:spPr>
          <a:xfrm>
            <a:off x="5152938"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72" name="Text Placeholder 30"/>
          <p:cNvSpPr>
            <a:spLocks noGrp="1"/>
          </p:cNvSpPr>
          <p:nvPr>
            <p:ph type="body" sz="quarter" idx="50"/>
          </p:nvPr>
        </p:nvSpPr>
        <p:spPr>
          <a:xfrm>
            <a:off x="743362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73" name="Text Placeholder 30"/>
          <p:cNvSpPr>
            <a:spLocks noGrp="1"/>
          </p:cNvSpPr>
          <p:nvPr>
            <p:ph type="body" sz="quarter" idx="51"/>
          </p:nvPr>
        </p:nvSpPr>
        <p:spPr>
          <a:xfrm>
            <a:off x="743362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Tree>
    <p:extLst>
      <p:ext uri="{BB962C8B-B14F-4D97-AF65-F5344CB8AC3E}">
        <p14:creationId xmlns:p14="http://schemas.microsoft.com/office/powerpoint/2010/main" val="3012183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members - 6 or mor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609600"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1" name="Text Placeholder 30"/>
          <p:cNvSpPr>
            <a:spLocks noGrp="1"/>
          </p:cNvSpPr>
          <p:nvPr>
            <p:ph type="body" sz="quarter" idx="30"/>
          </p:nvPr>
        </p:nvSpPr>
        <p:spPr>
          <a:xfrm>
            <a:off x="611199"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2" name="Text Placeholder 30"/>
          <p:cNvSpPr>
            <a:spLocks noGrp="1"/>
          </p:cNvSpPr>
          <p:nvPr>
            <p:ph type="body" sz="quarter" idx="31"/>
          </p:nvPr>
        </p:nvSpPr>
        <p:spPr>
          <a:xfrm>
            <a:off x="611199"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3" name="Picture Placeholder 2"/>
          <p:cNvSpPr>
            <a:spLocks noGrp="1"/>
          </p:cNvSpPr>
          <p:nvPr>
            <p:ph type="pic" sz="quarter" idx="32"/>
          </p:nvPr>
        </p:nvSpPr>
        <p:spPr>
          <a:xfrm>
            <a:off x="2497942"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4" name="Text Placeholder 30"/>
          <p:cNvSpPr>
            <a:spLocks noGrp="1"/>
          </p:cNvSpPr>
          <p:nvPr>
            <p:ph type="body" sz="quarter" idx="33"/>
          </p:nvPr>
        </p:nvSpPr>
        <p:spPr>
          <a:xfrm>
            <a:off x="2499541"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5" name="Text Placeholder 30"/>
          <p:cNvSpPr>
            <a:spLocks noGrp="1"/>
          </p:cNvSpPr>
          <p:nvPr>
            <p:ph type="body" sz="quarter" idx="34"/>
          </p:nvPr>
        </p:nvSpPr>
        <p:spPr>
          <a:xfrm>
            <a:off x="2499541"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6" name="Picture Placeholder 2"/>
          <p:cNvSpPr>
            <a:spLocks noGrp="1"/>
          </p:cNvSpPr>
          <p:nvPr>
            <p:ph type="pic" sz="quarter" idx="35"/>
          </p:nvPr>
        </p:nvSpPr>
        <p:spPr>
          <a:xfrm>
            <a:off x="4386284"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37" name="Text Placeholder 30"/>
          <p:cNvSpPr>
            <a:spLocks noGrp="1"/>
          </p:cNvSpPr>
          <p:nvPr>
            <p:ph type="body" sz="quarter" idx="36"/>
          </p:nvPr>
        </p:nvSpPr>
        <p:spPr>
          <a:xfrm>
            <a:off x="4387883"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8" name="Text Placeholder 30"/>
          <p:cNvSpPr>
            <a:spLocks noGrp="1"/>
          </p:cNvSpPr>
          <p:nvPr>
            <p:ph type="body" sz="quarter" idx="37"/>
          </p:nvPr>
        </p:nvSpPr>
        <p:spPr>
          <a:xfrm>
            <a:off x="4387883"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39" name="Picture Placeholder 2"/>
          <p:cNvSpPr>
            <a:spLocks noGrp="1"/>
          </p:cNvSpPr>
          <p:nvPr>
            <p:ph type="pic" sz="quarter" idx="38"/>
          </p:nvPr>
        </p:nvSpPr>
        <p:spPr>
          <a:xfrm>
            <a:off x="6274626"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0" name="Text Placeholder 30"/>
          <p:cNvSpPr>
            <a:spLocks noGrp="1"/>
          </p:cNvSpPr>
          <p:nvPr>
            <p:ph type="body" sz="quarter" idx="39"/>
          </p:nvPr>
        </p:nvSpPr>
        <p:spPr>
          <a:xfrm>
            <a:off x="6276225"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1" name="Text Placeholder 30"/>
          <p:cNvSpPr>
            <a:spLocks noGrp="1"/>
          </p:cNvSpPr>
          <p:nvPr>
            <p:ph type="body" sz="quarter" idx="40"/>
          </p:nvPr>
        </p:nvSpPr>
        <p:spPr>
          <a:xfrm>
            <a:off x="6276225"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2" name="Picture Placeholder 2"/>
          <p:cNvSpPr>
            <a:spLocks noGrp="1"/>
          </p:cNvSpPr>
          <p:nvPr>
            <p:ph type="pic" sz="quarter" idx="41"/>
          </p:nvPr>
        </p:nvSpPr>
        <p:spPr>
          <a:xfrm>
            <a:off x="8162968"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3" name="Text Placeholder 30"/>
          <p:cNvSpPr>
            <a:spLocks noGrp="1"/>
          </p:cNvSpPr>
          <p:nvPr>
            <p:ph type="body" sz="quarter" idx="42"/>
          </p:nvPr>
        </p:nvSpPr>
        <p:spPr>
          <a:xfrm>
            <a:off x="8164567"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4" name="Text Placeholder 30"/>
          <p:cNvSpPr>
            <a:spLocks noGrp="1"/>
          </p:cNvSpPr>
          <p:nvPr>
            <p:ph type="body" sz="quarter" idx="43"/>
          </p:nvPr>
        </p:nvSpPr>
        <p:spPr>
          <a:xfrm>
            <a:off x="8164567"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5" name="Picture Placeholder 2"/>
          <p:cNvSpPr>
            <a:spLocks noGrp="1"/>
          </p:cNvSpPr>
          <p:nvPr>
            <p:ph type="pic" sz="quarter" idx="44"/>
          </p:nvPr>
        </p:nvSpPr>
        <p:spPr>
          <a:xfrm>
            <a:off x="10051311" y="1143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6" name="Text Placeholder 30"/>
          <p:cNvSpPr>
            <a:spLocks noGrp="1"/>
          </p:cNvSpPr>
          <p:nvPr>
            <p:ph type="body" sz="quarter" idx="45"/>
          </p:nvPr>
        </p:nvSpPr>
        <p:spPr>
          <a:xfrm>
            <a:off x="10052910"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7" name="Text Placeholder 30"/>
          <p:cNvSpPr>
            <a:spLocks noGrp="1"/>
          </p:cNvSpPr>
          <p:nvPr>
            <p:ph type="body" sz="quarter" idx="46"/>
          </p:nvPr>
        </p:nvSpPr>
        <p:spPr>
          <a:xfrm>
            <a:off x="10052910"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48" name="Picture Placeholder 2"/>
          <p:cNvSpPr>
            <a:spLocks noGrp="1"/>
          </p:cNvSpPr>
          <p:nvPr>
            <p:ph type="pic" sz="quarter" idx="47"/>
          </p:nvPr>
        </p:nvSpPr>
        <p:spPr>
          <a:xfrm>
            <a:off x="609600"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49" name="Text Placeholder 30"/>
          <p:cNvSpPr>
            <a:spLocks noGrp="1"/>
          </p:cNvSpPr>
          <p:nvPr>
            <p:ph type="body" sz="quarter" idx="48"/>
          </p:nvPr>
        </p:nvSpPr>
        <p:spPr>
          <a:xfrm>
            <a:off x="611199"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0" name="Text Placeholder 30"/>
          <p:cNvSpPr>
            <a:spLocks noGrp="1"/>
          </p:cNvSpPr>
          <p:nvPr>
            <p:ph type="body" sz="quarter" idx="49"/>
          </p:nvPr>
        </p:nvSpPr>
        <p:spPr>
          <a:xfrm>
            <a:off x="611199"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1" name="Picture Placeholder 2"/>
          <p:cNvSpPr>
            <a:spLocks noGrp="1"/>
          </p:cNvSpPr>
          <p:nvPr>
            <p:ph type="pic" sz="quarter" idx="50"/>
          </p:nvPr>
        </p:nvSpPr>
        <p:spPr>
          <a:xfrm>
            <a:off x="2497942"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52" name="Text Placeholder 30"/>
          <p:cNvSpPr>
            <a:spLocks noGrp="1"/>
          </p:cNvSpPr>
          <p:nvPr>
            <p:ph type="body" sz="quarter" idx="51"/>
          </p:nvPr>
        </p:nvSpPr>
        <p:spPr>
          <a:xfrm>
            <a:off x="2499541"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3" name="Text Placeholder 30"/>
          <p:cNvSpPr>
            <a:spLocks noGrp="1"/>
          </p:cNvSpPr>
          <p:nvPr>
            <p:ph type="body" sz="quarter" idx="52"/>
          </p:nvPr>
        </p:nvSpPr>
        <p:spPr>
          <a:xfrm>
            <a:off x="2499541"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4" name="Picture Placeholder 2"/>
          <p:cNvSpPr>
            <a:spLocks noGrp="1"/>
          </p:cNvSpPr>
          <p:nvPr>
            <p:ph type="pic" sz="quarter" idx="53"/>
          </p:nvPr>
        </p:nvSpPr>
        <p:spPr>
          <a:xfrm>
            <a:off x="4386284"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55" name="Text Placeholder 30"/>
          <p:cNvSpPr>
            <a:spLocks noGrp="1"/>
          </p:cNvSpPr>
          <p:nvPr>
            <p:ph type="body" sz="quarter" idx="54"/>
          </p:nvPr>
        </p:nvSpPr>
        <p:spPr>
          <a:xfrm>
            <a:off x="4387883"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6" name="Text Placeholder 30"/>
          <p:cNvSpPr>
            <a:spLocks noGrp="1"/>
          </p:cNvSpPr>
          <p:nvPr>
            <p:ph type="body" sz="quarter" idx="55"/>
          </p:nvPr>
        </p:nvSpPr>
        <p:spPr>
          <a:xfrm>
            <a:off x="4387883"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7" name="Picture Placeholder 2"/>
          <p:cNvSpPr>
            <a:spLocks noGrp="1"/>
          </p:cNvSpPr>
          <p:nvPr>
            <p:ph type="pic" sz="quarter" idx="56"/>
          </p:nvPr>
        </p:nvSpPr>
        <p:spPr>
          <a:xfrm>
            <a:off x="6274626"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58" name="Text Placeholder 30"/>
          <p:cNvSpPr>
            <a:spLocks noGrp="1"/>
          </p:cNvSpPr>
          <p:nvPr>
            <p:ph type="body" sz="quarter" idx="57"/>
          </p:nvPr>
        </p:nvSpPr>
        <p:spPr>
          <a:xfrm>
            <a:off x="6276225"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59" name="Text Placeholder 30"/>
          <p:cNvSpPr>
            <a:spLocks noGrp="1"/>
          </p:cNvSpPr>
          <p:nvPr>
            <p:ph type="body" sz="quarter" idx="58"/>
          </p:nvPr>
        </p:nvSpPr>
        <p:spPr>
          <a:xfrm>
            <a:off x="6276225"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0" name="Picture Placeholder 2"/>
          <p:cNvSpPr>
            <a:spLocks noGrp="1"/>
          </p:cNvSpPr>
          <p:nvPr>
            <p:ph type="pic" sz="quarter" idx="59"/>
          </p:nvPr>
        </p:nvSpPr>
        <p:spPr>
          <a:xfrm>
            <a:off x="8162968"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61" name="Text Placeholder 30"/>
          <p:cNvSpPr>
            <a:spLocks noGrp="1"/>
          </p:cNvSpPr>
          <p:nvPr>
            <p:ph type="body" sz="quarter" idx="60"/>
          </p:nvPr>
        </p:nvSpPr>
        <p:spPr>
          <a:xfrm>
            <a:off x="8164567"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2" name="Text Placeholder 30"/>
          <p:cNvSpPr>
            <a:spLocks noGrp="1"/>
          </p:cNvSpPr>
          <p:nvPr>
            <p:ph type="body" sz="quarter" idx="61"/>
          </p:nvPr>
        </p:nvSpPr>
        <p:spPr>
          <a:xfrm>
            <a:off x="8164567"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3" name="Picture Placeholder 2"/>
          <p:cNvSpPr>
            <a:spLocks noGrp="1"/>
          </p:cNvSpPr>
          <p:nvPr>
            <p:ph type="pic" sz="quarter" idx="62"/>
          </p:nvPr>
        </p:nvSpPr>
        <p:spPr>
          <a:xfrm>
            <a:off x="10051311" y="3810000"/>
            <a:ext cx="1524000" cy="1524000"/>
          </a:xfrm>
          <a:solidFill>
            <a:schemeClr val="tx1">
              <a:lumMod val="20000"/>
              <a:lumOff val="80000"/>
            </a:schemeClr>
          </a:solidFill>
        </p:spPr>
        <p:txBody>
          <a:bodyPr tIns="365760" rtlCol="0">
            <a:normAutofit/>
          </a:bodyPr>
          <a:lstStyle>
            <a:lvl1pPr marL="0" indent="0" algn="ctr">
              <a:buNone/>
              <a:defRPr sz="1400">
                <a:solidFill>
                  <a:schemeClr val="bg1"/>
                </a:solidFill>
              </a:defRPr>
            </a:lvl1pPr>
          </a:lstStyle>
          <a:p>
            <a:pPr lvl="0"/>
            <a:r>
              <a:rPr lang="en-US" noProof="0"/>
              <a:t>Click icon to add picture</a:t>
            </a:r>
            <a:endParaRPr lang="en-US" noProof="0" dirty="0"/>
          </a:p>
        </p:txBody>
      </p:sp>
      <p:sp>
        <p:nvSpPr>
          <p:cNvPr id="64" name="Text Placeholder 30"/>
          <p:cNvSpPr>
            <a:spLocks noGrp="1"/>
          </p:cNvSpPr>
          <p:nvPr>
            <p:ph type="body" sz="quarter" idx="63"/>
          </p:nvPr>
        </p:nvSpPr>
        <p:spPr>
          <a:xfrm>
            <a:off x="10052910"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
        <p:nvSpPr>
          <p:cNvPr id="65" name="Text Placeholder 30"/>
          <p:cNvSpPr>
            <a:spLocks noGrp="1"/>
          </p:cNvSpPr>
          <p:nvPr>
            <p:ph type="body" sz="quarter" idx="64"/>
          </p:nvPr>
        </p:nvSpPr>
        <p:spPr>
          <a:xfrm>
            <a:off x="10052910"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a:t>Click to edit Master text styles</a:t>
            </a:r>
          </a:p>
        </p:txBody>
      </p:sp>
    </p:spTree>
    <p:extLst>
      <p:ext uri="{BB962C8B-B14F-4D97-AF65-F5344CB8AC3E}">
        <p14:creationId xmlns:p14="http://schemas.microsoft.com/office/powerpoint/2010/main" val="2911624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 left image">
    <p:spTree>
      <p:nvGrpSpPr>
        <p:cNvPr id="1" name=""/>
        <p:cNvGrpSpPr/>
        <p:nvPr/>
      </p:nvGrpSpPr>
      <p:grpSpPr>
        <a:xfrm>
          <a:off x="0" y="0"/>
          <a:ext cx="0" cy="0"/>
          <a:chOff x="0" y="0"/>
          <a:chExt cx="0" cy="0"/>
        </a:xfrm>
      </p:grpSpPr>
      <p:sp>
        <p:nvSpPr>
          <p:cNvPr id="6" name="Right Triangle 5"/>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9" name="TextBox 8"/>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86F5618E-0CB2-42A1-BF25-3390D2E428CA}"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7" name="Title Placeholder 1"/>
          <p:cNvSpPr>
            <a:spLocks noGrp="1"/>
          </p:cNvSpPr>
          <p:nvPr>
            <p:ph type="title"/>
          </p:nvPr>
        </p:nvSpPr>
        <p:spPr>
          <a:xfrm>
            <a:off x="609955" y="381000"/>
            <a:ext cx="5105045"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1" y="140718"/>
            <a:ext cx="510537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6094228" y="0"/>
            <a:ext cx="6097772"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0" name="Content Placeholder 9"/>
          <p:cNvSpPr>
            <a:spLocks noGrp="1"/>
          </p:cNvSpPr>
          <p:nvPr>
            <p:ph sz="quarter" idx="30"/>
          </p:nvPr>
        </p:nvSpPr>
        <p:spPr>
          <a:xfrm>
            <a:off x="607828" y="1219200"/>
            <a:ext cx="51071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7473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 ligh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475582" y="381000"/>
            <a:ext cx="5105045"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475228" y="140718"/>
            <a:ext cx="510537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0" y="0"/>
            <a:ext cx="6097772"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6" name="Content Placeholder 9"/>
          <p:cNvSpPr>
            <a:spLocks noGrp="1"/>
          </p:cNvSpPr>
          <p:nvPr>
            <p:ph sz="quarter" idx="30"/>
          </p:nvPr>
        </p:nvSpPr>
        <p:spPr>
          <a:xfrm>
            <a:off x="6473455" y="1219200"/>
            <a:ext cx="51071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2662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 left image (thin)">
    <p:spTree>
      <p:nvGrpSpPr>
        <p:cNvPr id="1" name=""/>
        <p:cNvGrpSpPr/>
        <p:nvPr/>
      </p:nvGrpSpPr>
      <p:grpSpPr>
        <a:xfrm>
          <a:off x="0" y="0"/>
          <a:ext cx="0" cy="0"/>
          <a:chOff x="0" y="0"/>
          <a:chExt cx="0" cy="0"/>
        </a:xfrm>
      </p:grpSpPr>
      <p:sp>
        <p:nvSpPr>
          <p:cNvPr id="6" name="Right Triangle 5"/>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9" name="TextBox 8"/>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242A355F-AE00-4D4A-96B8-72EF60A7AE7F}"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7" name="Title Placeholder 1"/>
          <p:cNvSpPr>
            <a:spLocks noGrp="1"/>
          </p:cNvSpPr>
          <p:nvPr>
            <p:ph type="title"/>
          </p:nvPr>
        </p:nvSpPr>
        <p:spPr>
          <a:xfrm>
            <a:off x="609955" y="381000"/>
            <a:ext cx="8380280"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1" y="140718"/>
            <a:ext cx="838082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9448800" y="0"/>
            <a:ext cx="2743200"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0" name="Content Placeholder 9"/>
          <p:cNvSpPr>
            <a:spLocks noGrp="1"/>
          </p:cNvSpPr>
          <p:nvPr>
            <p:ph sz="quarter" idx="30"/>
          </p:nvPr>
        </p:nvSpPr>
        <p:spPr>
          <a:xfrm>
            <a:off x="607828" y="1219200"/>
            <a:ext cx="83837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396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images with content">
    <p:spTree>
      <p:nvGrpSpPr>
        <p:cNvPr id="1" name=""/>
        <p:cNvGrpSpPr/>
        <p:nvPr/>
      </p:nvGrpSpPr>
      <p:grpSpPr>
        <a:xfrm>
          <a:off x="0" y="0"/>
          <a:ext cx="0" cy="0"/>
          <a:chOff x="0" y="0"/>
          <a:chExt cx="0" cy="0"/>
        </a:xfrm>
      </p:grpSpPr>
      <p:sp>
        <p:nvSpPr>
          <p:cNvPr id="4" name="Text Placeholder 3"/>
          <p:cNvSpPr>
            <a:spLocks noGrp="1"/>
          </p:cNvSpPr>
          <p:nvPr>
            <p:ph type="body" sz="quarter" idx="31"/>
          </p:nvPr>
        </p:nvSpPr>
        <p:spPr>
          <a:xfrm>
            <a:off x="609600" y="4076440"/>
            <a:ext cx="10972447" cy="2019560"/>
          </a:xfrm>
        </p:spPr>
        <p:txBody>
          <a:bodyPr>
            <a:noAutofit/>
          </a:bodyPr>
          <a:lstStyle>
            <a:lvl1pPr marL="0" indent="0" algn="ctr">
              <a:buNone/>
              <a:defRPr sz="1600" baseline="0">
                <a:solidFill>
                  <a:schemeClr val="tx2">
                    <a:lumMod val="75000"/>
                  </a:schemeClr>
                </a:solidFill>
              </a:defRPr>
            </a:lvl1pPr>
            <a:lvl2pPr marL="609585" indent="0">
              <a:buNone/>
              <a:defRPr sz="1400"/>
            </a:lvl2pPr>
            <a:lvl3pPr marL="853419" indent="0">
              <a:buNone/>
              <a:defRPr sz="1400"/>
            </a:lvl3pPr>
            <a:lvl4pPr marL="1341086" indent="0">
              <a:buNone/>
              <a:defRPr sz="1400"/>
            </a:lvl4pPr>
            <a:lvl5pPr marL="1828754" indent="0">
              <a:buNone/>
              <a:defRPr sz="1400"/>
            </a:lvl5pPr>
          </a:lstStyle>
          <a:p>
            <a:pPr lvl="0"/>
            <a:r>
              <a:rPr lang="en-US"/>
              <a:t>Click to edit Master text styles</a:t>
            </a:r>
          </a:p>
        </p:txBody>
      </p:sp>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9" name="Picture Placeholder 2"/>
          <p:cNvSpPr>
            <a:spLocks noGrp="1"/>
          </p:cNvSpPr>
          <p:nvPr>
            <p:ph type="pic" sz="quarter" idx="29"/>
          </p:nvPr>
        </p:nvSpPr>
        <p:spPr>
          <a:xfrm>
            <a:off x="0" y="1211059"/>
            <a:ext cx="6035040" cy="2514600"/>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0" name="Picture Placeholder 2"/>
          <p:cNvSpPr>
            <a:spLocks noGrp="1"/>
          </p:cNvSpPr>
          <p:nvPr>
            <p:ph type="pic" sz="quarter" idx="30"/>
          </p:nvPr>
        </p:nvSpPr>
        <p:spPr>
          <a:xfrm>
            <a:off x="6156960" y="1211059"/>
            <a:ext cx="6035040" cy="2514600"/>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89924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4" name="Rectangle 3"/>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5" name="Rectangle 4"/>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6159980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 w/ left image">
    <p:spTree>
      <p:nvGrpSpPr>
        <p:cNvPr id="1" name=""/>
        <p:cNvGrpSpPr/>
        <p:nvPr/>
      </p:nvGrpSpPr>
      <p:grpSpPr>
        <a:xfrm>
          <a:off x="0" y="0"/>
          <a:ext cx="0" cy="0"/>
          <a:chOff x="0" y="0"/>
          <a:chExt cx="0" cy="0"/>
        </a:xfrm>
      </p:grpSpPr>
      <p:sp>
        <p:nvSpPr>
          <p:cNvPr id="10" name="Right Triangle 9"/>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11" name="TextBox 10"/>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69834018-BDB6-4513-B84A-8E26C78B927C}"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7" name="Title Placeholder 1"/>
          <p:cNvSpPr>
            <a:spLocks noGrp="1"/>
          </p:cNvSpPr>
          <p:nvPr>
            <p:ph type="title"/>
          </p:nvPr>
        </p:nvSpPr>
        <p:spPr>
          <a:xfrm>
            <a:off x="609955" y="381000"/>
            <a:ext cx="5409718"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5410067"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3" name="Picture Placeholder 2"/>
          <p:cNvSpPr>
            <a:spLocks noGrp="1"/>
          </p:cNvSpPr>
          <p:nvPr>
            <p:ph type="pic" sz="quarter" idx="29"/>
          </p:nvPr>
        </p:nvSpPr>
        <p:spPr>
          <a:xfrm>
            <a:off x="6462677" y="0"/>
            <a:ext cx="2533402" cy="3671350"/>
          </a:xfrm>
          <a:solidFill>
            <a:schemeClr val="tx1">
              <a:lumMod val="20000"/>
              <a:lumOff val="80000"/>
            </a:schemeClr>
          </a:solidFill>
        </p:spPr>
        <p:txBody>
          <a:bodyPr tIns="91440"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9" name="Picture Placeholder 2"/>
          <p:cNvSpPr>
            <a:spLocks noGrp="1"/>
          </p:cNvSpPr>
          <p:nvPr>
            <p:ph type="pic" sz="quarter" idx="31"/>
          </p:nvPr>
        </p:nvSpPr>
        <p:spPr>
          <a:xfrm>
            <a:off x="6462677" y="3757137"/>
            <a:ext cx="2533402" cy="3103622"/>
          </a:xfrm>
          <a:solidFill>
            <a:schemeClr val="tx1">
              <a:lumMod val="20000"/>
              <a:lumOff val="80000"/>
            </a:schemeClr>
          </a:solidFill>
        </p:spPr>
        <p:txBody>
          <a:bodyPr tIns="91440"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13" name="Picture Placeholder 2"/>
          <p:cNvSpPr>
            <a:spLocks noGrp="1"/>
          </p:cNvSpPr>
          <p:nvPr>
            <p:ph type="pic" sz="quarter" idx="32"/>
          </p:nvPr>
        </p:nvSpPr>
        <p:spPr>
          <a:xfrm>
            <a:off x="9080054" y="0"/>
            <a:ext cx="2533402" cy="2531366"/>
          </a:xfrm>
          <a:solidFill>
            <a:schemeClr val="tx1">
              <a:lumMod val="20000"/>
              <a:lumOff val="80000"/>
            </a:schemeClr>
          </a:solidFill>
        </p:spPr>
        <p:txBody>
          <a:bodyPr tIns="91440"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14" name="Picture Placeholder 2"/>
          <p:cNvSpPr>
            <a:spLocks noGrp="1"/>
          </p:cNvSpPr>
          <p:nvPr>
            <p:ph type="pic" sz="quarter" idx="33"/>
          </p:nvPr>
        </p:nvSpPr>
        <p:spPr>
          <a:xfrm>
            <a:off x="9080054" y="2613941"/>
            <a:ext cx="2533402" cy="4244059"/>
          </a:xfrm>
          <a:solidFill>
            <a:schemeClr val="tx1">
              <a:lumMod val="20000"/>
              <a:lumOff val="80000"/>
            </a:schemeClr>
          </a:solidFill>
        </p:spPr>
        <p:txBody>
          <a:bodyPr tIns="91440"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15" name="Content Placeholder 9"/>
          <p:cNvSpPr>
            <a:spLocks noGrp="1"/>
          </p:cNvSpPr>
          <p:nvPr>
            <p:ph sz="quarter" idx="30"/>
          </p:nvPr>
        </p:nvSpPr>
        <p:spPr>
          <a:xfrm>
            <a:off x="607827" y="1219200"/>
            <a:ext cx="5411839"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52180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 left image and feature box">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097772"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4" name="Text Placeholder 3"/>
          <p:cNvSpPr>
            <a:spLocks noGrp="1"/>
          </p:cNvSpPr>
          <p:nvPr>
            <p:ph type="body" sz="quarter" idx="30"/>
          </p:nvPr>
        </p:nvSpPr>
        <p:spPr>
          <a:xfrm>
            <a:off x="8382000" y="1549400"/>
            <a:ext cx="3276600" cy="3759200"/>
          </a:xfrm>
        </p:spPr>
        <p:txBody>
          <a:bodyPr anchor="ctr"/>
          <a:lstStyle>
            <a:lvl1pPr marL="0" indent="0">
              <a:buNone/>
              <a:defRPr sz="1800">
                <a:solidFill>
                  <a:schemeClr val="tx2">
                    <a:lumMod val="75000"/>
                  </a:schemeClr>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11" name="Text Placeholder 10"/>
          <p:cNvSpPr>
            <a:spLocks noGrp="1"/>
          </p:cNvSpPr>
          <p:nvPr>
            <p:ph type="body" sz="quarter" idx="31"/>
          </p:nvPr>
        </p:nvSpPr>
        <p:spPr>
          <a:xfrm>
            <a:off x="4216400" y="1549400"/>
            <a:ext cx="3759200" cy="3759200"/>
          </a:xfrm>
          <a:solidFill>
            <a:schemeClr val="accent5">
              <a:alpha val="96000"/>
            </a:schemeClr>
          </a:solidFill>
        </p:spPr>
        <p:txBody>
          <a:bodyPr lIns="182880" rIns="182880" anchor="ctr"/>
          <a:lstStyle>
            <a:lvl1pPr marL="0" indent="0" algn="ctr">
              <a:buNone/>
              <a:defRPr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699734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 box &amp; right image ">
    <p:spTree>
      <p:nvGrpSpPr>
        <p:cNvPr id="1" name=""/>
        <p:cNvGrpSpPr/>
        <p:nvPr/>
      </p:nvGrpSpPr>
      <p:grpSpPr>
        <a:xfrm>
          <a:off x="0" y="0"/>
          <a:ext cx="0" cy="0"/>
          <a:chOff x="0" y="0"/>
          <a:chExt cx="0" cy="0"/>
        </a:xfrm>
      </p:grpSpPr>
      <p:sp>
        <p:nvSpPr>
          <p:cNvPr id="5" name="Right Triangle 4"/>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6" name="TextBox 5"/>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19A5FC80-A2DE-4C8F-BBE4-F81C5EED15EE}"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3" name="Picture Placeholder 2"/>
          <p:cNvSpPr>
            <a:spLocks noGrp="1"/>
          </p:cNvSpPr>
          <p:nvPr>
            <p:ph type="pic" sz="quarter" idx="29"/>
          </p:nvPr>
        </p:nvSpPr>
        <p:spPr>
          <a:xfrm>
            <a:off x="5334000" y="0"/>
            <a:ext cx="6858000"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7" name="Text Placeholder 10"/>
          <p:cNvSpPr>
            <a:spLocks noGrp="1"/>
          </p:cNvSpPr>
          <p:nvPr>
            <p:ph type="body" sz="quarter" idx="33"/>
          </p:nvPr>
        </p:nvSpPr>
        <p:spPr>
          <a:xfrm>
            <a:off x="630865" y="609600"/>
            <a:ext cx="5740400" cy="2048900"/>
          </a:xfrm>
          <a:solidFill>
            <a:schemeClr val="accent5">
              <a:alpha val="96000"/>
            </a:schemeClr>
          </a:solidFill>
        </p:spPr>
        <p:txBody>
          <a:bodyPr lIns="182880" rIns="182880" anchor="ctr"/>
          <a:lstStyle>
            <a:lvl1pPr marL="0" indent="0" algn="ctr">
              <a:buNone/>
              <a:defRPr sz="2000" i="1" baseline="0">
                <a:solidFill>
                  <a:schemeClr val="bg1"/>
                </a:solidFill>
              </a:defRPr>
            </a:lvl1pPr>
          </a:lstStyle>
          <a:p>
            <a:pPr lvl="0"/>
            <a:r>
              <a:rPr lang="en-US"/>
              <a:t>Click to edit Master text styles</a:t>
            </a:r>
          </a:p>
        </p:txBody>
      </p:sp>
      <p:sp>
        <p:nvSpPr>
          <p:cNvPr id="13" name="Text Placeholder 12"/>
          <p:cNvSpPr>
            <a:spLocks noGrp="1"/>
          </p:cNvSpPr>
          <p:nvPr>
            <p:ph type="body" sz="quarter" idx="32"/>
          </p:nvPr>
        </p:nvSpPr>
        <p:spPr>
          <a:xfrm>
            <a:off x="630865" y="3048000"/>
            <a:ext cx="4398335" cy="3200400"/>
          </a:xfrm>
        </p:spPr>
        <p:txBody>
          <a:bodyPr/>
          <a:lstStyle>
            <a:lvl1pPr marL="0" indent="0">
              <a:buFont typeface="Arial" charset="0"/>
              <a:buNone/>
              <a:defRPr sz="18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46245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 box &amp; left image ">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858000" cy="6858000"/>
          </a:xfrm>
          <a:solidFill>
            <a:schemeClr val="tx1">
              <a:lumMod val="20000"/>
              <a:lumOff val="80000"/>
            </a:schemeClr>
          </a:solidFill>
        </p:spPr>
        <p:txBody>
          <a:bodyPr tIns="54864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3" name="Text Placeholder 12"/>
          <p:cNvSpPr>
            <a:spLocks noGrp="1"/>
          </p:cNvSpPr>
          <p:nvPr>
            <p:ph type="body" sz="quarter" idx="32"/>
          </p:nvPr>
        </p:nvSpPr>
        <p:spPr>
          <a:xfrm>
            <a:off x="7209465" y="3048000"/>
            <a:ext cx="4398335" cy="3200400"/>
          </a:xfrm>
        </p:spPr>
        <p:txBody>
          <a:bodyPr/>
          <a:lstStyle>
            <a:lvl1pPr marL="0" indent="0">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a:t>Click to edit Master text styles</a:t>
            </a:r>
          </a:p>
        </p:txBody>
      </p:sp>
      <p:sp>
        <p:nvSpPr>
          <p:cNvPr id="5" name="Text Placeholder 10"/>
          <p:cNvSpPr>
            <a:spLocks noGrp="1"/>
          </p:cNvSpPr>
          <p:nvPr>
            <p:ph type="body" sz="quarter" idx="33"/>
          </p:nvPr>
        </p:nvSpPr>
        <p:spPr>
          <a:xfrm>
            <a:off x="5867400" y="609600"/>
            <a:ext cx="5740400" cy="2048900"/>
          </a:xfrm>
          <a:solidFill>
            <a:schemeClr val="accent5">
              <a:alpha val="96000"/>
            </a:schemeClr>
          </a:solidFill>
        </p:spPr>
        <p:txBody>
          <a:bodyPr lIns="182880" rIns="182880" anchor="ctr"/>
          <a:lstStyle>
            <a:lvl1pPr marL="0" indent="0" algn="ctr">
              <a:buNone/>
              <a:defRPr sz="2000" i="1"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51672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images with content">
    <p:spTree>
      <p:nvGrpSpPr>
        <p:cNvPr id="1" name=""/>
        <p:cNvGrpSpPr/>
        <p:nvPr/>
      </p:nvGrpSpPr>
      <p:grpSpPr>
        <a:xfrm>
          <a:off x="0" y="0"/>
          <a:ext cx="0" cy="0"/>
          <a:chOff x="0" y="0"/>
          <a:chExt cx="0" cy="0"/>
        </a:xfrm>
      </p:grpSpPr>
      <p:sp>
        <p:nvSpPr>
          <p:cNvPr id="19" name="Picture Placeholder 2"/>
          <p:cNvSpPr>
            <a:spLocks noGrp="1"/>
          </p:cNvSpPr>
          <p:nvPr>
            <p:ph type="pic" sz="quarter" idx="29"/>
          </p:nvPr>
        </p:nvSpPr>
        <p:spPr>
          <a:xfrm>
            <a:off x="0" y="0"/>
            <a:ext cx="7725144" cy="3733800"/>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4" name="Content Placeholder 10"/>
          <p:cNvSpPr>
            <a:spLocks noGrp="1"/>
          </p:cNvSpPr>
          <p:nvPr>
            <p:ph sz="quarter" idx="32"/>
          </p:nvPr>
        </p:nvSpPr>
        <p:spPr>
          <a:xfrm>
            <a:off x="7725144" y="0"/>
            <a:ext cx="4466856" cy="3733800"/>
          </a:xfrm>
          <a:solidFill>
            <a:schemeClr val="accent5"/>
          </a:solidFill>
          <a:ln>
            <a:noFill/>
          </a:ln>
        </p:spPr>
        <p:txBody>
          <a:bodyPr lIns="365760" rIns="365760" anchor="ctr"/>
          <a:lstStyle>
            <a:lvl1pPr marL="0" marR="0" indent="0" algn="l" defTabSz="609585" rtl="0" eaLnBrk="1" fontAlgn="auto" latinLnBrk="0" hangingPunct="1">
              <a:lnSpc>
                <a:spcPct val="100000"/>
              </a:lnSpc>
              <a:spcBef>
                <a:spcPts val="800"/>
              </a:spcBef>
              <a:spcAft>
                <a:spcPts val="0"/>
              </a:spcAft>
              <a:buClr>
                <a:schemeClr val="bg2"/>
              </a:buClr>
              <a:buSzTx/>
              <a:buFont typeface="Arial" charset="0"/>
              <a:buNone/>
              <a:tabLst/>
              <a:defRPr sz="2000" b="0" i="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Text Placeholder 3"/>
          <p:cNvSpPr>
            <a:spLocks noGrp="1"/>
          </p:cNvSpPr>
          <p:nvPr>
            <p:ph type="body" sz="quarter" idx="31"/>
          </p:nvPr>
        </p:nvSpPr>
        <p:spPr>
          <a:xfrm>
            <a:off x="609600" y="4076440"/>
            <a:ext cx="10972447" cy="2019560"/>
          </a:xfrm>
        </p:spPr>
        <p:txBody>
          <a:bodyPr>
            <a:noAutofit/>
          </a:bodyPr>
          <a:lstStyle>
            <a:lvl1pPr marL="0" indent="0" algn="ctr">
              <a:buNone/>
              <a:defRPr sz="1600" baseline="0">
                <a:solidFill>
                  <a:schemeClr val="tx2">
                    <a:lumMod val="75000"/>
                  </a:schemeClr>
                </a:solidFill>
              </a:defRPr>
            </a:lvl1pPr>
            <a:lvl2pPr marL="609585" indent="0">
              <a:buNone/>
              <a:defRPr sz="1400"/>
            </a:lvl2pPr>
            <a:lvl3pPr marL="853419" indent="0">
              <a:buNone/>
              <a:defRPr sz="1400"/>
            </a:lvl3pPr>
            <a:lvl4pPr marL="1341086" indent="0">
              <a:buNone/>
              <a:defRPr sz="1400"/>
            </a:lvl4pPr>
            <a:lvl5pPr marL="1828754" indent="0">
              <a:buNone/>
              <a:defRPr sz="1400"/>
            </a:lvl5pPr>
          </a:lstStyle>
          <a:p>
            <a:pPr lvl="0"/>
            <a:r>
              <a:rPr lang="en-US"/>
              <a:t>Click to edit Master text styles</a:t>
            </a:r>
          </a:p>
        </p:txBody>
      </p:sp>
    </p:spTree>
    <p:extLst>
      <p:ext uri="{BB962C8B-B14F-4D97-AF65-F5344CB8AC3E}">
        <p14:creationId xmlns:p14="http://schemas.microsoft.com/office/powerpoint/2010/main" val="10054027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blocks">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rgbClr val="E9EA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14" name="Right Triangle 13"/>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15" name="TextBox 14"/>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EB368D90-B768-4728-B661-CAFACF12B3A1}"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4" name="Text Placeholder 3"/>
          <p:cNvSpPr>
            <a:spLocks noGrp="1"/>
          </p:cNvSpPr>
          <p:nvPr>
            <p:ph type="body" sz="quarter" idx="10"/>
          </p:nvPr>
        </p:nvSpPr>
        <p:spPr>
          <a:xfrm>
            <a:off x="611248"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lvl="0"/>
            <a:r>
              <a:rPr lang="en-US"/>
              <a:t>Click to edit Master text styles</a:t>
            </a:r>
          </a:p>
          <a:p>
            <a:pPr lvl="1"/>
            <a:r>
              <a:rPr lang="en-US"/>
              <a:t>Second level</a:t>
            </a:r>
          </a:p>
        </p:txBody>
      </p:sp>
      <p:sp>
        <p:nvSpPr>
          <p:cNvPr id="25" name="Text Placeholder 3"/>
          <p:cNvSpPr>
            <a:spLocks noGrp="1"/>
          </p:cNvSpPr>
          <p:nvPr>
            <p:ph type="body" sz="quarter" idx="21"/>
          </p:nvPr>
        </p:nvSpPr>
        <p:spPr>
          <a:xfrm>
            <a:off x="2823484"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lvl="0"/>
            <a:r>
              <a:rPr lang="en-US"/>
              <a:t>Click to edit Master text styles</a:t>
            </a:r>
          </a:p>
          <a:p>
            <a:pPr lvl="1"/>
            <a:r>
              <a:rPr lang="en-US"/>
              <a:t>Second level</a:t>
            </a:r>
          </a:p>
        </p:txBody>
      </p:sp>
      <p:sp>
        <p:nvSpPr>
          <p:cNvPr id="38" name="Text Placeholder 3"/>
          <p:cNvSpPr>
            <a:spLocks noGrp="1"/>
          </p:cNvSpPr>
          <p:nvPr>
            <p:ph type="body" sz="quarter" idx="22"/>
          </p:nvPr>
        </p:nvSpPr>
        <p:spPr>
          <a:xfrm>
            <a:off x="5035720"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lvl="0"/>
            <a:r>
              <a:rPr lang="en-US"/>
              <a:t>Click to edit Master text styles</a:t>
            </a:r>
          </a:p>
          <a:p>
            <a:pPr lvl="1"/>
            <a:r>
              <a:rPr lang="en-US"/>
              <a:t>Second level</a:t>
            </a:r>
          </a:p>
        </p:txBody>
      </p:sp>
      <p:sp>
        <p:nvSpPr>
          <p:cNvPr id="39" name="Text Placeholder 3"/>
          <p:cNvSpPr>
            <a:spLocks noGrp="1"/>
          </p:cNvSpPr>
          <p:nvPr>
            <p:ph type="body" sz="quarter" idx="23"/>
          </p:nvPr>
        </p:nvSpPr>
        <p:spPr>
          <a:xfrm>
            <a:off x="7247956"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lvl="0"/>
            <a:r>
              <a:rPr lang="en-US"/>
              <a:t>Click to edit Master text styles</a:t>
            </a:r>
          </a:p>
          <a:p>
            <a:pPr lvl="1"/>
            <a:r>
              <a:rPr lang="en-US"/>
              <a:t>Second level</a:t>
            </a:r>
          </a:p>
        </p:txBody>
      </p:sp>
      <p:sp>
        <p:nvSpPr>
          <p:cNvPr id="40" name="Text Placeholder 3"/>
          <p:cNvSpPr>
            <a:spLocks noGrp="1"/>
          </p:cNvSpPr>
          <p:nvPr>
            <p:ph type="body" sz="quarter" idx="24"/>
          </p:nvPr>
        </p:nvSpPr>
        <p:spPr>
          <a:xfrm>
            <a:off x="9460191"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lvl="0"/>
            <a:r>
              <a:rPr lang="en-US"/>
              <a:t>Click to edit Master text styles</a:t>
            </a:r>
          </a:p>
          <a:p>
            <a:pPr lvl="1"/>
            <a:r>
              <a:rPr lang="en-US"/>
              <a:t>Second level</a:t>
            </a:r>
          </a:p>
        </p:txBody>
      </p:sp>
      <p:sp>
        <p:nvSpPr>
          <p:cNvPr id="28" name="Text Placeholder 27"/>
          <p:cNvSpPr>
            <a:spLocks noGrp="1"/>
          </p:cNvSpPr>
          <p:nvPr>
            <p:ph type="body" sz="quarter" idx="11"/>
          </p:nvPr>
        </p:nvSpPr>
        <p:spPr>
          <a:xfrm>
            <a:off x="1267389" y="1779181"/>
            <a:ext cx="821318" cy="821318"/>
          </a:xfrm>
          <a:prstGeom prst="ellipse">
            <a:avLst/>
          </a:prstGeom>
          <a:solidFill>
            <a:schemeClr val="accent5"/>
          </a:solidFill>
        </p:spPr>
        <p:txBody>
          <a:bodyPr anchor="ct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30" name="Text Placeholder 27"/>
          <p:cNvSpPr>
            <a:spLocks noGrp="1"/>
          </p:cNvSpPr>
          <p:nvPr>
            <p:ph type="body" sz="quarter" idx="13"/>
          </p:nvPr>
        </p:nvSpPr>
        <p:spPr>
          <a:xfrm>
            <a:off x="3475541" y="1779181"/>
            <a:ext cx="821318" cy="821318"/>
          </a:xfrm>
          <a:prstGeom prst="ellipse">
            <a:avLst/>
          </a:prstGeom>
          <a:solidFill>
            <a:schemeClr val="accent5"/>
          </a:solidFill>
        </p:spPr>
        <p:txBody>
          <a:bodyPr anchor="ct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32" name="Text Placeholder 27"/>
          <p:cNvSpPr>
            <a:spLocks noGrp="1"/>
          </p:cNvSpPr>
          <p:nvPr>
            <p:ph type="body" sz="quarter" idx="15"/>
          </p:nvPr>
        </p:nvSpPr>
        <p:spPr>
          <a:xfrm>
            <a:off x="5685341" y="1779181"/>
            <a:ext cx="821318" cy="821318"/>
          </a:xfrm>
          <a:prstGeom prst="ellipse">
            <a:avLst/>
          </a:prstGeom>
          <a:solidFill>
            <a:schemeClr val="accent5"/>
          </a:solidFill>
        </p:spPr>
        <p:txBody>
          <a:bodyPr anchor="ct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34" name="Text Placeholder 27"/>
          <p:cNvSpPr>
            <a:spLocks noGrp="1"/>
          </p:cNvSpPr>
          <p:nvPr>
            <p:ph type="body" sz="quarter" idx="17"/>
          </p:nvPr>
        </p:nvSpPr>
        <p:spPr>
          <a:xfrm>
            <a:off x="7895141" y="1779181"/>
            <a:ext cx="821318" cy="821318"/>
          </a:xfrm>
          <a:prstGeom prst="ellipse">
            <a:avLst/>
          </a:prstGeom>
          <a:solidFill>
            <a:schemeClr val="accent5"/>
          </a:solidFill>
        </p:spPr>
        <p:txBody>
          <a:bodyPr anchor="ct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36" name="Text Placeholder 27"/>
          <p:cNvSpPr>
            <a:spLocks noGrp="1"/>
          </p:cNvSpPr>
          <p:nvPr>
            <p:ph type="body" sz="quarter" idx="19"/>
          </p:nvPr>
        </p:nvSpPr>
        <p:spPr>
          <a:xfrm>
            <a:off x="10104941" y="1779181"/>
            <a:ext cx="821318" cy="821318"/>
          </a:xfrm>
          <a:prstGeom prst="ellipse">
            <a:avLst/>
          </a:prstGeom>
          <a:solidFill>
            <a:schemeClr val="accent5"/>
          </a:solidFill>
        </p:spPr>
        <p:txBody>
          <a:bodyPr anchor="ct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a:t>Click to edit Master text styles</a:t>
            </a:r>
          </a:p>
        </p:txBody>
      </p:sp>
      <p:sp>
        <p:nvSpPr>
          <p:cNvPr id="10" name="Text Placeholder 9"/>
          <p:cNvSpPr>
            <a:spLocks noGrp="1"/>
          </p:cNvSpPr>
          <p:nvPr>
            <p:ph type="body" sz="quarter" idx="20"/>
          </p:nvPr>
        </p:nvSpPr>
        <p:spPr>
          <a:xfrm>
            <a:off x="2057400" y="228600"/>
            <a:ext cx="8534400" cy="762000"/>
          </a:xfrm>
          <a:solidFill>
            <a:schemeClr val="accent1"/>
          </a:solidFill>
        </p:spPr>
        <p:txBody>
          <a:bodyPr tIns="0" anchor="ctr"/>
          <a:lstStyle>
            <a:lvl1pPr marL="0" marR="0" indent="0" algn="ctr" defTabSz="609585" rtl="0" eaLnBrk="1" fontAlgn="auto" latinLnBrk="0" hangingPunct="1">
              <a:lnSpc>
                <a:spcPct val="100000"/>
              </a:lnSpc>
              <a:spcBef>
                <a:spcPts val="800"/>
              </a:spcBef>
              <a:spcAft>
                <a:spcPts val="0"/>
              </a:spcAft>
              <a:buClr>
                <a:schemeClr val="accent1"/>
              </a:buClr>
              <a:buSzTx/>
              <a:buFont typeface="Arial" charset="0"/>
              <a:buNone/>
              <a:tabLst/>
              <a:defRPr sz="1800" b="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66383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2" name="Title 1"/>
          <p:cNvSpPr>
            <a:spLocks noGrp="1"/>
          </p:cNvSpPr>
          <p:nvPr>
            <p:ph type="title"/>
          </p:nvPr>
        </p:nvSpPr>
        <p:spPr>
          <a:xfrm>
            <a:off x="609955" y="381000"/>
            <a:ext cx="10972092" cy="524999"/>
          </a:xfrm>
        </p:spPr>
        <p:txBody>
          <a:bodyPr/>
          <a:lstStyle/>
          <a:p>
            <a:r>
              <a:rPr lang="en-US"/>
              <a:t>Click to edit Master title style</a:t>
            </a:r>
          </a:p>
        </p:txBody>
      </p:sp>
      <p:sp>
        <p:nvSpPr>
          <p:cNvPr id="8" name="Picture Placeholder 7"/>
          <p:cNvSpPr>
            <a:spLocks noGrp="1"/>
          </p:cNvSpPr>
          <p:nvPr>
            <p:ph type="pic" sz="quarter" idx="10"/>
          </p:nvPr>
        </p:nvSpPr>
        <p:spPr>
          <a:xfrm>
            <a:off x="7284720" y="1274608"/>
            <a:ext cx="3017520" cy="3017520"/>
          </a:xfrm>
          <a:prstGeom prst="ellipse">
            <a:avLst/>
          </a:prstGeo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9" name="Picture Placeholder 7"/>
          <p:cNvSpPr>
            <a:spLocks noGrp="1"/>
          </p:cNvSpPr>
          <p:nvPr>
            <p:ph type="pic" sz="quarter" idx="11"/>
          </p:nvPr>
        </p:nvSpPr>
        <p:spPr>
          <a:xfrm>
            <a:off x="1828800" y="1274608"/>
            <a:ext cx="3017520" cy="3017520"/>
          </a:xfrm>
          <a:prstGeom prst="ellipse">
            <a:avLst/>
          </a:prstGeo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
        <p:nvSpPr>
          <p:cNvPr id="11" name="Text Placeholder 10"/>
          <p:cNvSpPr>
            <a:spLocks noGrp="1"/>
          </p:cNvSpPr>
          <p:nvPr>
            <p:ph type="body" sz="quarter" idx="12"/>
          </p:nvPr>
        </p:nvSpPr>
        <p:spPr>
          <a:xfrm>
            <a:off x="4338320" y="1056168"/>
            <a:ext cx="3454400" cy="3454400"/>
          </a:xfrm>
          <a:prstGeom prst="ellipse">
            <a:avLst/>
          </a:prstGeom>
          <a:solidFill>
            <a:schemeClr val="accent5"/>
          </a:solidFill>
        </p:spPr>
        <p:txBody>
          <a:bodyPr anchor="ctr"/>
          <a:lstStyle>
            <a:lvl1pPr marL="0" indent="0" algn="ctr">
              <a:lnSpc>
                <a:spcPct val="80000"/>
              </a:lnSpc>
              <a:buNone/>
              <a:defRPr sz="3000">
                <a:solidFill>
                  <a:schemeClr val="bg1"/>
                </a:solidFill>
              </a:defRPr>
            </a:lvl1pPr>
            <a:lvl2pPr marL="609585" indent="0">
              <a:buNone/>
              <a:defRPr>
                <a:solidFill>
                  <a:schemeClr val="bg1"/>
                </a:solidFill>
              </a:defRPr>
            </a:lvl2pPr>
            <a:lvl3pPr marL="853419" indent="0">
              <a:buNone/>
              <a:defRPr>
                <a:solidFill>
                  <a:schemeClr val="bg1"/>
                </a:solidFill>
              </a:defRPr>
            </a:lvl3pPr>
            <a:lvl4pPr marL="1341086" indent="0">
              <a:buNone/>
              <a:defRPr>
                <a:solidFill>
                  <a:schemeClr val="bg1"/>
                </a:solidFill>
              </a:defRPr>
            </a:lvl4pPr>
            <a:lvl5pPr marL="1828754" indent="0">
              <a:buNone/>
              <a:defRPr>
                <a:solidFill>
                  <a:schemeClr val="bg1"/>
                </a:solidFill>
              </a:defRPr>
            </a:lvl5pPr>
          </a:lstStyle>
          <a:p>
            <a:pPr lvl="0"/>
            <a:r>
              <a:rPr lang="en-US"/>
              <a:t>Click to edit Master text styles</a:t>
            </a:r>
          </a:p>
          <a:p>
            <a:pPr lvl="1"/>
            <a:r>
              <a:rPr lang="en-US"/>
              <a:t>Second level</a:t>
            </a:r>
          </a:p>
        </p:txBody>
      </p:sp>
      <p:sp>
        <p:nvSpPr>
          <p:cNvPr id="10" name="Text Placeholder 12"/>
          <p:cNvSpPr>
            <a:spLocks noGrp="1"/>
          </p:cNvSpPr>
          <p:nvPr>
            <p:ph type="body" sz="quarter" idx="32"/>
          </p:nvPr>
        </p:nvSpPr>
        <p:spPr>
          <a:xfrm>
            <a:off x="8182313" y="4800600"/>
            <a:ext cx="3393560" cy="1447800"/>
          </a:xfrm>
        </p:spPr>
        <p:txBody>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a:t>Click to edit Master text styles</a:t>
            </a:r>
          </a:p>
        </p:txBody>
      </p:sp>
      <p:sp>
        <p:nvSpPr>
          <p:cNvPr id="16" name="Text Placeholder 12"/>
          <p:cNvSpPr>
            <a:spLocks noGrp="1"/>
          </p:cNvSpPr>
          <p:nvPr>
            <p:ph type="body" sz="quarter" idx="36"/>
          </p:nvPr>
        </p:nvSpPr>
        <p:spPr>
          <a:xfrm>
            <a:off x="4399220" y="4800600"/>
            <a:ext cx="3393560" cy="1447800"/>
          </a:xfrm>
        </p:spPr>
        <p:txBody>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a:t>Click to edit Master text styles</a:t>
            </a:r>
          </a:p>
        </p:txBody>
      </p:sp>
      <p:sp>
        <p:nvSpPr>
          <p:cNvPr id="17" name="Text Placeholder 12"/>
          <p:cNvSpPr>
            <a:spLocks noGrp="1"/>
          </p:cNvSpPr>
          <p:nvPr>
            <p:ph type="body" sz="quarter" idx="37"/>
          </p:nvPr>
        </p:nvSpPr>
        <p:spPr>
          <a:xfrm>
            <a:off x="609955" y="4800600"/>
            <a:ext cx="3393560" cy="1447800"/>
          </a:xfrm>
        </p:spPr>
        <p:txBody>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576234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2 images with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8"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9" name="Picture Placeholder 2"/>
          <p:cNvSpPr>
            <a:spLocks noGrp="1"/>
          </p:cNvSpPr>
          <p:nvPr>
            <p:ph type="pic" sz="quarter" idx="29"/>
          </p:nvPr>
        </p:nvSpPr>
        <p:spPr>
          <a:xfrm>
            <a:off x="619760" y="1566659"/>
            <a:ext cx="2699772" cy="207882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9" name="Picture Placeholder 2"/>
          <p:cNvSpPr>
            <a:spLocks noGrp="1"/>
          </p:cNvSpPr>
          <p:nvPr>
            <p:ph type="pic" sz="quarter" idx="32"/>
          </p:nvPr>
        </p:nvSpPr>
        <p:spPr>
          <a:xfrm>
            <a:off x="619760" y="3722533"/>
            <a:ext cx="2699772" cy="207882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0" name="Picture Placeholder 2"/>
          <p:cNvSpPr>
            <a:spLocks noGrp="1"/>
          </p:cNvSpPr>
          <p:nvPr>
            <p:ph type="pic" sz="quarter" idx="33"/>
          </p:nvPr>
        </p:nvSpPr>
        <p:spPr>
          <a:xfrm>
            <a:off x="3398520" y="1566659"/>
            <a:ext cx="2699772" cy="207882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1" name="Picture Placeholder 2"/>
          <p:cNvSpPr>
            <a:spLocks noGrp="1"/>
          </p:cNvSpPr>
          <p:nvPr>
            <p:ph type="pic" sz="quarter" idx="34"/>
          </p:nvPr>
        </p:nvSpPr>
        <p:spPr>
          <a:xfrm>
            <a:off x="3398520" y="3722533"/>
            <a:ext cx="2699772" cy="207882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2" name="Picture Placeholder 2"/>
          <p:cNvSpPr>
            <a:spLocks noGrp="1"/>
          </p:cNvSpPr>
          <p:nvPr>
            <p:ph type="pic" sz="quarter" idx="35"/>
          </p:nvPr>
        </p:nvSpPr>
        <p:spPr>
          <a:xfrm>
            <a:off x="6167120" y="1566659"/>
            <a:ext cx="5435600" cy="4234701"/>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1222941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2 images with content">
    <p:spTree>
      <p:nvGrpSpPr>
        <p:cNvPr id="1" name=""/>
        <p:cNvGrpSpPr/>
        <p:nvPr/>
      </p:nvGrpSpPr>
      <p:grpSpPr>
        <a:xfrm>
          <a:off x="0" y="0"/>
          <a:ext cx="0" cy="0"/>
          <a:chOff x="0" y="0"/>
          <a:chExt cx="0" cy="0"/>
        </a:xfrm>
      </p:grpSpPr>
      <p:sp>
        <p:nvSpPr>
          <p:cNvPr id="20" name="Rectangle 19"/>
          <p:cNvSpPr/>
          <p:nvPr userDrawn="1"/>
        </p:nvSpPr>
        <p:spPr>
          <a:xfrm>
            <a:off x="8097838" y="2279650"/>
            <a:ext cx="2160587" cy="22923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21" name="Rectangle 20"/>
          <p:cNvSpPr/>
          <p:nvPr userDrawn="1"/>
        </p:nvSpPr>
        <p:spPr>
          <a:xfrm>
            <a:off x="6005513" y="4568825"/>
            <a:ext cx="2203450" cy="22939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24" name="Rectangle 23"/>
          <p:cNvSpPr/>
          <p:nvPr userDrawn="1"/>
        </p:nvSpPr>
        <p:spPr>
          <a:xfrm>
            <a:off x="4060825" y="2279650"/>
            <a:ext cx="2111375" cy="22923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26" name="Rectangle 25"/>
          <p:cNvSpPr/>
          <p:nvPr userDrawn="1"/>
        </p:nvSpPr>
        <p:spPr>
          <a:xfrm>
            <a:off x="1960563" y="-11113"/>
            <a:ext cx="2190750" cy="229235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28" name="Rectangle 27"/>
          <p:cNvSpPr/>
          <p:nvPr userDrawn="1"/>
        </p:nvSpPr>
        <p:spPr>
          <a:xfrm>
            <a:off x="-1588" y="4568825"/>
            <a:ext cx="2084388" cy="228917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13" name="Picture Placeholder 2"/>
          <p:cNvSpPr>
            <a:spLocks noGrp="1" noChangeAspect="1"/>
          </p:cNvSpPr>
          <p:nvPr>
            <p:ph type="pic" sz="quarter" idx="35"/>
          </p:nvPr>
        </p:nvSpPr>
        <p:spPr>
          <a:xfrm>
            <a:off x="10131883" y="-10839"/>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7" name="Picture Placeholder 2"/>
          <p:cNvSpPr>
            <a:spLocks noGrp="1" noChangeAspect="1"/>
          </p:cNvSpPr>
          <p:nvPr>
            <p:ph type="pic" sz="quarter" idx="41"/>
          </p:nvPr>
        </p:nvSpPr>
        <p:spPr>
          <a:xfrm>
            <a:off x="10183751" y="2279207"/>
            <a:ext cx="2000401"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33" name="Picture Placeholder 2"/>
          <p:cNvSpPr>
            <a:spLocks noGrp="1" noChangeAspect="1"/>
          </p:cNvSpPr>
          <p:nvPr>
            <p:ph type="pic" sz="quarter" idx="47"/>
          </p:nvPr>
        </p:nvSpPr>
        <p:spPr>
          <a:xfrm>
            <a:off x="10131883" y="4569253"/>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2" name="Picture Placeholder 2"/>
          <p:cNvSpPr>
            <a:spLocks noGrp="1" noChangeAspect="1"/>
          </p:cNvSpPr>
          <p:nvPr>
            <p:ph type="pic" sz="quarter" idx="34"/>
          </p:nvPr>
        </p:nvSpPr>
        <p:spPr>
          <a:xfrm>
            <a:off x="8110654" y="-10839"/>
            <a:ext cx="2086302"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32" name="Picture Placeholder 2"/>
          <p:cNvSpPr>
            <a:spLocks noGrp="1" noChangeAspect="1"/>
          </p:cNvSpPr>
          <p:nvPr>
            <p:ph type="pic" sz="quarter" idx="46"/>
          </p:nvPr>
        </p:nvSpPr>
        <p:spPr>
          <a:xfrm>
            <a:off x="8134542" y="4569253"/>
            <a:ext cx="2062413"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1" name="Picture Placeholder 2"/>
          <p:cNvSpPr>
            <a:spLocks noGrp="1" noChangeAspect="1"/>
          </p:cNvSpPr>
          <p:nvPr>
            <p:ph type="pic" sz="quarter" idx="33"/>
          </p:nvPr>
        </p:nvSpPr>
        <p:spPr>
          <a:xfrm>
            <a:off x="6076902" y="-10839"/>
            <a:ext cx="2072585"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5" name="Picture Placeholder 2"/>
          <p:cNvSpPr>
            <a:spLocks noGrp="1" noChangeAspect="1"/>
          </p:cNvSpPr>
          <p:nvPr>
            <p:ph type="pic" sz="quarter" idx="39"/>
          </p:nvPr>
        </p:nvSpPr>
        <p:spPr>
          <a:xfrm>
            <a:off x="6099330" y="2279207"/>
            <a:ext cx="2050157"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10" name="Picture Placeholder 2"/>
          <p:cNvSpPr>
            <a:spLocks noGrp="1" noChangeAspect="1"/>
          </p:cNvSpPr>
          <p:nvPr>
            <p:ph type="pic" sz="quarter" idx="32"/>
          </p:nvPr>
        </p:nvSpPr>
        <p:spPr>
          <a:xfrm>
            <a:off x="4080931" y="-10839"/>
            <a:ext cx="2016827"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30" name="Picture Placeholder 2"/>
          <p:cNvSpPr>
            <a:spLocks noGrp="1" noChangeAspect="1"/>
          </p:cNvSpPr>
          <p:nvPr>
            <p:ph type="pic" sz="quarter" idx="44"/>
          </p:nvPr>
        </p:nvSpPr>
        <p:spPr>
          <a:xfrm>
            <a:off x="4064812" y="4569253"/>
            <a:ext cx="2028662"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3" name="Picture Placeholder 2"/>
          <p:cNvSpPr>
            <a:spLocks noGrp="1" noChangeAspect="1"/>
          </p:cNvSpPr>
          <p:nvPr>
            <p:ph type="pic" sz="quarter" idx="37"/>
          </p:nvPr>
        </p:nvSpPr>
        <p:spPr>
          <a:xfrm>
            <a:off x="2032406" y="2279207"/>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9" name="Picture Placeholder 2"/>
          <p:cNvSpPr>
            <a:spLocks noGrp="1" noChangeAspect="1"/>
          </p:cNvSpPr>
          <p:nvPr>
            <p:ph type="pic" sz="quarter" idx="43"/>
          </p:nvPr>
        </p:nvSpPr>
        <p:spPr>
          <a:xfrm>
            <a:off x="2032406" y="4569253"/>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39" name="Text Placeholder 37"/>
          <p:cNvSpPr>
            <a:spLocks noGrp="1"/>
          </p:cNvSpPr>
          <p:nvPr>
            <p:ph type="body" sz="quarter" idx="49"/>
          </p:nvPr>
        </p:nvSpPr>
        <p:spPr>
          <a:xfrm>
            <a:off x="4395626" y="2700030"/>
            <a:ext cx="1363292" cy="1447800"/>
          </a:xfrm>
        </p:spPr>
        <p:txBody>
          <a:bodyPr anchor="ctr"/>
          <a:lstStyle>
            <a:lvl1pPr marL="0" indent="0" algn="ctr">
              <a:buNone/>
              <a:defRPr sz="2000">
                <a:solidFill>
                  <a:schemeClr val="bg1"/>
                </a:solidFill>
              </a:defRPr>
            </a:lvl1pPr>
          </a:lstStyle>
          <a:p>
            <a:pPr lvl="0"/>
            <a:r>
              <a:rPr lang="en-US"/>
              <a:t>Click to edit Master text styles</a:t>
            </a:r>
          </a:p>
        </p:txBody>
      </p:sp>
      <p:sp>
        <p:nvSpPr>
          <p:cNvPr id="40" name="Text Placeholder 37"/>
          <p:cNvSpPr>
            <a:spLocks noGrp="1"/>
          </p:cNvSpPr>
          <p:nvPr>
            <p:ph type="body" sz="quarter" idx="50"/>
          </p:nvPr>
        </p:nvSpPr>
        <p:spPr>
          <a:xfrm>
            <a:off x="6434819" y="4990076"/>
            <a:ext cx="1363292" cy="1447800"/>
          </a:xfrm>
        </p:spPr>
        <p:txBody>
          <a:bodyPr anchor="ctr"/>
          <a:lstStyle>
            <a:lvl1pPr marL="0" indent="0" algn="ctr">
              <a:buNone/>
              <a:defRPr sz="2000">
                <a:solidFill>
                  <a:schemeClr val="bg1"/>
                </a:solidFill>
              </a:defRPr>
            </a:lvl1pPr>
          </a:lstStyle>
          <a:p>
            <a:pPr lvl="0"/>
            <a:r>
              <a:rPr lang="en-US"/>
              <a:t>Click to edit Master text styles</a:t>
            </a:r>
          </a:p>
        </p:txBody>
      </p:sp>
      <p:sp>
        <p:nvSpPr>
          <p:cNvPr id="41" name="Text Placeholder 37"/>
          <p:cNvSpPr>
            <a:spLocks noGrp="1"/>
          </p:cNvSpPr>
          <p:nvPr>
            <p:ph type="body" sz="quarter" idx="51"/>
          </p:nvPr>
        </p:nvSpPr>
        <p:spPr>
          <a:xfrm>
            <a:off x="8484027" y="2700030"/>
            <a:ext cx="1363292" cy="1447800"/>
          </a:xfrm>
        </p:spPr>
        <p:txBody>
          <a:bodyPr anchor="ctr"/>
          <a:lstStyle>
            <a:lvl1pPr marL="0" indent="0" algn="ctr">
              <a:buNone/>
              <a:defRPr sz="2000">
                <a:solidFill>
                  <a:schemeClr val="bg1"/>
                </a:solidFill>
              </a:defRPr>
            </a:lvl1pPr>
          </a:lstStyle>
          <a:p>
            <a:pPr lvl="0"/>
            <a:r>
              <a:rPr lang="en-US"/>
              <a:t>Click to edit Master text styles</a:t>
            </a:r>
          </a:p>
        </p:txBody>
      </p:sp>
      <p:sp>
        <p:nvSpPr>
          <p:cNvPr id="19" name="Picture Placeholder 2"/>
          <p:cNvSpPr>
            <a:spLocks noGrp="1" noChangeAspect="1"/>
          </p:cNvSpPr>
          <p:nvPr>
            <p:ph type="pic" sz="quarter" idx="29"/>
          </p:nvPr>
        </p:nvSpPr>
        <p:spPr>
          <a:xfrm>
            <a:off x="0" y="-10839"/>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22" name="Picture Placeholder 2"/>
          <p:cNvSpPr>
            <a:spLocks noGrp="1" noChangeAspect="1"/>
          </p:cNvSpPr>
          <p:nvPr>
            <p:ph type="pic" sz="quarter" idx="36"/>
          </p:nvPr>
        </p:nvSpPr>
        <p:spPr>
          <a:xfrm>
            <a:off x="0" y="2279207"/>
            <a:ext cx="2052270" cy="2289447"/>
          </a:xfrm>
          <a:solidFill>
            <a:schemeClr val="tx1">
              <a:lumMod val="20000"/>
              <a:lumOff val="80000"/>
            </a:schemeClr>
          </a:solidFill>
        </p:spPr>
        <p:txBody>
          <a:bodyPr tIns="274320" rtlCol="0">
            <a:normAutofit/>
          </a:bodyPr>
          <a:lstStyle>
            <a:lvl1pPr marL="0" indent="0" algn="ctr">
              <a:buNone/>
              <a:defRPr sz="2000">
                <a:solidFill>
                  <a:schemeClr val="bg1"/>
                </a:solidFill>
              </a:defRPr>
            </a:lvl1pPr>
          </a:lstStyle>
          <a:p>
            <a:pPr lvl="0"/>
            <a:r>
              <a:rPr lang="en-US" noProof="0"/>
              <a:t>Click icon to add picture</a:t>
            </a:r>
            <a:endParaRPr lang="en-US" noProof="0" dirty="0"/>
          </a:p>
        </p:txBody>
      </p:sp>
      <p:sp>
        <p:nvSpPr>
          <p:cNvPr id="42" name="Text Placeholder 37"/>
          <p:cNvSpPr>
            <a:spLocks noGrp="1"/>
          </p:cNvSpPr>
          <p:nvPr>
            <p:ph type="body" sz="quarter" idx="52"/>
          </p:nvPr>
        </p:nvSpPr>
        <p:spPr>
          <a:xfrm>
            <a:off x="333424" y="4990076"/>
            <a:ext cx="1363292" cy="1447800"/>
          </a:xfrm>
        </p:spPr>
        <p:txBody>
          <a:bodyPr anchor="ctr"/>
          <a:lstStyle>
            <a:lvl1pPr marL="0" indent="0" algn="ctr">
              <a:buNone/>
              <a:defRPr sz="2000">
                <a:solidFill>
                  <a:schemeClr val="bg1"/>
                </a:solidFill>
              </a:defRPr>
            </a:lvl1pPr>
          </a:lstStyle>
          <a:p>
            <a:pPr lvl="0"/>
            <a:r>
              <a:rPr lang="en-US"/>
              <a:t>Click to edit Master text styles</a:t>
            </a:r>
          </a:p>
        </p:txBody>
      </p:sp>
      <p:sp>
        <p:nvSpPr>
          <p:cNvPr id="38" name="Text Placeholder 37"/>
          <p:cNvSpPr>
            <a:spLocks noGrp="1"/>
          </p:cNvSpPr>
          <p:nvPr>
            <p:ph type="body" sz="quarter" idx="48"/>
          </p:nvPr>
        </p:nvSpPr>
        <p:spPr>
          <a:xfrm>
            <a:off x="2364525" y="409984"/>
            <a:ext cx="1363292" cy="1447800"/>
          </a:xfrm>
        </p:spPr>
        <p:txBody>
          <a:bodyPr anchor="ctr"/>
          <a:lstStyle>
            <a:lvl1pPr marL="0" indent="0" algn="ctr">
              <a:buNone/>
              <a:defRPr sz="20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76133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solidFill>
            <a:schemeClr val="tx1">
              <a:lumMod val="20000"/>
              <a:lumOff val="80000"/>
            </a:schemeClr>
          </a:solidFill>
        </p:spPr>
        <p:txBody>
          <a:bodyPr rtlCol="0">
            <a:normAutofit/>
          </a:bodyPr>
          <a:lstStyle>
            <a:lvl1pPr marL="0" indent="0" algn="ctr">
              <a:buNone/>
              <a:defRPr baseline="0">
                <a:solidFill>
                  <a:schemeClr val="bg1"/>
                </a:solidFill>
              </a:defRPr>
            </a:lvl1pPr>
          </a:lstStyle>
          <a:p>
            <a:pPr lvl="0"/>
            <a:r>
              <a:rPr lang="en-US" noProof="0"/>
              <a:t>Click icon to add picture</a:t>
            </a:r>
            <a:endParaRPr lang="en-US" noProof="0" dirty="0"/>
          </a:p>
        </p:txBody>
      </p:sp>
      <p:sp>
        <p:nvSpPr>
          <p:cNvPr id="5" name="Text Placeholder 9"/>
          <p:cNvSpPr>
            <a:spLocks noGrp="1"/>
          </p:cNvSpPr>
          <p:nvPr>
            <p:ph type="body" sz="quarter" idx="20"/>
          </p:nvPr>
        </p:nvSpPr>
        <p:spPr>
          <a:xfrm>
            <a:off x="2895600" y="5715000"/>
            <a:ext cx="6400800" cy="762000"/>
          </a:xfrm>
          <a:solidFill>
            <a:schemeClr val="accent1"/>
          </a:solidFill>
        </p:spPr>
        <p:txBody>
          <a:bodyPr tIns="0" anchor="ctr"/>
          <a:lstStyle>
            <a:lvl1pPr marL="0" marR="0" indent="0" algn="ctr" defTabSz="609585" rtl="0" eaLnBrk="1" fontAlgn="auto" latinLnBrk="0" hangingPunct="1">
              <a:lnSpc>
                <a:spcPct val="100000"/>
              </a:lnSpc>
              <a:spcBef>
                <a:spcPts val="800"/>
              </a:spcBef>
              <a:spcAft>
                <a:spcPts val="0"/>
              </a:spcAft>
              <a:buClr>
                <a:schemeClr val="accent1"/>
              </a:buClr>
              <a:buSzTx/>
              <a:buFont typeface="Arial" charset="0"/>
              <a:buNone/>
              <a:tabLst/>
              <a:defRPr sz="1800" b="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851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4" name="Rectangle 3"/>
          <p:cNvSpPr/>
          <p:nvPr userDrawn="1"/>
        </p:nvSpPr>
        <p:spPr>
          <a:xfrm>
            <a:off x="0" y="0"/>
            <a:ext cx="2543175" cy="686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849839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ext Step">
    <p:spTree>
      <p:nvGrpSpPr>
        <p:cNvPr id="1" name=""/>
        <p:cNvGrpSpPr/>
        <p:nvPr/>
      </p:nvGrpSpPr>
      <p:grpSpPr>
        <a:xfrm>
          <a:off x="0" y="0"/>
          <a:ext cx="0" cy="0"/>
          <a:chOff x="0" y="0"/>
          <a:chExt cx="0" cy="0"/>
        </a:xfrm>
      </p:grpSpPr>
      <p:sp>
        <p:nvSpPr>
          <p:cNvPr id="2" name="Rectangle 1"/>
          <p:cNvSpPr/>
          <p:nvPr userDrawn="1"/>
        </p:nvSpPr>
        <p:spPr>
          <a:xfrm>
            <a:off x="533400" y="0"/>
            <a:ext cx="2667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Tree>
    <p:extLst>
      <p:ext uri="{BB962C8B-B14F-4D97-AF65-F5344CB8AC3E}">
        <p14:creationId xmlns:p14="http://schemas.microsoft.com/office/powerpoint/2010/main" val="20083782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le Watch Sample">
    <p:spTree>
      <p:nvGrpSpPr>
        <p:cNvPr id="1" name=""/>
        <p:cNvGrpSpPr/>
        <p:nvPr/>
      </p:nvGrpSpPr>
      <p:grpSpPr>
        <a:xfrm>
          <a:off x="0" y="0"/>
          <a:ext cx="0" cy="0"/>
          <a:chOff x="0" y="0"/>
          <a:chExt cx="0" cy="0"/>
        </a:xfrm>
      </p:grpSpPr>
      <p:sp>
        <p:nvSpPr>
          <p:cNvPr id="6" name="Rectangle 5"/>
          <p:cNvSpPr/>
          <p:nvPr userDrawn="1"/>
        </p:nvSpPr>
        <p:spPr>
          <a:xfrm>
            <a:off x="5486400" y="0"/>
            <a:ext cx="6705600" cy="6858000"/>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24913" y="1309688"/>
            <a:ext cx="245268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Triangle 8"/>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10" name="TextBox 9"/>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B8352835-DB58-4522-982C-0DCA2A2E265A}"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11"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7620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29"/>
          </p:nvPr>
        </p:nvSpPr>
        <p:spPr>
          <a:xfrm>
            <a:off x="9178705" y="2526670"/>
            <a:ext cx="1649240" cy="1936687"/>
          </a:xfrm>
        </p:spPr>
        <p:txBody>
          <a:bodyPr rtlCol="0">
            <a:normAutofit/>
          </a:bodyPr>
          <a:lstStyle>
            <a:lvl1pPr marL="0" indent="0" algn="ctr">
              <a:buFontTx/>
              <a:buNone/>
              <a:defRPr sz="20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537643294"/>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Pad Tablet Sample">
    <p:spTree>
      <p:nvGrpSpPr>
        <p:cNvPr id="1" name=""/>
        <p:cNvGrpSpPr/>
        <p:nvPr/>
      </p:nvGrpSpPr>
      <p:grpSpPr>
        <a:xfrm>
          <a:off x="0" y="0"/>
          <a:ext cx="0" cy="0"/>
          <a:chOff x="0" y="0"/>
          <a:chExt cx="0" cy="0"/>
        </a:xfrm>
      </p:grpSpPr>
      <p:sp>
        <p:nvSpPr>
          <p:cNvPr id="6" name="Rectangle 5"/>
          <p:cNvSpPr/>
          <p:nvPr userDrawn="1"/>
        </p:nvSpPr>
        <p:spPr>
          <a:xfrm>
            <a:off x="4572000" y="0"/>
            <a:ext cx="7626350" cy="4572000"/>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6" descr="iPad Air White wo Shadow.png"/>
          <p:cNvPicPr>
            <a:picLocks noChangeAspect="1"/>
          </p:cNvPicPr>
          <p:nvPr userDrawn="1"/>
        </p:nvPicPr>
        <p:blipFill>
          <a:blip r:embed="rId2">
            <a:extLst>
              <a:ext uri="{28A0092B-C50C-407E-A947-70E740481C1C}">
                <a14:useLocalDpi xmlns:a14="http://schemas.microsoft.com/office/drawing/2010/main" val="0"/>
              </a:ext>
            </a:extLst>
          </a:blip>
          <a:srcRect t="5026" r="3035"/>
          <a:stretch>
            <a:fillRect/>
          </a:stretch>
        </p:blipFill>
        <p:spPr bwMode="auto">
          <a:xfrm>
            <a:off x="7424738" y="469900"/>
            <a:ext cx="4325937"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Placeholder 1"/>
          <p:cNvSpPr>
            <a:spLocks noGrp="1"/>
          </p:cNvSpPr>
          <p:nvPr>
            <p:ph type="title"/>
          </p:nvPr>
        </p:nvSpPr>
        <p:spPr>
          <a:xfrm>
            <a:off x="609955" y="381000"/>
            <a:ext cx="6705237"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670567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67056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p:nvPr>
        </p:nvSpPr>
        <p:spPr>
          <a:xfrm>
            <a:off x="8030627" y="1144552"/>
            <a:ext cx="3299684" cy="4403725"/>
          </a:xfr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290418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urface Tablet Sample">
    <p:spTree>
      <p:nvGrpSpPr>
        <p:cNvPr id="1" name=""/>
        <p:cNvGrpSpPr/>
        <p:nvPr/>
      </p:nvGrpSpPr>
      <p:grpSpPr>
        <a:xfrm>
          <a:off x="0" y="0"/>
          <a:ext cx="0" cy="0"/>
          <a:chOff x="0" y="0"/>
          <a:chExt cx="0" cy="0"/>
        </a:xfrm>
      </p:grpSpPr>
      <p:sp>
        <p:nvSpPr>
          <p:cNvPr id="6" name="Rectangle 5"/>
          <p:cNvSpPr/>
          <p:nvPr userDrawn="1"/>
        </p:nvSpPr>
        <p:spPr>
          <a:xfrm>
            <a:off x="6317725" y="0"/>
            <a:ext cx="5874275" cy="5104953"/>
          </a:xfrm>
          <a:prstGeom prst="rect">
            <a:avLst/>
          </a:prstGeom>
          <a:gradFill>
            <a:gsLst>
              <a:gs pos="52000">
                <a:schemeClr val="bg1">
                  <a:alpha val="80000"/>
                </a:schemeClr>
              </a:gs>
              <a:gs pos="100000">
                <a:schemeClr val="accent5">
                  <a:lumMod val="10000"/>
                  <a:lumOff val="90000"/>
                </a:schemeClr>
              </a:gs>
            </a:gsLst>
            <a:lin ang="189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48400" y="1670050"/>
            <a:ext cx="575786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Placeholder 1"/>
          <p:cNvSpPr>
            <a:spLocks noGrp="1"/>
          </p:cNvSpPr>
          <p:nvPr>
            <p:ph type="title"/>
          </p:nvPr>
        </p:nvSpPr>
        <p:spPr>
          <a:xfrm>
            <a:off x="609955" y="381000"/>
            <a:ext cx="10972445"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1097315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p:nvPr>
        </p:nvSpPr>
        <p:spPr>
          <a:xfrm>
            <a:off x="6553200" y="1980054"/>
            <a:ext cx="4625856" cy="3018208"/>
          </a:xfr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404823634"/>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cbook Sample">
    <p:spTree>
      <p:nvGrpSpPr>
        <p:cNvPr id="1" name=""/>
        <p:cNvGrpSpPr/>
        <p:nvPr/>
      </p:nvGrpSpPr>
      <p:grpSpPr>
        <a:xfrm>
          <a:off x="0" y="0"/>
          <a:ext cx="0" cy="0"/>
          <a:chOff x="0" y="0"/>
          <a:chExt cx="0" cy="0"/>
        </a:xfrm>
      </p:grpSpPr>
      <p:sp>
        <p:nvSpPr>
          <p:cNvPr id="6" name="Rectangle 5"/>
          <p:cNvSpPr/>
          <p:nvPr userDrawn="1"/>
        </p:nvSpPr>
        <p:spPr>
          <a:xfrm>
            <a:off x="5492750" y="0"/>
            <a:ext cx="6705600" cy="4114800"/>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7713" y="1484313"/>
            <a:ext cx="6234112"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Placeholder 1"/>
          <p:cNvSpPr>
            <a:spLocks noGrp="1"/>
          </p:cNvSpPr>
          <p:nvPr>
            <p:ph type="title"/>
          </p:nvPr>
        </p:nvSpPr>
        <p:spPr>
          <a:xfrm>
            <a:off x="609955" y="381000"/>
            <a:ext cx="10972445"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1097315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p:nvPr>
        </p:nvSpPr>
        <p:spPr>
          <a:xfrm>
            <a:off x="6723934" y="1815051"/>
            <a:ext cx="4434496" cy="2777576"/>
          </a:xfr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364087"/>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ptop Sample">
    <p:spTree>
      <p:nvGrpSpPr>
        <p:cNvPr id="1" name=""/>
        <p:cNvGrpSpPr/>
        <p:nvPr/>
      </p:nvGrpSpPr>
      <p:grpSpPr>
        <a:xfrm>
          <a:off x="0" y="0"/>
          <a:ext cx="0" cy="0"/>
          <a:chOff x="0" y="0"/>
          <a:chExt cx="0" cy="0"/>
        </a:xfrm>
      </p:grpSpPr>
      <p:sp>
        <p:nvSpPr>
          <p:cNvPr id="6" name="Rectangle 5"/>
          <p:cNvSpPr/>
          <p:nvPr userDrawn="1"/>
        </p:nvSpPr>
        <p:spPr>
          <a:xfrm>
            <a:off x="5492750" y="0"/>
            <a:ext cx="6705600" cy="4114800"/>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53200" y="1484313"/>
            <a:ext cx="5514975"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Placeholder 1"/>
          <p:cNvSpPr>
            <a:spLocks noGrp="1"/>
          </p:cNvSpPr>
          <p:nvPr>
            <p:ph type="title"/>
          </p:nvPr>
        </p:nvSpPr>
        <p:spPr>
          <a:xfrm>
            <a:off x="609955" y="381000"/>
            <a:ext cx="10972445"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1097315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p:nvPr>
        </p:nvSpPr>
        <p:spPr>
          <a:xfrm>
            <a:off x="7200181" y="1760050"/>
            <a:ext cx="4207615" cy="2461315"/>
          </a:xfr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133616986"/>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c Sample">
    <p:spTree>
      <p:nvGrpSpPr>
        <p:cNvPr id="1" name=""/>
        <p:cNvGrpSpPr/>
        <p:nvPr/>
      </p:nvGrpSpPr>
      <p:grpSpPr>
        <a:xfrm>
          <a:off x="0" y="0"/>
          <a:ext cx="0" cy="0"/>
          <a:chOff x="0" y="0"/>
          <a:chExt cx="0" cy="0"/>
        </a:xfrm>
      </p:grpSpPr>
      <p:sp>
        <p:nvSpPr>
          <p:cNvPr id="6" name="Rectangle 5"/>
          <p:cNvSpPr/>
          <p:nvPr userDrawn="1"/>
        </p:nvSpPr>
        <p:spPr>
          <a:xfrm>
            <a:off x="5492750" y="0"/>
            <a:ext cx="6705600" cy="4114800"/>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900" dirty="0">
              <a:solidFill>
                <a:srgbClr val="FFFFFF"/>
              </a:solidFill>
            </a:endParaRPr>
          </a:p>
        </p:txBody>
      </p:sp>
      <p:pic>
        <p:nvPicPr>
          <p:cNvPr id="7" name="Picture 6"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15063" y="1022350"/>
            <a:ext cx="5989637"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Placeholder 1"/>
          <p:cNvSpPr>
            <a:spLocks noGrp="1"/>
          </p:cNvSpPr>
          <p:nvPr>
            <p:ph type="title"/>
          </p:nvPr>
        </p:nvSpPr>
        <p:spPr>
          <a:xfrm>
            <a:off x="609955" y="381000"/>
            <a:ext cx="10972445" cy="524999"/>
          </a:xfrm>
          <a:prstGeom prst="rect">
            <a:avLst/>
          </a:prstGeom>
        </p:spPr>
        <p:txBody>
          <a:bodyPr rtlCol="0">
            <a:noAutofit/>
          </a:bodyPr>
          <a:lstStyle/>
          <a:p>
            <a:r>
              <a:rPr lang="en-US" dirty="0"/>
              <a:t>Click to edit slide headline</a:t>
            </a:r>
          </a:p>
        </p:txBody>
      </p:sp>
      <p:sp>
        <p:nvSpPr>
          <p:cNvPr id="12" name="Text Placeholder 2"/>
          <p:cNvSpPr>
            <a:spLocks noGrp="1"/>
          </p:cNvSpPr>
          <p:nvPr>
            <p:ph type="body" idx="28"/>
          </p:nvPr>
        </p:nvSpPr>
        <p:spPr>
          <a:xfrm>
            <a:off x="609600" y="140718"/>
            <a:ext cx="10973154"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p:nvPr>
        </p:nvSpPr>
        <p:spPr>
          <a:xfrm>
            <a:off x="7042975" y="1769583"/>
            <a:ext cx="4375506" cy="2461315"/>
          </a:xfrm>
          <a:solidFill>
            <a:schemeClr val="tx1">
              <a:lumMod val="20000"/>
              <a:lumOff val="80000"/>
            </a:schemeClr>
          </a:solidFill>
        </p:spPr>
        <p:txBody>
          <a:bodyPr rtlCol="0">
            <a:normAutofit/>
          </a:bodyPr>
          <a:lstStyle>
            <a:lvl1pPr marL="0" indent="0" algn="ctr">
              <a:buNone/>
              <a:defRPr sz="1600">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22340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cons 1">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958850" y="1104900"/>
            <a:ext cx="10852150" cy="5078413"/>
            <a:chOff x="959089" y="1104576"/>
            <a:chExt cx="10851911" cy="5078313"/>
          </a:xfrm>
        </p:grpSpPr>
        <p:sp>
          <p:nvSpPr>
            <p:cNvPr id="5" name="TextBox 4"/>
            <p:cNvSpPr txBox="1">
              <a:spLocks noChangeArrowheads="1"/>
            </p:cNvSpPr>
            <p:nvPr/>
          </p:nvSpPr>
          <p:spPr bwMode="auto">
            <a:xfrm>
              <a:off x="959089" y="1104576"/>
              <a:ext cx="14477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API</a:t>
              </a:r>
            </a:p>
            <a:p>
              <a:pPr eaLnBrk="1" hangingPunct="1">
                <a:lnSpc>
                  <a:spcPct val="300000"/>
                </a:lnSpc>
                <a:defRPr/>
              </a:pPr>
              <a:r>
                <a:rPr lang="en-US" altLang="en-US" sz="900" smtClean="0">
                  <a:solidFill>
                    <a:srgbClr val="3C3C3C"/>
                  </a:solidFill>
                  <a:latin typeface="Calibri" pitchFamily="34" charset="0"/>
                </a:rPr>
                <a:t>Application</a:t>
              </a:r>
            </a:p>
            <a:p>
              <a:pPr eaLnBrk="1" hangingPunct="1">
                <a:lnSpc>
                  <a:spcPct val="300000"/>
                </a:lnSpc>
                <a:defRPr/>
              </a:pPr>
              <a:r>
                <a:rPr lang="en-US" altLang="en-US" sz="900" smtClean="0">
                  <a:solidFill>
                    <a:srgbClr val="3C3C3C"/>
                  </a:solidFill>
                  <a:latin typeface="Calibri" pitchFamily="34" charset="0"/>
                </a:rPr>
                <a:t>Architecture</a:t>
              </a:r>
            </a:p>
            <a:p>
              <a:pPr eaLnBrk="1" hangingPunct="1">
                <a:lnSpc>
                  <a:spcPct val="300000"/>
                </a:lnSpc>
                <a:defRPr/>
              </a:pPr>
              <a:r>
                <a:rPr lang="en-US" altLang="en-US" sz="900" smtClean="0">
                  <a:solidFill>
                    <a:srgbClr val="3C3C3C"/>
                  </a:solidFill>
                  <a:latin typeface="Calibri" pitchFamily="34" charset="0"/>
                </a:rPr>
                <a:t>Agile Development</a:t>
              </a:r>
            </a:p>
            <a:p>
              <a:pPr eaLnBrk="1" hangingPunct="1">
                <a:lnSpc>
                  <a:spcPct val="300000"/>
                </a:lnSpc>
                <a:defRPr/>
              </a:pPr>
              <a:r>
                <a:rPr lang="en-US" altLang="en-US" sz="900" smtClean="0">
                  <a:solidFill>
                    <a:srgbClr val="3C3C3C"/>
                  </a:solidFill>
                  <a:latin typeface="Calibri" pitchFamily="34" charset="0"/>
                </a:rPr>
                <a:t>Arrow - Pointer</a:t>
              </a:r>
            </a:p>
            <a:p>
              <a:pPr eaLnBrk="1" hangingPunct="1">
                <a:lnSpc>
                  <a:spcPct val="300000"/>
                </a:lnSpc>
                <a:defRPr/>
              </a:pPr>
              <a:r>
                <a:rPr lang="en-US" altLang="en-US" sz="900" smtClean="0">
                  <a:solidFill>
                    <a:srgbClr val="3C3C3C"/>
                  </a:solidFill>
                  <a:latin typeface="Calibri" pitchFamily="34" charset="0"/>
                </a:rPr>
                <a:t>Arrow - Single</a:t>
              </a:r>
            </a:p>
            <a:p>
              <a:pPr eaLnBrk="1" hangingPunct="1">
                <a:lnSpc>
                  <a:spcPct val="300000"/>
                </a:lnSpc>
                <a:defRPr/>
              </a:pPr>
              <a:r>
                <a:rPr lang="en-US" altLang="en-US" sz="900" smtClean="0">
                  <a:solidFill>
                    <a:srgbClr val="3C3C3C"/>
                  </a:solidFill>
                  <a:latin typeface="Calibri" pitchFamily="34" charset="0"/>
                </a:rPr>
                <a:t>Arrow - Bi-directional</a:t>
              </a:r>
            </a:p>
            <a:p>
              <a:pPr eaLnBrk="1" hangingPunct="1">
                <a:lnSpc>
                  <a:spcPct val="300000"/>
                </a:lnSpc>
                <a:defRPr/>
              </a:pPr>
              <a:r>
                <a:rPr lang="en-US" altLang="en-US" sz="900" smtClean="0">
                  <a:solidFill>
                    <a:srgbClr val="3C3C3C"/>
                  </a:solidFill>
                  <a:latin typeface="Calibri" pitchFamily="34" charset="0"/>
                </a:rPr>
                <a:t>Arrow - Cycle</a:t>
              </a:r>
            </a:p>
            <a:p>
              <a:pPr eaLnBrk="1" hangingPunct="1">
                <a:lnSpc>
                  <a:spcPct val="300000"/>
                </a:lnSpc>
                <a:defRPr/>
              </a:pPr>
              <a:r>
                <a:rPr lang="en-US" altLang="en-US" sz="900" smtClean="0">
                  <a:solidFill>
                    <a:srgbClr val="3C3C3C"/>
                  </a:solidFill>
                  <a:latin typeface="Calibri" pitchFamily="34" charset="0"/>
                </a:rPr>
                <a:t>Arrow - Cycle 2</a:t>
              </a:r>
            </a:p>
            <a:p>
              <a:pPr eaLnBrk="1" hangingPunct="1">
                <a:lnSpc>
                  <a:spcPct val="300000"/>
                </a:lnSpc>
                <a:defRPr/>
              </a:pPr>
              <a:r>
                <a:rPr lang="en-US" altLang="en-US" sz="900" smtClean="0">
                  <a:solidFill>
                    <a:srgbClr val="3C3C3C"/>
                  </a:solidFill>
                  <a:latin typeface="Calibri" pitchFamily="34" charset="0"/>
                </a:rPr>
                <a:t>Arrow - Flexible</a:t>
              </a:r>
            </a:p>
            <a:p>
              <a:pPr eaLnBrk="1" hangingPunct="1">
                <a:lnSpc>
                  <a:spcPct val="300000"/>
                </a:lnSpc>
                <a:defRPr/>
              </a:pPr>
              <a:r>
                <a:rPr lang="en-US" altLang="en-US" sz="900" smtClean="0">
                  <a:solidFill>
                    <a:srgbClr val="3C3C3C"/>
                  </a:solidFill>
                  <a:latin typeface="Calibri" pitchFamily="34" charset="0"/>
                </a:rPr>
                <a:t>Arrow - Forward</a:t>
              </a:r>
            </a:p>
            <a:p>
              <a:pPr eaLnBrk="1" hangingPunct="1">
                <a:lnSpc>
                  <a:spcPct val="300000"/>
                </a:lnSpc>
                <a:defRPr/>
              </a:pPr>
              <a:r>
                <a:rPr lang="en-US" altLang="en-US" sz="900" smtClean="0">
                  <a:solidFill>
                    <a:srgbClr val="3C3C3C"/>
                  </a:solidFill>
                  <a:latin typeface="Calibri" pitchFamily="34" charset="0"/>
                </a:rPr>
                <a:t>Arrow - Merge</a:t>
              </a:r>
            </a:p>
          </p:txBody>
        </p:sp>
        <p:sp>
          <p:nvSpPr>
            <p:cNvPr id="6" name="TextBox 5"/>
            <p:cNvSpPr txBox="1">
              <a:spLocks noChangeArrowheads="1"/>
            </p:cNvSpPr>
            <p:nvPr/>
          </p:nvSpPr>
          <p:spPr bwMode="auto">
            <a:xfrm>
              <a:off x="2840236" y="1104576"/>
              <a:ext cx="14477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Arrow - Switch</a:t>
              </a:r>
            </a:p>
            <a:p>
              <a:pPr eaLnBrk="1" hangingPunct="1">
                <a:lnSpc>
                  <a:spcPct val="300000"/>
                </a:lnSpc>
                <a:defRPr/>
              </a:pPr>
              <a:r>
                <a:rPr lang="en-US" altLang="en-US" sz="900" smtClean="0">
                  <a:solidFill>
                    <a:srgbClr val="3C3C3C"/>
                  </a:solidFill>
                  <a:latin typeface="Calibri" pitchFamily="34" charset="0"/>
                </a:rPr>
                <a:t>Arrow - Growth</a:t>
              </a:r>
            </a:p>
            <a:p>
              <a:pPr eaLnBrk="1" hangingPunct="1">
                <a:lnSpc>
                  <a:spcPct val="300000"/>
                </a:lnSpc>
                <a:defRPr/>
              </a:pPr>
              <a:r>
                <a:rPr lang="en-US" altLang="en-US" sz="900" smtClean="0">
                  <a:solidFill>
                    <a:srgbClr val="3C3C3C"/>
                  </a:solidFill>
                  <a:latin typeface="Calibri" pitchFamily="34" charset="0"/>
                </a:rPr>
                <a:t>Arrow - Crossover</a:t>
              </a:r>
            </a:p>
            <a:p>
              <a:pPr eaLnBrk="1" hangingPunct="1">
                <a:lnSpc>
                  <a:spcPct val="300000"/>
                </a:lnSpc>
                <a:defRPr/>
              </a:pPr>
              <a:r>
                <a:rPr lang="en-US" altLang="en-US" sz="900" smtClean="0">
                  <a:solidFill>
                    <a:srgbClr val="3C3C3C"/>
                  </a:solidFill>
                  <a:latin typeface="Calibri" pitchFamily="34" charset="0"/>
                </a:rPr>
                <a:t>Arrow - Multi</a:t>
              </a:r>
            </a:p>
            <a:p>
              <a:pPr eaLnBrk="1" hangingPunct="1">
                <a:lnSpc>
                  <a:spcPct val="300000"/>
                </a:lnSpc>
                <a:defRPr/>
              </a:pPr>
              <a:r>
                <a:rPr lang="en-US" altLang="en-US" sz="900" smtClean="0">
                  <a:solidFill>
                    <a:srgbClr val="3C3C3C"/>
                  </a:solidFill>
                  <a:latin typeface="Calibri" pitchFamily="34" charset="0"/>
                </a:rPr>
                <a:t>Award</a:t>
              </a:r>
            </a:p>
            <a:p>
              <a:pPr eaLnBrk="1" hangingPunct="1">
                <a:lnSpc>
                  <a:spcPct val="300000"/>
                </a:lnSpc>
                <a:defRPr/>
              </a:pPr>
              <a:r>
                <a:rPr lang="en-US" altLang="en-US" sz="900" smtClean="0">
                  <a:solidFill>
                    <a:srgbClr val="3C3C3C"/>
                  </a:solidFill>
                  <a:latin typeface="Calibri" pitchFamily="34" charset="0"/>
                </a:rPr>
                <a:t>Book 1</a:t>
              </a:r>
            </a:p>
            <a:p>
              <a:pPr eaLnBrk="1" hangingPunct="1">
                <a:lnSpc>
                  <a:spcPct val="300000"/>
                </a:lnSpc>
                <a:defRPr/>
              </a:pPr>
              <a:r>
                <a:rPr lang="en-US" altLang="en-US" sz="900" smtClean="0">
                  <a:solidFill>
                    <a:srgbClr val="3C3C3C"/>
                  </a:solidFill>
                  <a:latin typeface="Calibri" pitchFamily="34" charset="0"/>
                </a:rPr>
                <a:t>Book 2</a:t>
              </a:r>
            </a:p>
            <a:p>
              <a:pPr eaLnBrk="1" hangingPunct="1">
                <a:lnSpc>
                  <a:spcPct val="300000"/>
                </a:lnSpc>
                <a:defRPr/>
              </a:pPr>
              <a:r>
                <a:rPr lang="en-US" altLang="en-US" sz="900" smtClean="0">
                  <a:solidFill>
                    <a:srgbClr val="3C3C3C"/>
                  </a:solidFill>
                  <a:latin typeface="Calibri" pitchFamily="34" charset="0"/>
                </a:rPr>
                <a:t>Book 3</a:t>
              </a:r>
            </a:p>
            <a:p>
              <a:pPr eaLnBrk="1" hangingPunct="1">
                <a:lnSpc>
                  <a:spcPct val="300000"/>
                </a:lnSpc>
                <a:defRPr/>
              </a:pPr>
              <a:r>
                <a:rPr lang="en-US" altLang="en-US" sz="900" smtClean="0">
                  <a:solidFill>
                    <a:srgbClr val="3C3C3C"/>
                  </a:solidFill>
                  <a:latin typeface="Calibri" pitchFamily="34" charset="0"/>
                </a:rPr>
                <a:t>Box</a:t>
              </a:r>
            </a:p>
            <a:p>
              <a:pPr eaLnBrk="1" hangingPunct="1">
                <a:lnSpc>
                  <a:spcPct val="300000"/>
                </a:lnSpc>
                <a:defRPr/>
              </a:pPr>
              <a:r>
                <a:rPr lang="en-US" altLang="en-US" sz="900" smtClean="0">
                  <a:solidFill>
                    <a:srgbClr val="3C3C3C"/>
                  </a:solidFill>
                  <a:latin typeface="Calibri" pitchFamily="34" charset="0"/>
                </a:rPr>
                <a:t>Briefcase</a:t>
              </a:r>
            </a:p>
            <a:p>
              <a:pPr eaLnBrk="1" hangingPunct="1">
                <a:lnSpc>
                  <a:spcPct val="300000"/>
                </a:lnSpc>
                <a:defRPr/>
              </a:pPr>
              <a:r>
                <a:rPr lang="en-US" altLang="en-US" sz="900" smtClean="0">
                  <a:solidFill>
                    <a:srgbClr val="3C3C3C"/>
                  </a:solidFill>
                  <a:latin typeface="Calibri" pitchFamily="34" charset="0"/>
                </a:rPr>
                <a:t>Building - Bank</a:t>
              </a:r>
            </a:p>
            <a:p>
              <a:pPr eaLnBrk="1" hangingPunct="1">
                <a:lnSpc>
                  <a:spcPct val="300000"/>
                </a:lnSpc>
                <a:defRPr/>
              </a:pPr>
              <a:r>
                <a:rPr lang="en-US" altLang="en-US" sz="900" smtClean="0">
                  <a:solidFill>
                    <a:srgbClr val="3C3C3C"/>
                  </a:solidFill>
                  <a:latin typeface="Calibri" pitchFamily="34" charset="0"/>
                </a:rPr>
                <a:t>Building - Government</a:t>
              </a:r>
            </a:p>
          </p:txBody>
        </p:sp>
        <p:sp>
          <p:nvSpPr>
            <p:cNvPr id="7" name="TextBox 6"/>
            <p:cNvSpPr txBox="1">
              <a:spLocks noChangeArrowheads="1"/>
            </p:cNvSpPr>
            <p:nvPr/>
          </p:nvSpPr>
          <p:spPr bwMode="auto">
            <a:xfrm>
              <a:off x="4721381" y="1104576"/>
              <a:ext cx="14477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Building - Home</a:t>
              </a:r>
            </a:p>
            <a:p>
              <a:pPr eaLnBrk="1" hangingPunct="1">
                <a:lnSpc>
                  <a:spcPct val="300000"/>
                </a:lnSpc>
                <a:defRPr/>
              </a:pPr>
              <a:r>
                <a:rPr lang="en-US" altLang="en-US" sz="900" smtClean="0">
                  <a:solidFill>
                    <a:srgbClr val="3C3C3C"/>
                  </a:solidFill>
                  <a:latin typeface="Calibri" pitchFamily="34" charset="0"/>
                </a:rPr>
                <a:t>Building - Hospital</a:t>
              </a:r>
            </a:p>
            <a:p>
              <a:pPr eaLnBrk="1" hangingPunct="1">
                <a:lnSpc>
                  <a:spcPct val="300000"/>
                </a:lnSpc>
                <a:defRPr/>
              </a:pPr>
              <a:r>
                <a:rPr lang="en-US" altLang="en-US" sz="900" smtClean="0">
                  <a:solidFill>
                    <a:srgbClr val="3C3C3C"/>
                  </a:solidFill>
                  <a:latin typeface="Calibri" pitchFamily="34" charset="0"/>
                </a:rPr>
                <a:t>Building - Office</a:t>
              </a:r>
            </a:p>
            <a:p>
              <a:pPr eaLnBrk="1" hangingPunct="1">
                <a:lnSpc>
                  <a:spcPct val="300000"/>
                </a:lnSpc>
                <a:defRPr/>
              </a:pPr>
              <a:r>
                <a:rPr lang="en-US" altLang="en-US" sz="900" smtClean="0">
                  <a:solidFill>
                    <a:srgbClr val="3C3C3C"/>
                  </a:solidFill>
                  <a:latin typeface="Calibri" pitchFamily="34" charset="0"/>
                </a:rPr>
                <a:t>Bullseye</a:t>
              </a:r>
            </a:p>
            <a:p>
              <a:pPr eaLnBrk="1" hangingPunct="1">
                <a:lnSpc>
                  <a:spcPct val="300000"/>
                </a:lnSpc>
                <a:defRPr/>
              </a:pPr>
              <a:r>
                <a:rPr lang="en-US" altLang="en-US" sz="900" smtClean="0">
                  <a:solidFill>
                    <a:srgbClr val="3C3C3C"/>
                  </a:solidFill>
                  <a:latin typeface="Calibri" pitchFamily="34" charset="0"/>
                </a:rPr>
                <a:t>Calendar</a:t>
              </a:r>
            </a:p>
            <a:p>
              <a:pPr eaLnBrk="1" hangingPunct="1">
                <a:lnSpc>
                  <a:spcPct val="300000"/>
                </a:lnSpc>
                <a:defRPr/>
              </a:pPr>
              <a:r>
                <a:rPr lang="en-US" altLang="en-US" sz="900" smtClean="0">
                  <a:solidFill>
                    <a:srgbClr val="3C3C3C"/>
                  </a:solidFill>
                  <a:latin typeface="Calibri" pitchFamily="34" charset="0"/>
                </a:rPr>
                <a:t>Chart - Analytics</a:t>
              </a:r>
            </a:p>
            <a:p>
              <a:pPr eaLnBrk="1" hangingPunct="1">
                <a:lnSpc>
                  <a:spcPct val="300000"/>
                </a:lnSpc>
                <a:defRPr/>
              </a:pPr>
              <a:r>
                <a:rPr lang="en-US" altLang="en-US" sz="900" smtClean="0">
                  <a:solidFill>
                    <a:srgbClr val="3C3C3C"/>
                  </a:solidFill>
                  <a:latin typeface="Calibri" pitchFamily="34" charset="0"/>
                </a:rPr>
                <a:t>Chart - Bar</a:t>
              </a:r>
            </a:p>
            <a:p>
              <a:pPr eaLnBrk="1" hangingPunct="1">
                <a:lnSpc>
                  <a:spcPct val="300000"/>
                </a:lnSpc>
                <a:defRPr/>
              </a:pPr>
              <a:r>
                <a:rPr lang="en-US" altLang="en-US" sz="900" smtClean="0">
                  <a:solidFill>
                    <a:srgbClr val="3C3C3C"/>
                  </a:solidFill>
                  <a:latin typeface="Calibri" pitchFamily="34" charset="0"/>
                </a:rPr>
                <a:t>Chart - Growth</a:t>
              </a:r>
            </a:p>
            <a:p>
              <a:pPr eaLnBrk="1" hangingPunct="1">
                <a:lnSpc>
                  <a:spcPct val="300000"/>
                </a:lnSpc>
                <a:defRPr/>
              </a:pPr>
              <a:r>
                <a:rPr lang="en-US" altLang="en-US" sz="900" smtClean="0">
                  <a:solidFill>
                    <a:srgbClr val="3C3C3C"/>
                  </a:solidFill>
                  <a:latin typeface="Calibri" pitchFamily="34" charset="0"/>
                </a:rPr>
                <a:t>Chart - Pie 1</a:t>
              </a:r>
            </a:p>
            <a:p>
              <a:pPr eaLnBrk="1" hangingPunct="1">
                <a:lnSpc>
                  <a:spcPct val="300000"/>
                </a:lnSpc>
                <a:defRPr/>
              </a:pPr>
              <a:r>
                <a:rPr lang="en-US" altLang="en-US" sz="900" smtClean="0">
                  <a:solidFill>
                    <a:srgbClr val="3C3C3C"/>
                  </a:solidFill>
                  <a:latin typeface="Calibri" pitchFamily="34" charset="0"/>
                </a:rPr>
                <a:t>Chart - Pie 2</a:t>
              </a:r>
            </a:p>
            <a:p>
              <a:pPr eaLnBrk="1" hangingPunct="1">
                <a:lnSpc>
                  <a:spcPct val="300000"/>
                </a:lnSpc>
                <a:defRPr/>
              </a:pPr>
              <a:r>
                <a:rPr lang="en-US" altLang="en-US" sz="900" smtClean="0">
                  <a:solidFill>
                    <a:srgbClr val="3C3C3C"/>
                  </a:solidFill>
                  <a:latin typeface="Calibri" pitchFamily="34" charset="0"/>
                </a:rPr>
                <a:t>Check box</a:t>
              </a:r>
            </a:p>
            <a:p>
              <a:pPr eaLnBrk="1" hangingPunct="1">
                <a:lnSpc>
                  <a:spcPct val="300000"/>
                </a:lnSpc>
                <a:defRPr/>
              </a:pPr>
              <a:r>
                <a:rPr lang="en-US" altLang="en-US" sz="900" smtClean="0">
                  <a:solidFill>
                    <a:srgbClr val="3C3C3C"/>
                  </a:solidFill>
                  <a:latin typeface="Calibri" pitchFamily="34" charset="0"/>
                </a:rPr>
                <a:t>Checklist</a:t>
              </a:r>
            </a:p>
          </p:txBody>
        </p:sp>
        <p:sp>
          <p:nvSpPr>
            <p:cNvPr id="8" name="TextBox 7"/>
            <p:cNvSpPr txBox="1">
              <a:spLocks noChangeArrowheads="1"/>
            </p:cNvSpPr>
            <p:nvPr/>
          </p:nvSpPr>
          <p:spPr bwMode="auto">
            <a:xfrm>
              <a:off x="6600940" y="1104576"/>
              <a:ext cx="14477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Cloud - Solid</a:t>
              </a:r>
            </a:p>
            <a:p>
              <a:pPr eaLnBrk="1" hangingPunct="1">
                <a:lnSpc>
                  <a:spcPct val="300000"/>
                </a:lnSpc>
                <a:defRPr/>
              </a:pPr>
              <a:r>
                <a:rPr lang="en-US" altLang="en-US" sz="900" smtClean="0">
                  <a:solidFill>
                    <a:srgbClr val="3C3C3C"/>
                  </a:solidFill>
                  <a:latin typeface="Calibri" pitchFamily="34" charset="0"/>
                </a:rPr>
                <a:t>Cloud - Outline</a:t>
              </a:r>
            </a:p>
            <a:p>
              <a:pPr eaLnBrk="1" hangingPunct="1">
                <a:lnSpc>
                  <a:spcPct val="300000"/>
                </a:lnSpc>
                <a:defRPr/>
              </a:pPr>
              <a:r>
                <a:rPr lang="en-US" altLang="en-US" sz="900" smtClean="0">
                  <a:solidFill>
                    <a:srgbClr val="3C3C3C"/>
                  </a:solidFill>
                  <a:latin typeface="Calibri" pitchFamily="34" charset="0"/>
                </a:rPr>
                <a:t>Cloud - Hybrid</a:t>
              </a:r>
            </a:p>
            <a:p>
              <a:pPr eaLnBrk="1" hangingPunct="1">
                <a:lnSpc>
                  <a:spcPct val="300000"/>
                </a:lnSpc>
                <a:defRPr/>
              </a:pPr>
              <a:r>
                <a:rPr lang="en-US" altLang="en-US" sz="900" smtClean="0">
                  <a:solidFill>
                    <a:srgbClr val="3C3C3C"/>
                  </a:solidFill>
                  <a:latin typeface="Calibri" pitchFamily="34" charset="0"/>
                </a:rPr>
                <a:t>Cloud - Mobile</a:t>
              </a:r>
            </a:p>
            <a:p>
              <a:pPr eaLnBrk="1" hangingPunct="1">
                <a:lnSpc>
                  <a:spcPct val="300000"/>
                </a:lnSpc>
                <a:defRPr/>
              </a:pPr>
              <a:r>
                <a:rPr lang="en-US" altLang="en-US" sz="900" smtClean="0">
                  <a:solidFill>
                    <a:srgbClr val="3C3C3C"/>
                  </a:solidFill>
                  <a:latin typeface="Calibri" pitchFamily="34" charset="0"/>
                </a:rPr>
                <a:t>Cloud - Private</a:t>
              </a:r>
            </a:p>
            <a:p>
              <a:pPr eaLnBrk="1" hangingPunct="1">
                <a:lnSpc>
                  <a:spcPct val="300000"/>
                </a:lnSpc>
                <a:defRPr/>
              </a:pPr>
              <a:r>
                <a:rPr lang="en-US" altLang="en-US" sz="900" smtClean="0">
                  <a:solidFill>
                    <a:srgbClr val="3C3C3C"/>
                  </a:solidFill>
                  <a:latin typeface="Calibri" pitchFamily="34" charset="0"/>
                </a:rPr>
                <a:t>Cloud - Public</a:t>
              </a:r>
            </a:p>
            <a:p>
              <a:pPr eaLnBrk="1" hangingPunct="1">
                <a:lnSpc>
                  <a:spcPct val="300000"/>
                </a:lnSpc>
                <a:defRPr/>
              </a:pPr>
              <a:r>
                <a:rPr lang="en-US" altLang="en-US" sz="900" smtClean="0">
                  <a:solidFill>
                    <a:srgbClr val="3C3C3C"/>
                  </a:solidFill>
                  <a:latin typeface="Calibri" pitchFamily="34" charset="0"/>
                </a:rPr>
                <a:t>Coding</a:t>
              </a:r>
            </a:p>
            <a:p>
              <a:pPr eaLnBrk="1" hangingPunct="1">
                <a:lnSpc>
                  <a:spcPct val="300000"/>
                </a:lnSpc>
                <a:defRPr/>
              </a:pPr>
              <a:r>
                <a:rPr lang="en-US" altLang="en-US" sz="900" smtClean="0">
                  <a:solidFill>
                    <a:srgbClr val="3C3C3C"/>
                  </a:solidFill>
                  <a:latin typeface="Calibri" pitchFamily="34" charset="0"/>
                </a:rPr>
                <a:t>Compass</a:t>
              </a:r>
            </a:p>
            <a:p>
              <a:pPr eaLnBrk="1" hangingPunct="1">
                <a:lnSpc>
                  <a:spcPct val="300000"/>
                </a:lnSpc>
                <a:defRPr/>
              </a:pPr>
              <a:r>
                <a:rPr lang="en-US" altLang="en-US" sz="900" smtClean="0">
                  <a:solidFill>
                    <a:srgbClr val="3C3C3C"/>
                  </a:solidFill>
                  <a:latin typeface="Calibri" pitchFamily="34" charset="0"/>
                </a:rPr>
                <a:t>Connection</a:t>
              </a:r>
            </a:p>
            <a:p>
              <a:pPr eaLnBrk="1" hangingPunct="1">
                <a:lnSpc>
                  <a:spcPct val="300000"/>
                </a:lnSpc>
                <a:defRPr/>
              </a:pPr>
              <a:r>
                <a:rPr lang="en-US" altLang="en-US" sz="900" smtClean="0">
                  <a:solidFill>
                    <a:srgbClr val="3C3C3C"/>
                  </a:solidFill>
                  <a:latin typeface="Calibri" pitchFamily="34" charset="0"/>
                </a:rPr>
                <a:t>Content 1</a:t>
              </a:r>
            </a:p>
            <a:p>
              <a:pPr eaLnBrk="1" hangingPunct="1">
                <a:lnSpc>
                  <a:spcPct val="300000"/>
                </a:lnSpc>
                <a:defRPr/>
              </a:pPr>
              <a:r>
                <a:rPr lang="en-US" altLang="en-US" sz="900" smtClean="0">
                  <a:solidFill>
                    <a:srgbClr val="3C3C3C"/>
                  </a:solidFill>
                  <a:latin typeface="Calibri" pitchFamily="34" charset="0"/>
                </a:rPr>
                <a:t>Content 2</a:t>
              </a:r>
            </a:p>
            <a:p>
              <a:pPr eaLnBrk="1" hangingPunct="1">
                <a:lnSpc>
                  <a:spcPct val="300000"/>
                </a:lnSpc>
                <a:defRPr/>
              </a:pPr>
              <a:r>
                <a:rPr lang="en-US" altLang="en-US" sz="900" smtClean="0">
                  <a:solidFill>
                    <a:srgbClr val="3C3C3C"/>
                  </a:solidFill>
                  <a:latin typeface="Calibri" pitchFamily="34" charset="0"/>
                </a:rPr>
                <a:t>Database</a:t>
              </a:r>
            </a:p>
          </p:txBody>
        </p:sp>
        <p:sp>
          <p:nvSpPr>
            <p:cNvPr id="9" name="TextBox 8"/>
            <p:cNvSpPr txBox="1">
              <a:spLocks noChangeArrowheads="1"/>
            </p:cNvSpPr>
            <p:nvPr/>
          </p:nvSpPr>
          <p:spPr bwMode="auto">
            <a:xfrm>
              <a:off x="8482086" y="1104576"/>
              <a:ext cx="1447768" cy="500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Database - Input</a:t>
              </a:r>
            </a:p>
            <a:p>
              <a:pPr eaLnBrk="1" hangingPunct="1">
                <a:lnSpc>
                  <a:spcPct val="300000"/>
                </a:lnSpc>
                <a:defRPr/>
              </a:pPr>
              <a:r>
                <a:rPr lang="en-US" altLang="en-US" sz="900" smtClean="0">
                  <a:solidFill>
                    <a:srgbClr val="3C3C3C"/>
                  </a:solidFill>
                  <a:latin typeface="Calibri" pitchFamily="34" charset="0"/>
                </a:rPr>
                <a:t>Data Center</a:t>
              </a:r>
            </a:p>
            <a:p>
              <a:pPr eaLnBrk="1" hangingPunct="1">
                <a:lnSpc>
                  <a:spcPct val="300000"/>
                </a:lnSpc>
                <a:defRPr/>
              </a:pPr>
              <a:r>
                <a:rPr lang="en-US" altLang="en-US" sz="900" smtClean="0">
                  <a:solidFill>
                    <a:srgbClr val="3C3C3C"/>
                  </a:solidFill>
                  <a:latin typeface="Calibri" pitchFamily="34" charset="0"/>
                </a:rPr>
                <a:t>Data Mining</a:t>
              </a:r>
            </a:p>
            <a:p>
              <a:pPr eaLnBrk="1" hangingPunct="1">
                <a:lnSpc>
                  <a:spcPct val="300000"/>
                </a:lnSpc>
                <a:defRPr/>
              </a:pPr>
              <a:r>
                <a:rPr lang="en-US" altLang="en-US" sz="900" smtClean="0">
                  <a:solidFill>
                    <a:srgbClr val="3C3C3C"/>
                  </a:solidFill>
                  <a:latin typeface="Calibri" pitchFamily="34" charset="0"/>
                </a:rPr>
                <a:t>Device - Chat</a:t>
              </a:r>
            </a:p>
            <a:p>
              <a:pPr eaLnBrk="1" hangingPunct="1">
                <a:lnSpc>
                  <a:spcPct val="300000"/>
                </a:lnSpc>
                <a:defRPr/>
              </a:pPr>
              <a:r>
                <a:rPr lang="en-US" altLang="en-US" sz="900" smtClean="0">
                  <a:solidFill>
                    <a:srgbClr val="3C3C3C"/>
                  </a:solidFill>
                  <a:latin typeface="Calibri" pitchFamily="34" charset="0"/>
                </a:rPr>
                <a:t>Device - Desktop</a:t>
              </a:r>
            </a:p>
            <a:p>
              <a:pPr eaLnBrk="1" hangingPunct="1">
                <a:lnSpc>
                  <a:spcPct val="300000"/>
                </a:lnSpc>
                <a:defRPr/>
              </a:pPr>
              <a:r>
                <a:rPr lang="en-US" altLang="en-US" sz="900" smtClean="0">
                  <a:solidFill>
                    <a:srgbClr val="3C3C3C"/>
                  </a:solidFill>
                  <a:latin typeface="Calibri" pitchFamily="34" charset="0"/>
                </a:rPr>
                <a:t>Device - Laptop 1</a:t>
              </a:r>
            </a:p>
            <a:p>
              <a:pPr eaLnBrk="1" hangingPunct="1">
                <a:lnSpc>
                  <a:spcPct val="300000"/>
                </a:lnSpc>
                <a:defRPr/>
              </a:pPr>
              <a:r>
                <a:rPr lang="en-US" altLang="en-US" sz="900" smtClean="0">
                  <a:solidFill>
                    <a:srgbClr val="3C3C3C"/>
                  </a:solidFill>
                  <a:latin typeface="Calibri" pitchFamily="34" charset="0"/>
                </a:rPr>
                <a:t>Device - Laptop 2</a:t>
              </a:r>
            </a:p>
            <a:p>
              <a:pPr eaLnBrk="1" hangingPunct="1">
                <a:lnSpc>
                  <a:spcPct val="300000"/>
                </a:lnSpc>
                <a:defRPr/>
              </a:pPr>
              <a:r>
                <a:rPr lang="en-US" altLang="en-US" sz="900" smtClean="0">
                  <a:solidFill>
                    <a:srgbClr val="3C3C3C"/>
                  </a:solidFill>
                  <a:latin typeface="Calibri" pitchFamily="34" charset="0"/>
                </a:rPr>
                <a:t>Device - Networked</a:t>
              </a:r>
            </a:p>
            <a:p>
              <a:pPr eaLnBrk="1" hangingPunct="1">
                <a:lnSpc>
                  <a:spcPct val="300000"/>
                </a:lnSpc>
                <a:defRPr/>
              </a:pPr>
              <a:r>
                <a:rPr lang="en-US" altLang="en-US" sz="900" smtClean="0">
                  <a:solidFill>
                    <a:srgbClr val="3C3C3C"/>
                  </a:solidFill>
                  <a:latin typeface="Calibri" pitchFamily="34" charset="0"/>
                </a:rPr>
                <a:t>Device - Cellphone</a:t>
              </a:r>
            </a:p>
            <a:p>
              <a:pPr eaLnBrk="1" hangingPunct="1">
                <a:lnSpc>
                  <a:spcPct val="300000"/>
                </a:lnSpc>
                <a:defRPr/>
              </a:pPr>
              <a:r>
                <a:rPr lang="en-US" altLang="en-US" sz="900" smtClean="0">
                  <a:solidFill>
                    <a:srgbClr val="3C3C3C"/>
                  </a:solidFill>
                  <a:latin typeface="Calibri" pitchFamily="34" charset="0"/>
                </a:rPr>
                <a:t>Device - Tablet</a:t>
              </a:r>
            </a:p>
            <a:p>
              <a:pPr eaLnBrk="1" hangingPunct="1">
                <a:lnSpc>
                  <a:spcPct val="300000"/>
                </a:lnSpc>
                <a:defRPr/>
              </a:pPr>
              <a:r>
                <a:rPr lang="en-US" altLang="en-US" sz="900" smtClean="0">
                  <a:solidFill>
                    <a:srgbClr val="3C3C3C"/>
                  </a:solidFill>
                  <a:latin typeface="Calibri" pitchFamily="34" charset="0"/>
                </a:rPr>
                <a:t>Devices</a:t>
              </a:r>
            </a:p>
            <a:p>
              <a:pPr eaLnBrk="1" hangingPunct="1">
                <a:lnSpc>
                  <a:spcPct val="300000"/>
                </a:lnSpc>
                <a:defRPr/>
              </a:pPr>
              <a:r>
                <a:rPr lang="en-US" altLang="en-US" sz="900" smtClean="0">
                  <a:solidFill>
                    <a:srgbClr val="3C3C3C"/>
                  </a:solidFill>
                  <a:latin typeface="Calibri" pitchFamily="34" charset="0"/>
                </a:rPr>
                <a:t>Document</a:t>
              </a:r>
            </a:p>
          </p:txBody>
        </p:sp>
        <p:sp>
          <p:nvSpPr>
            <p:cNvPr id="10" name="TextBox 9"/>
            <p:cNvSpPr txBox="1">
              <a:spLocks noChangeArrowheads="1"/>
            </p:cNvSpPr>
            <p:nvPr/>
          </p:nvSpPr>
          <p:spPr bwMode="auto">
            <a:xfrm>
              <a:off x="10363232" y="1104576"/>
              <a:ext cx="14477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300000"/>
                </a:lnSpc>
                <a:defRPr/>
              </a:pPr>
              <a:r>
                <a:rPr lang="en-US" altLang="en-US" sz="900" smtClean="0">
                  <a:solidFill>
                    <a:srgbClr val="3C3C3C"/>
                  </a:solidFill>
                  <a:latin typeface="Calibri" pitchFamily="34" charset="0"/>
                </a:rPr>
                <a:t>Document - Assessment</a:t>
              </a:r>
            </a:p>
            <a:p>
              <a:pPr eaLnBrk="1" hangingPunct="1">
                <a:lnSpc>
                  <a:spcPct val="300000"/>
                </a:lnSpc>
                <a:defRPr/>
              </a:pPr>
              <a:r>
                <a:rPr lang="en-US" altLang="en-US" sz="900" smtClean="0">
                  <a:solidFill>
                    <a:srgbClr val="3C3C3C"/>
                  </a:solidFill>
                  <a:latin typeface="Calibri" pitchFamily="34" charset="0"/>
                </a:rPr>
                <a:t>Document - Certification 1</a:t>
              </a:r>
            </a:p>
            <a:p>
              <a:pPr eaLnBrk="1" hangingPunct="1">
                <a:lnSpc>
                  <a:spcPct val="300000"/>
                </a:lnSpc>
                <a:defRPr/>
              </a:pPr>
              <a:r>
                <a:rPr lang="en-US" altLang="en-US" sz="900" smtClean="0">
                  <a:solidFill>
                    <a:srgbClr val="3C3C3C"/>
                  </a:solidFill>
                  <a:latin typeface="Calibri" pitchFamily="34" charset="0"/>
                </a:rPr>
                <a:t>Document - Certification 2</a:t>
              </a:r>
            </a:p>
            <a:p>
              <a:pPr eaLnBrk="1" hangingPunct="1">
                <a:lnSpc>
                  <a:spcPct val="300000"/>
                </a:lnSpc>
                <a:defRPr/>
              </a:pPr>
              <a:r>
                <a:rPr lang="en-US" altLang="en-US" sz="900" smtClean="0">
                  <a:solidFill>
                    <a:srgbClr val="3C3C3C"/>
                  </a:solidFill>
                  <a:latin typeface="Calibri" pitchFamily="34" charset="0"/>
                </a:rPr>
                <a:t>Document - Contract</a:t>
              </a:r>
            </a:p>
            <a:p>
              <a:pPr eaLnBrk="1" hangingPunct="1">
                <a:lnSpc>
                  <a:spcPct val="300000"/>
                </a:lnSpc>
                <a:defRPr/>
              </a:pPr>
              <a:r>
                <a:rPr lang="en-US" altLang="en-US" sz="900" smtClean="0">
                  <a:solidFill>
                    <a:srgbClr val="3C3C3C"/>
                  </a:solidFill>
                  <a:latin typeface="Calibri" pitchFamily="34" charset="0"/>
                </a:rPr>
                <a:t>Document - Learning</a:t>
              </a:r>
            </a:p>
            <a:p>
              <a:pPr eaLnBrk="1" hangingPunct="1">
                <a:lnSpc>
                  <a:spcPct val="300000"/>
                </a:lnSpc>
                <a:defRPr/>
              </a:pPr>
              <a:r>
                <a:rPr lang="en-US" altLang="en-US" sz="900" smtClean="0">
                  <a:solidFill>
                    <a:srgbClr val="3C3C3C"/>
                  </a:solidFill>
                  <a:latin typeface="Calibri" pitchFamily="34" charset="0"/>
                </a:rPr>
                <a:t>Document - PDF</a:t>
              </a:r>
            </a:p>
            <a:p>
              <a:pPr eaLnBrk="1" hangingPunct="1">
                <a:lnSpc>
                  <a:spcPct val="300000"/>
                </a:lnSpc>
                <a:defRPr/>
              </a:pPr>
              <a:r>
                <a:rPr lang="en-US" altLang="en-US" sz="900" smtClean="0">
                  <a:solidFill>
                    <a:srgbClr val="3C3C3C"/>
                  </a:solidFill>
                  <a:latin typeface="Calibri" pitchFamily="34" charset="0"/>
                </a:rPr>
                <a:t>Document - Profile</a:t>
              </a:r>
            </a:p>
            <a:p>
              <a:pPr eaLnBrk="1" hangingPunct="1">
                <a:lnSpc>
                  <a:spcPct val="300000"/>
                </a:lnSpc>
                <a:defRPr/>
              </a:pPr>
              <a:r>
                <a:rPr lang="en-US" altLang="en-US" sz="900" smtClean="0">
                  <a:solidFill>
                    <a:srgbClr val="3C3C3C"/>
                  </a:solidFill>
                  <a:latin typeface="Calibri" pitchFamily="34" charset="0"/>
                </a:rPr>
                <a:t>Document - Policy</a:t>
              </a:r>
            </a:p>
            <a:p>
              <a:pPr eaLnBrk="1" hangingPunct="1">
                <a:lnSpc>
                  <a:spcPct val="300000"/>
                </a:lnSpc>
                <a:defRPr/>
              </a:pPr>
              <a:r>
                <a:rPr lang="en-US" altLang="en-US" sz="900" smtClean="0">
                  <a:solidFill>
                    <a:srgbClr val="3C3C3C"/>
                  </a:solidFill>
                  <a:latin typeface="Calibri" pitchFamily="34" charset="0"/>
                </a:rPr>
                <a:t>Document - Search</a:t>
              </a:r>
            </a:p>
            <a:p>
              <a:pPr eaLnBrk="1" hangingPunct="1">
                <a:lnSpc>
                  <a:spcPct val="300000"/>
                </a:lnSpc>
                <a:defRPr/>
              </a:pPr>
              <a:r>
                <a:rPr lang="en-US" altLang="en-US" sz="900" smtClean="0">
                  <a:solidFill>
                    <a:srgbClr val="3C3C3C"/>
                  </a:solidFill>
                  <a:latin typeface="Calibri" pitchFamily="34" charset="0"/>
                </a:rPr>
                <a:t>Document - Template</a:t>
              </a:r>
            </a:p>
            <a:p>
              <a:pPr eaLnBrk="1" hangingPunct="1">
                <a:lnSpc>
                  <a:spcPct val="300000"/>
                </a:lnSpc>
                <a:defRPr/>
              </a:pPr>
              <a:r>
                <a:rPr lang="en-US" altLang="en-US" sz="900" smtClean="0">
                  <a:solidFill>
                    <a:srgbClr val="3C3C3C"/>
                  </a:solidFill>
                  <a:latin typeface="Calibri" pitchFamily="34" charset="0"/>
                </a:rPr>
                <a:t>Email</a:t>
              </a:r>
            </a:p>
            <a:p>
              <a:pPr eaLnBrk="1" hangingPunct="1">
                <a:lnSpc>
                  <a:spcPct val="300000"/>
                </a:lnSpc>
                <a:defRPr/>
              </a:pPr>
              <a:r>
                <a:rPr lang="en-US" altLang="en-US" sz="900" smtClean="0">
                  <a:solidFill>
                    <a:srgbClr val="3C3C3C"/>
                  </a:solidFill>
                  <a:latin typeface="Calibri" pitchFamily="34" charset="0"/>
                </a:rPr>
                <a:t>Evening</a:t>
              </a:r>
            </a:p>
          </p:txBody>
        </p:sp>
      </p:grpSp>
      <p:sp>
        <p:nvSpPr>
          <p:cNvPr id="13" name="Title Placeholder 1"/>
          <p:cNvSpPr>
            <a:spLocks noGrp="1"/>
          </p:cNvSpPr>
          <p:nvPr>
            <p:ph type="title"/>
          </p:nvPr>
        </p:nvSpPr>
        <p:spPr>
          <a:xfrm>
            <a:off x="609955" y="381000"/>
            <a:ext cx="10972092" cy="524999"/>
          </a:xfrm>
          <a:prstGeom prst="rect">
            <a:avLst/>
          </a:prstGeom>
        </p:spPr>
        <p:txBody>
          <a:bodyPr rtlCol="0">
            <a:noAutofit/>
          </a:bodyPr>
          <a:lstStyle/>
          <a:p>
            <a:r>
              <a:rPr lang="en-US" dirty="0"/>
              <a:t>Click to edit slide headline</a:t>
            </a:r>
          </a:p>
        </p:txBody>
      </p:sp>
      <p:sp>
        <p:nvSpPr>
          <p:cNvPr id="14" name="Text Placeholder 2"/>
          <p:cNvSpPr>
            <a:spLocks noGrp="1"/>
          </p:cNvSpPr>
          <p:nvPr>
            <p:ph type="body" idx="28"/>
          </p:nvPr>
        </p:nvSpPr>
        <p:spPr>
          <a:xfrm>
            <a:off x="609600" y="140718"/>
            <a:ext cx="10972800" cy="299548"/>
          </a:xfrm>
          <a:prstGeom prst="rect">
            <a:avLst/>
          </a:prstGeom>
        </p:spPr>
        <p:txBody>
          <a:bodyPr>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Tree>
    <p:extLst>
      <p:ext uri="{BB962C8B-B14F-4D97-AF65-F5344CB8AC3E}">
        <p14:creationId xmlns:p14="http://schemas.microsoft.com/office/powerpoint/2010/main" val="2272175175"/>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2" name="Freeform 1"/>
          <p:cNvSpPr/>
          <p:nvPr userDrawn="1"/>
        </p:nvSpPr>
        <p:spPr>
          <a:xfrm flipH="1">
            <a:off x="914400" y="6010275"/>
            <a:ext cx="11277600" cy="852488"/>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3" name="Right Triangle 2"/>
          <p:cNvSpPr/>
          <p:nvPr userDrawn="1"/>
        </p:nvSpPr>
        <p:spPr>
          <a:xfrm>
            <a:off x="0" y="5410200"/>
            <a:ext cx="1428750" cy="14478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4" name="Freeform 3"/>
          <p:cNvSpPr/>
          <p:nvPr userDrawn="1"/>
        </p:nvSpPr>
        <p:spPr>
          <a:xfrm flipH="1">
            <a:off x="1144588" y="6572250"/>
            <a:ext cx="284162" cy="287338"/>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5" name="Rectangle 4"/>
          <p:cNvSpPr/>
          <p:nvPr userDrawn="1"/>
        </p:nvSpPr>
        <p:spPr>
          <a:xfrm>
            <a:off x="9223712" y="6413707"/>
            <a:ext cx="2664634" cy="338554"/>
          </a:xfrm>
          <a:prstGeom prst="rect">
            <a:avLst/>
          </a:prstGeom>
        </p:spPr>
        <p:txBody>
          <a:bodyPr>
            <a:spAutoFit/>
          </a:bodyPr>
          <a:lstStyle/>
          <a:p>
            <a:pPr algn="ctr" defTabSz="1219170" eaLnBrk="1" fontAlgn="auto" hangingPunct="1">
              <a:spcBef>
                <a:spcPts val="0"/>
              </a:spcBef>
              <a:spcAft>
                <a:spcPts val="0"/>
              </a:spcAft>
              <a:defRPr/>
            </a:pPr>
            <a:endParaRPr lang="en-US" sz="700" dirty="0">
              <a:solidFill>
                <a:srgbClr val="FFFFFF">
                  <a:alpha val="69000"/>
                </a:srgbClr>
              </a:solidFill>
              <a:latin typeface="+mn-lt"/>
              <a:ea typeface="+mn-ea"/>
              <a:cs typeface="Calibri"/>
            </a:endParaRPr>
          </a:p>
          <a:p>
            <a:pPr algn="ctr" eaLnBrk="1" fontAlgn="auto" hangingPunct="1">
              <a:spcBef>
                <a:spcPts val="0"/>
              </a:spcBef>
              <a:spcAft>
                <a:spcPts val="0"/>
              </a:spcAft>
              <a:defRPr/>
            </a:pPr>
            <a:r>
              <a:rPr lang="en-US" sz="900" dirty="0">
                <a:solidFill>
                  <a:srgbClr val="FFFFFF">
                    <a:alpha val="69000"/>
                  </a:srgbClr>
                </a:solidFill>
                <a:latin typeface="+mn-lt"/>
                <a:ea typeface="+mn-ea"/>
                <a:cs typeface="Calibri"/>
              </a:rPr>
              <a:t>© 2018 Virtusa Corporation. All rights reserved. </a:t>
            </a:r>
            <a:endParaRPr lang="en-US" sz="700" dirty="0">
              <a:solidFill>
                <a:srgbClr val="FFFFFF">
                  <a:alpha val="69000"/>
                </a:srgbClr>
              </a:solidFill>
              <a:latin typeface="+mn-lt"/>
              <a:ea typeface="+mn-ea"/>
              <a:cs typeface="Calibri"/>
            </a:endParaRPr>
          </a:p>
        </p:txBody>
      </p:sp>
      <p:sp>
        <p:nvSpPr>
          <p:cNvPr id="6" name="Rectangle 5"/>
          <p:cNvSpPr/>
          <p:nvPr userDrawn="1"/>
        </p:nvSpPr>
        <p:spPr>
          <a:xfrm>
            <a:off x="533400" y="0"/>
            <a:ext cx="25908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Tree>
    <p:extLst>
      <p:ext uri="{BB962C8B-B14F-4D97-AF65-F5344CB8AC3E}">
        <p14:creationId xmlns:p14="http://schemas.microsoft.com/office/powerpoint/2010/main" val="20203769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Rectangle 4"/>
          <p:cNvSpPr/>
          <p:nvPr userDrawn="1"/>
        </p:nvSpPr>
        <p:spPr>
          <a:xfrm rot="5400000">
            <a:off x="6019800" y="-1143000"/>
            <a:ext cx="152400"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dirty="0">
              <a:solidFill>
                <a:srgbClr val="FFFFFF"/>
              </a:solidFill>
            </a:endParaRPr>
          </a:p>
        </p:txBody>
      </p:sp>
      <p:sp>
        <p:nvSpPr>
          <p:cNvPr id="2" name="Title 1"/>
          <p:cNvSpPr>
            <a:spLocks noGrp="1"/>
          </p:cNvSpPr>
          <p:nvPr>
            <p:ph type="title"/>
          </p:nvPr>
        </p:nvSpPr>
        <p:spPr>
          <a:xfrm>
            <a:off x="304801" y="389402"/>
            <a:ext cx="11582400" cy="524998"/>
          </a:xfrm>
        </p:spPr>
        <p:txBody>
          <a:bodyPr lIns="91440" rIns="91440"/>
          <a:lstStyle>
            <a:lvl1pPr>
              <a:defRPr sz="2400">
                <a:solidFill>
                  <a:srgbClr val="000000"/>
                </a:solidFill>
                <a:latin typeface="Calibri"/>
                <a:cs typeface="Calibri"/>
              </a:defRPr>
            </a:lvl1pPr>
          </a:lstStyle>
          <a:p>
            <a:r>
              <a:rPr lang="en-US"/>
              <a:t>Click to edit Master title style</a:t>
            </a:r>
            <a:endParaRPr lang="en-US" dirty="0"/>
          </a:p>
        </p:txBody>
      </p:sp>
      <p:sp>
        <p:nvSpPr>
          <p:cNvPr id="19" name="Text Placeholder 2"/>
          <p:cNvSpPr>
            <a:spLocks noGrp="1"/>
          </p:cNvSpPr>
          <p:nvPr>
            <p:ph type="body" idx="28"/>
          </p:nvPr>
        </p:nvSpPr>
        <p:spPr>
          <a:xfrm>
            <a:off x="304801" y="995852"/>
            <a:ext cx="11582400" cy="299548"/>
          </a:xfrm>
          <a:prstGeom prst="rect">
            <a:avLst/>
          </a:prstGeom>
        </p:spPr>
        <p:txBody>
          <a:bodyPr>
            <a:noAutofit/>
          </a:bodyPr>
          <a:lstStyle>
            <a:lvl1pPr marL="0" indent="0" algn="ctr">
              <a:lnSpc>
                <a:spcPct val="85000"/>
              </a:lnSpc>
              <a:spcBef>
                <a:spcPts val="0"/>
              </a:spcBef>
              <a:spcAft>
                <a:spcPts val="0"/>
              </a:spcAft>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17"/>
          </p:nvPr>
        </p:nvSpPr>
        <p:spPr>
          <a:xfrm>
            <a:off x="304800" y="76200"/>
            <a:ext cx="11582400" cy="304800"/>
          </a:xfrm>
          <a:prstGeom prst="rect">
            <a:avLst/>
          </a:prstGeom>
        </p:spPr>
        <p:txBody>
          <a:bodyPr>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0288082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8" name="Rectangle 7"/>
          <p:cNvSpPr/>
          <p:nvPr userDrawn="1"/>
        </p:nvSpPr>
        <p:spPr>
          <a:xfrm>
            <a:off x="0" y="2276475"/>
            <a:ext cx="12192000" cy="240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9" name="Isosceles Triangle 8"/>
          <p:cNvSpPr/>
          <p:nvPr userDrawn="1"/>
        </p:nvSpPr>
        <p:spPr>
          <a:xfrm rot="10800000">
            <a:off x="1582738"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2" name="Isosceles Triangle 11"/>
          <p:cNvSpPr/>
          <p:nvPr userDrawn="1"/>
        </p:nvSpPr>
        <p:spPr>
          <a:xfrm rot="10800000">
            <a:off x="4464050"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3" name="Isosceles Triangle 12"/>
          <p:cNvSpPr/>
          <p:nvPr userDrawn="1"/>
        </p:nvSpPr>
        <p:spPr>
          <a:xfrm rot="10800000">
            <a:off x="7343775"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4" name="Isosceles Triangle 13"/>
          <p:cNvSpPr/>
          <p:nvPr userDrawn="1"/>
        </p:nvSpPr>
        <p:spPr>
          <a:xfrm rot="10800000">
            <a:off x="10225088" y="4676775"/>
            <a:ext cx="382587"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5" name="Rectangle 14"/>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6" name="Rectangle 15"/>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dirty="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7" name="Picture Placeholder 2"/>
          <p:cNvSpPr>
            <a:spLocks noGrp="1"/>
          </p:cNvSpPr>
          <p:nvPr>
            <p:ph type="pic" idx="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8" name="Picture Placeholder 2"/>
          <p:cNvSpPr>
            <a:spLocks noGrp="1"/>
          </p:cNvSpPr>
          <p:nvPr>
            <p:ph type="pic" idx="12"/>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9" name="Picture Placeholder 2"/>
          <p:cNvSpPr>
            <a:spLocks noGrp="1"/>
          </p:cNvSpPr>
          <p:nvPr>
            <p:ph type="pic" idx="13"/>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20" name="Picture Placeholder 2"/>
          <p:cNvSpPr>
            <a:spLocks noGrp="1"/>
          </p:cNvSpPr>
          <p:nvPr>
            <p:ph type="pic" idx="14"/>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8968106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bk object 16"/>
          <p:cNvSpPr>
            <a:spLocks/>
          </p:cNvSpPr>
          <p:nvPr/>
        </p:nvSpPr>
        <p:spPr bwMode="auto">
          <a:xfrm>
            <a:off x="4876800" y="0"/>
            <a:ext cx="2438400" cy="152400"/>
          </a:xfrm>
          <a:custGeom>
            <a:avLst/>
            <a:gdLst>
              <a:gd name="T0" fmla="*/ 0 w 2438400"/>
              <a:gd name="T1" fmla="*/ 152401 h 152400"/>
              <a:gd name="T2" fmla="*/ 2438400 w 2438400"/>
              <a:gd name="T3" fmla="*/ 152401 h 152400"/>
              <a:gd name="T4" fmla="*/ 2438400 w 2438400"/>
              <a:gd name="T5" fmla="*/ 0 h 152400"/>
              <a:gd name="T6" fmla="*/ 0 w 2438400"/>
              <a:gd name="T7" fmla="*/ 0 h 152400"/>
              <a:gd name="T8" fmla="*/ 0 w 2438400"/>
              <a:gd name="T9" fmla="*/ 152401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8400" h="152400">
                <a:moveTo>
                  <a:pt x="0" y="152401"/>
                </a:moveTo>
                <a:lnTo>
                  <a:pt x="2438400" y="152401"/>
                </a:lnTo>
                <a:lnTo>
                  <a:pt x="2438400" y="0"/>
                </a:lnTo>
                <a:lnTo>
                  <a:pt x="0" y="0"/>
                </a:lnTo>
                <a:lnTo>
                  <a:pt x="0" y="152401"/>
                </a:lnTo>
                <a:close/>
              </a:path>
            </a:pathLst>
          </a:custGeom>
          <a:solidFill>
            <a:srgbClr val="F7852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4"/>
          <p:cNvSpPr txBox="1"/>
          <p:nvPr userDrawn="1"/>
        </p:nvSpPr>
        <p:spPr>
          <a:xfrm>
            <a:off x="11660188" y="6708775"/>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defRPr/>
            </a:pPr>
            <a:fld id="{2D74956F-51CA-49C2-BE11-4F74799ABB14}" type="slidenum">
              <a:rPr lang="en-US" altLang="en-US" sz="800" smtClean="0">
                <a:solidFill>
                  <a:srgbClr val="2D2D2A"/>
                </a:solidFill>
                <a:latin typeface="Calibri" pitchFamily="34" charset="0"/>
              </a:rPr>
              <a:pPr eaLnBrk="1" hangingPunct="1">
                <a:defRPr/>
              </a:pPr>
              <a:t>‹#›</a:t>
            </a:fld>
            <a:endParaRPr lang="en-US" altLang="en-US" sz="800" smtClean="0">
              <a:solidFill>
                <a:srgbClr val="2D2D2A"/>
              </a:solidFill>
              <a:latin typeface="Calibri" pitchFamily="34" charset="0"/>
            </a:endParaRPr>
          </a:p>
        </p:txBody>
      </p: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900" y="6399213"/>
            <a:ext cx="10429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older 2"/>
          <p:cNvSpPr>
            <a:spLocks noGrp="1"/>
          </p:cNvSpPr>
          <p:nvPr>
            <p:ph type="title"/>
          </p:nvPr>
        </p:nvSpPr>
        <p:spPr/>
        <p:txBody>
          <a:bodyPr/>
          <a:lstStyle>
            <a:lvl1pPr>
              <a:defRPr sz="2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tIns="0" bIns="0"/>
          <a:lstStyle>
            <a:lvl1pPr>
              <a:defRPr/>
            </a:lvl1pPr>
          </a:lstStyle>
          <a:p>
            <a:endParaRPr/>
          </a:p>
        </p:txBody>
      </p:sp>
      <p:sp>
        <p:nvSpPr>
          <p:cNvPr id="7" name="Holder 4"/>
          <p:cNvSpPr>
            <a:spLocks noGrp="1"/>
          </p:cNvSpPr>
          <p:nvPr>
            <p:ph type="ftr" sz="quarter" idx="10"/>
          </p:nvPr>
        </p:nvSpPr>
        <p:spPr>
          <a:xfrm>
            <a:off x="0" y="0"/>
            <a:ext cx="0" cy="0"/>
          </a:xfrm>
        </p:spPr>
        <p:txBody>
          <a:bodyPr vert="horz" wrap="square" lIns="0" tIns="0" rIns="0" bIns="0" numCol="1" anchor="t" anchorCtr="0" compatLnSpc="1">
            <a:prstTxWarp prst="textNoShape">
              <a:avLst/>
            </a:prstTxWarp>
          </a:bodyPr>
          <a:lstStyle>
            <a:lvl1pPr algn="ctr" eaLnBrk="1" hangingPunct="1">
              <a:defRPr sz="2400">
                <a:solidFill>
                  <a:srgbClr val="919191"/>
                </a:solidFill>
                <a:latin typeface="Calibri" pitchFamily="34" charset="0"/>
                <a:ea typeface="+mn-ea"/>
                <a:cs typeface="Arial" panose="020B0604020202020204" pitchFamily="34" charset="0"/>
              </a:defRPr>
            </a:lvl1pPr>
          </a:lstStyle>
          <a:p>
            <a:pPr>
              <a:defRPr/>
            </a:pPr>
            <a:endParaRPr lang="en-US"/>
          </a:p>
        </p:txBody>
      </p:sp>
      <p:sp>
        <p:nvSpPr>
          <p:cNvPr id="8" name="Holder 5"/>
          <p:cNvSpPr>
            <a:spLocks noGrp="1"/>
          </p:cNvSpPr>
          <p:nvPr>
            <p:ph type="dt" sz="half" idx="11"/>
          </p:nvPr>
        </p:nvSpPr>
        <p:spPr>
          <a:xfrm>
            <a:off x="0" y="0"/>
            <a:ext cx="0" cy="0"/>
          </a:xfrm>
        </p:spPr>
        <p:txBody>
          <a:bodyPr vert="horz" wrap="square" lIns="0" tIns="0" rIns="0" bIns="0" numCol="1" anchor="t" anchorCtr="0" compatLnSpc="1">
            <a:prstTxWarp prst="textNoShape">
              <a:avLst/>
            </a:prstTxWarp>
          </a:bodyPr>
          <a:lstStyle>
            <a:lvl1pPr eaLnBrk="1" hangingPunct="1">
              <a:defRPr sz="2400">
                <a:solidFill>
                  <a:srgbClr val="919191"/>
                </a:solidFill>
                <a:latin typeface="Calibri" pitchFamily="34" charset="0"/>
                <a:ea typeface="+mn-ea"/>
                <a:cs typeface="Arial" panose="020B0604020202020204" pitchFamily="34" charset="0"/>
              </a:defRPr>
            </a:lvl1pPr>
          </a:lstStyle>
          <a:p>
            <a:pPr>
              <a:defRPr/>
            </a:pPr>
            <a:endParaRPr lang="en-US"/>
          </a:p>
        </p:txBody>
      </p:sp>
      <p:sp>
        <p:nvSpPr>
          <p:cNvPr id="9" name="Holder 6"/>
          <p:cNvSpPr>
            <a:spLocks noGrp="1"/>
          </p:cNvSpPr>
          <p:nvPr>
            <p:ph type="sldNum" sz="quarter" idx="12"/>
          </p:nvPr>
        </p:nvSpPr>
        <p:spPr>
          <a:xfrm>
            <a:off x="0" y="0"/>
            <a:ext cx="0" cy="0"/>
          </a:xfrm>
        </p:spPr>
        <p:txBody>
          <a:bodyPr vert="horz" wrap="square" lIns="0" tIns="0" rIns="0" bIns="0" numCol="1" anchor="t" anchorCtr="0" compatLnSpc="1">
            <a:prstTxWarp prst="textNoShape">
              <a:avLst/>
            </a:prstTxWarp>
          </a:bodyPr>
          <a:lstStyle>
            <a:lvl1pPr algn="r" eaLnBrk="1" hangingPunct="1">
              <a:defRPr sz="2400" smtClean="0">
                <a:solidFill>
                  <a:srgbClr val="919191"/>
                </a:solidFill>
                <a:latin typeface="Calibri" pitchFamily="34" charset="0"/>
              </a:defRPr>
            </a:lvl1pPr>
          </a:lstStyle>
          <a:p>
            <a:pPr>
              <a:defRPr/>
            </a:pPr>
            <a:fld id="{B1188061-0A44-4F84-B8FC-8509894C3D26}" type="slidenum">
              <a:rPr lang="en-US" altLang="en-US"/>
              <a:pPr>
                <a:defRPr/>
              </a:pPr>
              <a:t>‹#›</a:t>
            </a:fld>
            <a:endParaRPr lang="en-US" altLang="en-US"/>
          </a:p>
        </p:txBody>
      </p:sp>
    </p:spTree>
    <p:extLst>
      <p:ext uri="{BB962C8B-B14F-4D97-AF65-F5344CB8AC3E}">
        <p14:creationId xmlns:p14="http://schemas.microsoft.com/office/powerpoint/2010/main" val="37374067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130175" y="2897188"/>
            <a:ext cx="3076575" cy="1076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defTabSz="1219170" eaLnBrk="1" fontAlgn="auto" hangingPunct="1">
              <a:spcBef>
                <a:spcPts val="0"/>
              </a:spcBef>
              <a:spcAft>
                <a:spcPts val="0"/>
              </a:spcAft>
              <a:defRPr/>
            </a:pPr>
            <a:r>
              <a:rPr lang="en-US" sz="4800" b="1" dirty="0">
                <a:solidFill>
                  <a:srgbClr val="3C44AB"/>
                </a:solidFill>
              </a:rPr>
              <a:t>Agenda</a:t>
            </a:r>
          </a:p>
        </p:txBody>
      </p:sp>
      <p:sp>
        <p:nvSpPr>
          <p:cNvPr id="4" name="Rectangle 3"/>
          <p:cNvSpPr/>
          <p:nvPr userDrawn="1"/>
        </p:nvSpPr>
        <p:spPr>
          <a:xfrm>
            <a:off x="3344863" y="685800"/>
            <a:ext cx="58737"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2400" dirty="0">
              <a:solidFill>
                <a:srgbClr val="FFFFFF"/>
              </a:solidFill>
            </a:endParaRPr>
          </a:p>
        </p:txBody>
      </p:sp>
      <p:sp>
        <p:nvSpPr>
          <p:cNvPr id="5" name="Right Triangle 4"/>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6" name="TextBox 5"/>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5A735D23-EB8F-454A-920B-4ACC763E055C}"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15" name="Text Placeholder 14"/>
          <p:cNvSpPr>
            <a:spLocks noGrp="1"/>
          </p:cNvSpPr>
          <p:nvPr>
            <p:ph type="body" sz="quarter" idx="10"/>
          </p:nvPr>
        </p:nvSpPr>
        <p:spPr>
          <a:xfrm>
            <a:off x="4114800" y="685800"/>
            <a:ext cx="7315200" cy="5486400"/>
          </a:xfrm>
          <a:prstGeom prst="rect">
            <a:avLst/>
          </a:prstGeom>
        </p:spPr>
        <p:txBody>
          <a:bodyPr anchor="ctr"/>
          <a:lstStyle>
            <a:lvl1pPr marL="0" marR="0" indent="0" algn="l" defTabSz="914400" rtl="0" eaLnBrk="1" fontAlgn="auto" latinLnBrk="0" hangingPunct="1">
              <a:lnSpc>
                <a:spcPct val="200000"/>
              </a:lnSpc>
              <a:spcBef>
                <a:spcPts val="0"/>
              </a:spcBef>
              <a:spcAft>
                <a:spcPts val="0"/>
              </a:spcAft>
              <a:buClrTx/>
              <a:buSzTx/>
              <a:buFont typeface="Arial"/>
              <a:buNone/>
              <a:tabLst/>
              <a:defRPr sz="2600"/>
            </a:lvl1pPr>
          </a:lstStyle>
          <a:p>
            <a:pPr lvl="0"/>
            <a:r>
              <a:rPr lang="en-US"/>
              <a:t>Click to edit Master text styles</a:t>
            </a:r>
          </a:p>
        </p:txBody>
      </p:sp>
    </p:spTree>
    <p:extLst>
      <p:ext uri="{BB962C8B-B14F-4D97-AF65-F5344CB8AC3E}">
        <p14:creationId xmlns:p14="http://schemas.microsoft.com/office/powerpoint/2010/main" val="583168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8610600" y="42863"/>
            <a:ext cx="3581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defRPr/>
            </a:pPr>
            <a:r>
              <a:rPr lang="en-US" altLang="en-US" sz="900" smtClean="0">
                <a:solidFill>
                  <a:srgbClr val="FFFFFF"/>
                </a:solidFill>
                <a:latin typeface="Calibri" pitchFamily="34" charset="0"/>
              </a:rPr>
              <a:t>Confidential information. Not for disclosure to external/third parties</a:t>
            </a:r>
          </a:p>
        </p:txBody>
      </p:sp>
    </p:spTree>
    <p:extLst>
      <p:ext uri="{BB962C8B-B14F-4D97-AF65-F5344CB8AC3E}">
        <p14:creationId xmlns:p14="http://schemas.microsoft.com/office/powerpoint/2010/main" val="30615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5232400" y="2276475"/>
            <a:ext cx="5711825" cy="3937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black">
                  <a:lumMod val="75000"/>
                  <a:lumOff val="25000"/>
                </a:prstClr>
              </a:solidFill>
            </a:endParaRPr>
          </a:p>
        </p:txBody>
      </p:sp>
      <p:sp>
        <p:nvSpPr>
          <p:cNvPr id="7" name="Picture Placeholder 2"/>
          <p:cNvSpPr>
            <a:spLocks noGrp="1"/>
          </p:cNvSpPr>
          <p:nvPr>
            <p:ph type="pic" idx="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2616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8" name="Picture Placeholder 2"/>
          <p:cNvSpPr>
            <a:spLocks noGrp="1"/>
          </p:cNvSpPr>
          <p:nvPr>
            <p:ph type="pic" idx="1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16192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2" name="Picture Placeholder 2"/>
          <p:cNvSpPr>
            <a:spLocks noGrp="1"/>
          </p:cNvSpPr>
          <p:nvPr>
            <p:ph type="pic" idx="10"/>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3" name="Picture Placeholder 2"/>
          <p:cNvSpPr>
            <a:spLocks noGrp="1"/>
          </p:cNvSpPr>
          <p:nvPr>
            <p:ph type="pic" idx="1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325607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8" name="Rectangle 7"/>
          <p:cNvSpPr/>
          <p:nvPr userDrawn="1"/>
        </p:nvSpPr>
        <p:spPr>
          <a:xfrm>
            <a:off x="595313" y="4102100"/>
            <a:ext cx="2400300"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1600">
              <a:solidFill>
                <a:prstClr val="black">
                  <a:lumMod val="75000"/>
                  <a:lumOff val="25000"/>
                </a:prstClr>
              </a:solidFill>
            </a:endParaRPr>
          </a:p>
        </p:txBody>
      </p:sp>
      <p:sp>
        <p:nvSpPr>
          <p:cNvPr id="9" name="Rectangle 8"/>
          <p:cNvSpPr/>
          <p:nvPr userDrawn="1"/>
        </p:nvSpPr>
        <p:spPr>
          <a:xfrm>
            <a:off x="9196388" y="1700213"/>
            <a:ext cx="2400300" cy="2305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1600">
              <a:solidFill>
                <a:prstClr val="black">
                  <a:lumMod val="75000"/>
                  <a:lumOff val="25000"/>
                </a:prstClr>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3" name="Picture Placeholder 2"/>
          <p:cNvSpPr>
            <a:spLocks noGrp="1"/>
          </p:cNvSpPr>
          <p:nvPr>
            <p:ph type="pic" idx="12"/>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4" name="Picture Placeholder 2"/>
          <p:cNvSpPr>
            <a:spLocks noGrp="1"/>
          </p:cNvSpPr>
          <p:nvPr>
            <p:ph type="pic" idx="13"/>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5" name="Picture Placeholder 2"/>
          <p:cNvSpPr>
            <a:spLocks noGrp="1"/>
          </p:cNvSpPr>
          <p:nvPr>
            <p:ph type="pic" idx="14"/>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6" name="Picture Placeholder 2"/>
          <p:cNvSpPr>
            <a:spLocks noGrp="1"/>
          </p:cNvSpPr>
          <p:nvPr>
            <p:ph type="pic" idx="15"/>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329089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image" Target="../media/image5.png"/><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01" r:id="rId1"/>
    <p:sldLayoutId id="2147484902" r:id="rId2"/>
    <p:sldLayoutId id="2147484903" r:id="rId3"/>
    <p:sldLayoutId id="2147484904" r:id="rId4"/>
    <p:sldLayoutId id="2147484905" r:id="rId5"/>
    <p:sldLayoutId id="2147484906" r:id="rId6"/>
    <p:sldLayoutId id="2147484882" r:id="rId7"/>
    <p:sldLayoutId id="2147484883" r:id="rId8"/>
    <p:sldLayoutId id="2147484907" r:id="rId9"/>
    <p:sldLayoutId id="2147484884" r:id="rId10"/>
    <p:sldLayoutId id="2147484908" r:id="rId11"/>
    <p:sldLayoutId id="2147484909" r:id="rId12"/>
    <p:sldLayoutId id="2147484885" r:id="rId13"/>
    <p:sldLayoutId id="2147484910" r:id="rId14"/>
    <p:sldLayoutId id="2147484911" r:id="rId15"/>
    <p:sldLayoutId id="2147484912" r:id="rId16"/>
    <p:sldLayoutId id="2147484886" r:id="rId17"/>
    <p:sldLayoutId id="2147484913" r:id="rId18"/>
    <p:sldLayoutId id="2147484914" r:id="rId19"/>
  </p:sldLayoutIdLst>
  <p:hf hdr="0" ftr="0" dt="0"/>
  <p:txStyles>
    <p:titleStyle>
      <a:lvl1pPr algn="ctr" defTabSz="1217613" rtl="0" eaLnBrk="0" fontAlgn="base" latinLnBrk="1" hangingPunct="0">
        <a:spcBef>
          <a:spcPct val="0"/>
        </a:spcBef>
        <a:spcAft>
          <a:spcPct val="0"/>
        </a:spcAft>
        <a:defRPr sz="5800" kern="1200">
          <a:solidFill>
            <a:schemeClr val="tx1"/>
          </a:solidFill>
          <a:latin typeface="+mj-lt"/>
          <a:ea typeface="+mj-ea"/>
          <a:cs typeface="Arial Unicode MS" pitchFamily="34" charset="-128"/>
        </a:defRPr>
      </a:lvl1pPr>
      <a:lvl2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2pPr>
      <a:lvl3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3pPr>
      <a:lvl4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4pPr>
      <a:lvl5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5pPr>
      <a:lvl6pPr marL="4572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6pPr>
      <a:lvl7pPr marL="9144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7pPr>
      <a:lvl8pPr marL="13716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8pPr>
      <a:lvl9pPr marL="18288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9pPr>
    </p:titleStyle>
    <p:bodyStyle>
      <a:lvl1pPr marL="455613" indent="-455613" algn="l" defTabSz="1217613" rtl="0" eaLnBrk="0" fontAlgn="base" latinLnBrk="1" hangingPunct="0">
        <a:spcBef>
          <a:spcPct val="20000"/>
        </a:spcBef>
        <a:spcAft>
          <a:spcPct val="0"/>
        </a:spcAft>
        <a:buFont typeface="Arial" pitchFamily="34" charset="0"/>
        <a:buChar char="•"/>
        <a:defRPr sz="4200" kern="1200">
          <a:solidFill>
            <a:schemeClr val="tx1"/>
          </a:solidFill>
          <a:latin typeface="+mn-lt"/>
          <a:ea typeface="+mn-ea"/>
          <a:cs typeface="Arial Unicode MS" pitchFamily="34" charset="-128"/>
        </a:defRPr>
      </a:lvl1pPr>
      <a:lvl2pPr marL="989013" indent="-379413" algn="l" defTabSz="1217613" rtl="0" eaLnBrk="0" fontAlgn="base" latinLnBrk="1" hangingPunct="0">
        <a:spcBef>
          <a:spcPct val="20000"/>
        </a:spcBef>
        <a:spcAft>
          <a:spcPct val="0"/>
        </a:spcAft>
        <a:buFont typeface="Arial" pitchFamily="34" charset="0"/>
        <a:buChar char="–"/>
        <a:defRPr sz="3700" kern="1200">
          <a:solidFill>
            <a:schemeClr val="tx1"/>
          </a:solidFill>
          <a:latin typeface="+mn-lt"/>
          <a:ea typeface="+mn-ea"/>
          <a:cs typeface="Arial Unicode MS" pitchFamily="34" charset="-128"/>
        </a:defRPr>
      </a:lvl2pPr>
      <a:lvl3pPr marL="1522413" indent="-303213" algn="l" defTabSz="1217613"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Arial Unicode MS" pitchFamily="34" charset="-128"/>
        </a:defRPr>
      </a:lvl3pPr>
      <a:lvl4pPr marL="2132013" indent="-303213" algn="l" defTabSz="1217613" rtl="0" eaLnBrk="0" fontAlgn="base" latinLnBrk="1" hangingPunct="0">
        <a:spcBef>
          <a:spcPct val="20000"/>
        </a:spcBef>
        <a:spcAft>
          <a:spcPct val="0"/>
        </a:spcAft>
        <a:buFont typeface="Arial" pitchFamily="34" charset="0"/>
        <a:buChar char="–"/>
        <a:defRPr sz="2600" kern="1200">
          <a:solidFill>
            <a:schemeClr val="tx1"/>
          </a:solidFill>
          <a:latin typeface="+mn-lt"/>
          <a:ea typeface="+mn-ea"/>
          <a:cs typeface="Arial Unicode MS" pitchFamily="34" charset="-128"/>
        </a:defRPr>
      </a:lvl4pPr>
      <a:lvl5pPr marL="2741613" indent="-303213" algn="l" defTabSz="1217613" rtl="0" eaLnBrk="0" fontAlgn="base" latinLnBrk="1" hangingPunct="0">
        <a:spcBef>
          <a:spcPct val="20000"/>
        </a:spcBef>
        <a:spcAft>
          <a:spcPct val="0"/>
        </a:spcAft>
        <a:buFont typeface="Arial" pitchFamily="34" charset="0"/>
        <a:buChar char="»"/>
        <a:defRPr sz="2600" kern="1200">
          <a:solidFill>
            <a:schemeClr val="tx1"/>
          </a:solidFill>
          <a:latin typeface="+mn-lt"/>
          <a:ea typeface="+mn-ea"/>
          <a:cs typeface="Arial Unicode MS" pitchFamily="34" charset="-128"/>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219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itle Placeholder 1"/>
          <p:cNvSpPr>
            <a:spLocks noGrp="1"/>
          </p:cNvSpPr>
          <p:nvPr>
            <p:ph type="title"/>
          </p:nvPr>
        </p:nvSpPr>
        <p:spPr bwMode="auto">
          <a:xfrm>
            <a:off x="609600" y="381000"/>
            <a:ext cx="10972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slide headline</a:t>
            </a:r>
          </a:p>
        </p:txBody>
      </p:sp>
      <p:sp>
        <p:nvSpPr>
          <p:cNvPr id="8" name="Rectangle 7"/>
          <p:cNvSpPr/>
          <p:nvPr userDrawn="1"/>
        </p:nvSpPr>
        <p:spPr>
          <a:xfrm>
            <a:off x="628650" y="0"/>
            <a:ext cx="2438400" cy="12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pic>
        <p:nvPicPr>
          <p:cNvPr id="1029" name="Picture 1"/>
          <p:cNvPicPr>
            <a:picLocks noChangeAspect="1"/>
          </p:cNvPicPr>
          <p:nvPr userDrawn="1"/>
        </p:nvPicPr>
        <p:blipFill>
          <a:blip r:embed="rId35" cstate="print">
            <a:extLst>
              <a:ext uri="{28A0092B-C50C-407E-A947-70E740481C1C}">
                <a14:useLocalDpi xmlns:a14="http://schemas.microsoft.com/office/drawing/2010/main" val="0"/>
              </a:ext>
            </a:extLst>
          </a:blip>
          <a:srcRect/>
          <a:stretch>
            <a:fillRect/>
          </a:stretch>
        </p:blipFill>
        <p:spPr bwMode="auto">
          <a:xfrm>
            <a:off x="628650" y="6554788"/>
            <a:ext cx="590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Triangle 4"/>
          <p:cNvSpPr/>
          <p:nvPr userDrawn="1"/>
        </p:nvSpPr>
        <p:spPr>
          <a:xfrm flipH="1">
            <a:off x="11807825" y="5715000"/>
            <a:ext cx="384175"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sz="3200" dirty="0">
              <a:solidFill>
                <a:srgbClr val="FFFFFF"/>
              </a:solidFill>
            </a:endParaRPr>
          </a:p>
        </p:txBody>
      </p:sp>
      <p:sp>
        <p:nvSpPr>
          <p:cNvPr id="11" name="TextBox 10"/>
          <p:cNvSpPr txBox="1"/>
          <p:nvPr userDrawn="1"/>
        </p:nvSpPr>
        <p:spPr>
          <a:xfrm>
            <a:off x="11785600" y="6553200"/>
            <a:ext cx="523875" cy="138113"/>
          </a:xfrm>
          <a:prstGeom prst="rect">
            <a:avLst/>
          </a:prstGeom>
          <a:noFill/>
        </p:spPr>
        <p:txBody>
          <a:bodyPr lIns="0" tIns="0" rIns="0" bIns="0"/>
          <a:lstStyle>
            <a:lvl1pPr defTabSz="1217613">
              <a:defRPr>
                <a:solidFill>
                  <a:schemeClr val="tx1"/>
                </a:solidFill>
                <a:latin typeface="Arial" pitchFamily="34" charset="0"/>
                <a:ea typeface="Arial Unicode MS" pitchFamily="34" charset="-128"/>
                <a:cs typeface="Arial Unicode MS" pitchFamily="34" charset="-128"/>
              </a:defRPr>
            </a:lvl1pPr>
            <a:lvl2pPr marL="742950" indent="-285750" defTabSz="1217613">
              <a:defRPr>
                <a:solidFill>
                  <a:schemeClr val="tx1"/>
                </a:solidFill>
                <a:latin typeface="Arial" pitchFamily="34" charset="0"/>
                <a:ea typeface="Arial Unicode MS" pitchFamily="34" charset="-128"/>
                <a:cs typeface="Arial Unicode MS" pitchFamily="34" charset="-128"/>
              </a:defRPr>
            </a:lvl2pPr>
            <a:lvl3pPr marL="1143000" indent="-228600" defTabSz="1217613">
              <a:defRPr>
                <a:solidFill>
                  <a:schemeClr val="tx1"/>
                </a:solidFill>
                <a:latin typeface="Arial" pitchFamily="34" charset="0"/>
                <a:ea typeface="Arial Unicode MS" pitchFamily="34" charset="-128"/>
                <a:cs typeface="Arial Unicode MS" pitchFamily="34" charset="-128"/>
              </a:defRPr>
            </a:lvl3pPr>
            <a:lvl4pPr marL="1600200" indent="-228600" defTabSz="1217613">
              <a:defRPr>
                <a:solidFill>
                  <a:schemeClr val="tx1"/>
                </a:solidFill>
                <a:latin typeface="Arial" pitchFamily="34" charset="0"/>
                <a:ea typeface="Arial Unicode MS" pitchFamily="34" charset="-128"/>
                <a:cs typeface="Arial Unicode MS" pitchFamily="34" charset="-128"/>
              </a:defRPr>
            </a:lvl4pPr>
            <a:lvl5pPr marL="2057400" indent="-228600" defTabSz="1217613">
              <a:defRPr>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defRPr/>
            </a:pPr>
            <a:fld id="{7DF70F9C-D923-4675-93A1-2086FB1BB0B6}" type="slidenum">
              <a:rPr lang="en-US" altLang="en-US" sz="1200" smtClean="0">
                <a:solidFill>
                  <a:srgbClr val="FFFFFF"/>
                </a:solidFill>
                <a:latin typeface="Calibri" pitchFamily="34" charset="0"/>
              </a:rPr>
              <a:pPr algn="ctr" eaLnBrk="1" hangingPunct="1">
                <a:defRPr/>
              </a:pPr>
              <a:t>‹#›</a:t>
            </a:fld>
            <a:endParaRPr lang="en-US" altLang="en-US" sz="1200" smtClean="0">
              <a:solidFill>
                <a:srgbClr val="FFFFFF"/>
              </a:solidFill>
              <a:latin typeface="Calibri" pitchFamily="34" charset="0"/>
            </a:endParaRPr>
          </a:p>
        </p:txBody>
      </p:sp>
      <p:sp>
        <p:nvSpPr>
          <p:cNvPr id="9" name="Rectangle 8"/>
          <p:cNvSpPr/>
          <p:nvPr userDrawn="1"/>
        </p:nvSpPr>
        <p:spPr>
          <a:xfrm>
            <a:off x="9223712" y="6413707"/>
            <a:ext cx="2664634" cy="338554"/>
          </a:xfrm>
          <a:prstGeom prst="rect">
            <a:avLst/>
          </a:prstGeom>
        </p:spPr>
        <p:txBody>
          <a:bodyPr>
            <a:spAutoFit/>
          </a:bodyPr>
          <a:lstStyle/>
          <a:p>
            <a:pPr algn="ctr" defTabSz="1219170" eaLnBrk="1" fontAlgn="auto" hangingPunct="1">
              <a:spcBef>
                <a:spcPts val="0"/>
              </a:spcBef>
              <a:spcAft>
                <a:spcPts val="0"/>
              </a:spcAft>
              <a:defRPr/>
            </a:pPr>
            <a:endParaRPr lang="en-US" sz="700" dirty="0">
              <a:solidFill>
                <a:srgbClr val="3C3C3C">
                  <a:lumMod val="60000"/>
                  <a:lumOff val="40000"/>
                  <a:alpha val="69000"/>
                </a:srgbClr>
              </a:solidFill>
              <a:latin typeface="+mn-lt"/>
              <a:ea typeface="+mn-ea"/>
              <a:cs typeface="Calibri"/>
            </a:endParaRPr>
          </a:p>
          <a:p>
            <a:pPr algn="ctr" eaLnBrk="1" fontAlgn="auto" hangingPunct="1">
              <a:spcBef>
                <a:spcPts val="0"/>
              </a:spcBef>
              <a:spcAft>
                <a:spcPts val="0"/>
              </a:spcAft>
              <a:defRPr/>
            </a:pPr>
            <a:r>
              <a:rPr lang="en-US" sz="900" dirty="0">
                <a:solidFill>
                  <a:srgbClr val="3C3C3C">
                    <a:lumMod val="60000"/>
                    <a:lumOff val="40000"/>
                    <a:alpha val="69000"/>
                  </a:srgbClr>
                </a:solidFill>
                <a:latin typeface="+mn-lt"/>
                <a:ea typeface="+mn-ea"/>
                <a:cs typeface="Calibri"/>
              </a:rPr>
              <a:t>© 2018 Virtusa Corporation. All rights reserved. </a:t>
            </a:r>
            <a:endParaRPr lang="en-US" sz="700" dirty="0">
              <a:solidFill>
                <a:srgbClr val="3C3C3C">
                  <a:lumMod val="60000"/>
                  <a:lumOff val="40000"/>
                  <a:alpha val="69000"/>
                </a:srgbClr>
              </a:solidFill>
              <a:latin typeface="+mn-lt"/>
              <a:ea typeface="+mn-ea"/>
              <a:cs typeface="Calibri"/>
            </a:endParaRPr>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915" r:id="rId7"/>
    <p:sldLayoutId id="2147484893" r:id="rId8"/>
    <p:sldLayoutId id="2147484916" r:id="rId9"/>
    <p:sldLayoutId id="2147484894" r:id="rId10"/>
    <p:sldLayoutId id="2147484917" r:id="rId11"/>
    <p:sldLayoutId id="2147484895" r:id="rId12"/>
    <p:sldLayoutId id="2147484918" r:id="rId13"/>
    <p:sldLayoutId id="2147484896" r:id="rId14"/>
    <p:sldLayoutId id="2147484897" r:id="rId15"/>
    <p:sldLayoutId id="2147484919" r:id="rId16"/>
    <p:sldLayoutId id="2147484898" r:id="rId17"/>
    <p:sldLayoutId id="2147484899" r:id="rId18"/>
    <p:sldLayoutId id="2147484920" r:id="rId19"/>
    <p:sldLayoutId id="2147484900" r:id="rId20"/>
    <p:sldLayoutId id="2147484921" r:id="rId21"/>
    <p:sldLayoutId id="2147484922" r:id="rId22"/>
    <p:sldLayoutId id="2147484923" r:id="rId23"/>
    <p:sldLayoutId id="2147484924" r:id="rId24"/>
    <p:sldLayoutId id="2147484925" r:id="rId25"/>
    <p:sldLayoutId id="2147484926" r:id="rId26"/>
    <p:sldLayoutId id="2147484927" r:id="rId27"/>
    <p:sldLayoutId id="2147484928" r:id="rId28"/>
    <p:sldLayoutId id="2147484929" r:id="rId29"/>
    <p:sldLayoutId id="2147484930" r:id="rId30"/>
    <p:sldLayoutId id="2147484931" r:id="rId31"/>
    <p:sldLayoutId id="2147484932" r:id="rId32"/>
    <p:sldLayoutId id="2147484933" r:id="rId33"/>
  </p:sldLayoutIdLst>
  <p:hf hdr="0" ftr="0" dt="0"/>
  <p:txStyles>
    <p:titleStyle>
      <a:lvl1pPr algn="l" defTabSz="608013" rtl="0" eaLnBrk="0" fontAlgn="base" hangingPunct="0">
        <a:spcBef>
          <a:spcPct val="0"/>
        </a:spcBef>
        <a:spcAft>
          <a:spcPct val="0"/>
        </a:spcAft>
        <a:defRPr sz="2600" b="1" kern="1200">
          <a:solidFill>
            <a:srgbClr val="3C44AB"/>
          </a:solidFill>
          <a:latin typeface="+mj-lt"/>
          <a:ea typeface="+mj-ea"/>
          <a:cs typeface="+mj-cs"/>
        </a:defRPr>
      </a:lvl1pPr>
      <a:lvl2pPr algn="l" defTabSz="608013" rtl="0" eaLnBrk="0" fontAlgn="base" hangingPunct="0">
        <a:spcBef>
          <a:spcPct val="0"/>
        </a:spcBef>
        <a:spcAft>
          <a:spcPct val="0"/>
        </a:spcAft>
        <a:defRPr sz="2600" b="1">
          <a:solidFill>
            <a:srgbClr val="3C44AB"/>
          </a:solidFill>
          <a:latin typeface="Calibri" pitchFamily="34" charset="0"/>
        </a:defRPr>
      </a:lvl2pPr>
      <a:lvl3pPr algn="l" defTabSz="608013" rtl="0" eaLnBrk="0" fontAlgn="base" hangingPunct="0">
        <a:spcBef>
          <a:spcPct val="0"/>
        </a:spcBef>
        <a:spcAft>
          <a:spcPct val="0"/>
        </a:spcAft>
        <a:defRPr sz="2600" b="1">
          <a:solidFill>
            <a:srgbClr val="3C44AB"/>
          </a:solidFill>
          <a:latin typeface="Calibri" pitchFamily="34" charset="0"/>
        </a:defRPr>
      </a:lvl3pPr>
      <a:lvl4pPr algn="l" defTabSz="608013" rtl="0" eaLnBrk="0" fontAlgn="base" hangingPunct="0">
        <a:spcBef>
          <a:spcPct val="0"/>
        </a:spcBef>
        <a:spcAft>
          <a:spcPct val="0"/>
        </a:spcAft>
        <a:defRPr sz="2600" b="1">
          <a:solidFill>
            <a:srgbClr val="3C44AB"/>
          </a:solidFill>
          <a:latin typeface="Calibri" pitchFamily="34" charset="0"/>
        </a:defRPr>
      </a:lvl4pPr>
      <a:lvl5pPr algn="l" defTabSz="608013" rtl="0" eaLnBrk="0" fontAlgn="base" hangingPunct="0">
        <a:spcBef>
          <a:spcPct val="0"/>
        </a:spcBef>
        <a:spcAft>
          <a:spcPct val="0"/>
        </a:spcAft>
        <a:defRPr sz="2600" b="1">
          <a:solidFill>
            <a:srgbClr val="3C44AB"/>
          </a:solidFill>
          <a:latin typeface="Calibri" pitchFamily="34" charset="0"/>
        </a:defRPr>
      </a:lvl5pPr>
      <a:lvl6pPr marL="457200" algn="l" defTabSz="608013" rtl="0" fontAlgn="base">
        <a:spcBef>
          <a:spcPct val="0"/>
        </a:spcBef>
        <a:spcAft>
          <a:spcPct val="0"/>
        </a:spcAft>
        <a:defRPr sz="2600" b="1">
          <a:solidFill>
            <a:srgbClr val="3C44AB"/>
          </a:solidFill>
          <a:latin typeface="Calibri" pitchFamily="34" charset="0"/>
        </a:defRPr>
      </a:lvl6pPr>
      <a:lvl7pPr marL="914400" algn="l" defTabSz="608013" rtl="0" fontAlgn="base">
        <a:spcBef>
          <a:spcPct val="0"/>
        </a:spcBef>
        <a:spcAft>
          <a:spcPct val="0"/>
        </a:spcAft>
        <a:defRPr sz="2600" b="1">
          <a:solidFill>
            <a:srgbClr val="3C44AB"/>
          </a:solidFill>
          <a:latin typeface="Calibri" pitchFamily="34" charset="0"/>
        </a:defRPr>
      </a:lvl7pPr>
      <a:lvl8pPr marL="1371600" algn="l" defTabSz="608013" rtl="0" fontAlgn="base">
        <a:spcBef>
          <a:spcPct val="0"/>
        </a:spcBef>
        <a:spcAft>
          <a:spcPct val="0"/>
        </a:spcAft>
        <a:defRPr sz="2600" b="1">
          <a:solidFill>
            <a:srgbClr val="3C44AB"/>
          </a:solidFill>
          <a:latin typeface="Calibri" pitchFamily="34" charset="0"/>
        </a:defRPr>
      </a:lvl8pPr>
      <a:lvl9pPr marL="1828800" algn="l" defTabSz="608013" rtl="0" fontAlgn="base">
        <a:spcBef>
          <a:spcPct val="0"/>
        </a:spcBef>
        <a:spcAft>
          <a:spcPct val="0"/>
        </a:spcAft>
        <a:defRPr sz="2600" b="1">
          <a:solidFill>
            <a:srgbClr val="3C44AB"/>
          </a:solidFill>
          <a:latin typeface="Calibri" pitchFamily="34" charset="0"/>
        </a:defRPr>
      </a:lvl9pPr>
    </p:titleStyle>
    <p:bodyStyle>
      <a:lvl1pPr marL="303213" indent="-303213" algn="l" defTabSz="608013" rtl="0" eaLnBrk="0" fontAlgn="base" hangingPunct="0">
        <a:spcBef>
          <a:spcPts val="800"/>
        </a:spcBef>
        <a:spcAft>
          <a:spcPct val="0"/>
        </a:spcAft>
        <a:buClr>
          <a:schemeClr val="accent1"/>
        </a:buClr>
        <a:buFont typeface="Arial" pitchFamily="34" charset="0"/>
        <a:buChar char="•"/>
        <a:defRPr sz="2600" kern="1200">
          <a:solidFill>
            <a:schemeClr val="tx1"/>
          </a:solidFill>
          <a:latin typeface="+mn-lt"/>
          <a:ea typeface="+mn-ea"/>
          <a:cs typeface="+mn-cs"/>
        </a:defRPr>
      </a:lvl1pPr>
      <a:lvl2pPr marL="974725" indent="-365125" algn="l" defTabSz="608013" rtl="0" eaLnBrk="0" fontAlgn="base" hangingPunct="0">
        <a:spcBef>
          <a:spcPts val="800"/>
        </a:spcBef>
        <a:spcAft>
          <a:spcPct val="0"/>
        </a:spcAft>
        <a:buClr>
          <a:schemeClr val="accent1"/>
        </a:buClr>
        <a:buFont typeface="Arial" pitchFamily="34" charset="0"/>
        <a:buChar char="–"/>
        <a:defRPr sz="2000" kern="1200">
          <a:solidFill>
            <a:schemeClr val="tx1"/>
          </a:solidFill>
          <a:latin typeface="+mn-lt"/>
          <a:ea typeface="+mn-ea"/>
          <a:cs typeface="+mn-cs"/>
        </a:defRPr>
      </a:lvl2pPr>
      <a:lvl3pPr marL="1217613" indent="-365125" algn="l" defTabSz="608013" rtl="0" eaLnBrk="0" fontAlgn="base" hangingPunct="0">
        <a:spcBef>
          <a:spcPts val="1338"/>
        </a:spcBef>
        <a:spcAft>
          <a:spcPct val="0"/>
        </a:spcAft>
        <a:buClr>
          <a:schemeClr val="accent1"/>
        </a:buClr>
        <a:buFont typeface="Wingdings" pitchFamily="2" charset="2"/>
        <a:buChar char="§"/>
        <a:defRPr sz="2000" kern="1200">
          <a:solidFill>
            <a:schemeClr val="tx1"/>
          </a:solidFill>
          <a:latin typeface="+mn-lt"/>
          <a:ea typeface="+mn-ea"/>
          <a:cs typeface="+mn-cs"/>
        </a:defRPr>
      </a:lvl3pPr>
      <a:lvl4pPr marL="1706563" indent="-365125" algn="l" defTabSz="608013" rtl="0" eaLnBrk="0" fontAlgn="base" hangingPunct="0">
        <a:spcBef>
          <a:spcPts val="1600"/>
        </a:spcBef>
        <a:spcAft>
          <a:spcPct val="0"/>
        </a:spcAft>
        <a:buClr>
          <a:schemeClr val="accent1"/>
        </a:buClr>
        <a:buFont typeface="Arial" pitchFamily="34" charset="0"/>
        <a:buChar char="•"/>
        <a:defRPr sz="2000" kern="1200">
          <a:solidFill>
            <a:schemeClr val="tx1"/>
          </a:solidFill>
          <a:latin typeface="+mn-lt"/>
          <a:ea typeface="+mn-ea"/>
          <a:cs typeface="+mn-cs"/>
        </a:defRPr>
      </a:lvl4pPr>
      <a:lvl5pPr marL="2071688" indent="-242888" algn="l" defTabSz="608013" rtl="0" eaLnBrk="0" fontAlgn="base" hangingPunct="0">
        <a:spcBef>
          <a:spcPts val="1863"/>
        </a:spcBef>
        <a:spcAft>
          <a:spcPct val="0"/>
        </a:spcAft>
        <a:buClr>
          <a:schemeClr val="accent1"/>
        </a:buClr>
        <a:buFont typeface="Arial" pitchFamily="34" charset="0"/>
        <a:buChar char="•"/>
        <a:defRPr sz="2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67TlTBT68LE" TargetMode="External"/><Relationship Id="rId3" Type="http://schemas.openxmlformats.org/officeDocument/2006/relationships/hyperlink" Target="https://www.pdfdrive.com/learn-to-program-with-c-learn-to-program-using-the-popular-c-programming-language-e166650744.html" TargetMode="External"/><Relationship Id="rId7" Type="http://schemas.openxmlformats.org/officeDocument/2006/relationships/hyperlink" Target="https://spoken-tutorial.org/watch/C+and+Cpp/Loops/English/" TargetMode="External"/><Relationship Id="rId12" Type="http://schemas.openxmlformats.org/officeDocument/2006/relationships/hyperlink" Target="https://www.geeksforgeeks.org/c-sharp-jump-statements-break-continue-goto-return-and-throw/"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hyperlink" Target="http://www.digimat.in/nptel/courses/video/106104128/L17.html" TargetMode="External"/><Relationship Id="rId11" Type="http://schemas.openxmlformats.org/officeDocument/2006/relationships/hyperlink" Target="https://www.programiz.com/c-programming/c-goto-statement" TargetMode="External"/><Relationship Id="rId5" Type="http://schemas.openxmlformats.org/officeDocument/2006/relationships/hyperlink" Target="http://www.freebookcentre.net/programming-books-download/The-Basics-of-C-Programming.html" TargetMode="External"/><Relationship Id="rId10" Type="http://schemas.openxmlformats.org/officeDocument/2006/relationships/hyperlink" Target="https://www.cs.auckland.ac.nz/references/unix/digital/AQTLTBTE/DOCU_075.HTM" TargetMode="External"/><Relationship Id="rId4" Type="http://schemas.openxmlformats.org/officeDocument/2006/relationships/hyperlink" Target="http://www2.cs.uregina.ca/~hilder/cs833/Other%20Reference%20Materials/The%20C%20Programming%20Language.pdf" TargetMode="External"/><Relationship Id="rId9" Type="http://schemas.openxmlformats.org/officeDocument/2006/relationships/hyperlink" Target="https://www.youtube.com/watch?v=Bv1LcqhqnZ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9.jpe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6191250"/>
            <a:ext cx="12196763" cy="754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820"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r" eaLnBrk="1" hangingPunct="1"/>
            <a:endParaRPr lang="en-US" altLang="en-US" sz="1200">
              <a:solidFill>
                <a:srgbClr val="898989"/>
              </a:solidFill>
              <a:latin typeface="Calibri" pitchFamily="34" charset="0"/>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a typeface="+mn-ea"/>
              <a:cs typeface="+mn-cs"/>
            </a:endParaRPr>
          </a:p>
        </p:txBody>
      </p:sp>
      <p:graphicFrame>
        <p:nvGraphicFramePr>
          <p:cNvPr id="34822" name="Object 9"/>
          <p:cNvGraphicFramePr>
            <a:graphicFrameLocks noChangeAspect="1"/>
          </p:cNvGraphicFramePr>
          <p:nvPr/>
        </p:nvGraphicFramePr>
        <p:xfrm>
          <a:off x="160338" y="3195638"/>
          <a:ext cx="3303587" cy="3148012"/>
        </p:xfrm>
        <a:graphic>
          <a:graphicData uri="http://schemas.openxmlformats.org/presentationml/2006/ole">
            <mc:AlternateContent xmlns:mc="http://schemas.openxmlformats.org/markup-compatibility/2006">
              <mc:Choice xmlns:v="urn:schemas-microsoft-com:vml" Requires="v">
                <p:oleObj spid="_x0000_s34835" name="CorelDRAW" r:id="rId4" imgW="2169000" imgH="2169360" progId="">
                  <p:embed/>
                </p:oleObj>
              </mc:Choice>
              <mc:Fallback>
                <p:oleObj name="CorelDRAW" r:id="rId4" imgW="2169000" imgH="2169360" progId="">
                  <p:embed/>
                  <p:pic>
                    <p:nvPicPr>
                      <p:cNvPr id="0" name="Object 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60338" y="3195638"/>
                        <a:ext cx="3303587"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p:cNvSpPr/>
          <p:nvPr/>
        </p:nvSpPr>
        <p:spPr>
          <a:xfrm flipH="1">
            <a:off x="7045325" y="11113"/>
            <a:ext cx="5146675" cy="5853112"/>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4827"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829"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     </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831" name="TextBox 52"/>
          <p:cNvSpPr txBox="1">
            <a:spLocks noChangeArrowheads="1"/>
          </p:cNvSpPr>
          <p:nvPr/>
        </p:nvSpPr>
        <p:spPr bwMode="auto">
          <a:xfrm>
            <a:off x="339725" y="6022975"/>
            <a:ext cx="64325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a:solidFill>
                  <a:schemeClr val="tx1"/>
                </a:solidFill>
                <a:latin typeface="Arial" pitchFamily="34" charset="0"/>
                <a:ea typeface="Arial Unicode MS" pitchFamily="34" charset="-128"/>
                <a:cs typeface="Arial Unicode MS" pitchFamily="34" charset="-128"/>
              </a:defRPr>
            </a:lvl1pPr>
            <a:lvl2pPr marL="742950" indent="-285750" defTabSz="622300">
              <a:defRPr>
                <a:solidFill>
                  <a:schemeClr val="tx1"/>
                </a:solidFill>
                <a:latin typeface="Arial" pitchFamily="34" charset="0"/>
                <a:ea typeface="Arial Unicode MS" pitchFamily="34" charset="-128"/>
                <a:cs typeface="Arial Unicode MS" pitchFamily="34" charset="-128"/>
              </a:defRPr>
            </a:lvl2pPr>
            <a:lvl3pPr marL="1143000" indent="-228600" defTabSz="622300">
              <a:defRPr>
                <a:solidFill>
                  <a:schemeClr val="tx1"/>
                </a:solidFill>
                <a:latin typeface="Arial" pitchFamily="34" charset="0"/>
                <a:ea typeface="Arial Unicode MS" pitchFamily="34" charset="-128"/>
                <a:cs typeface="Arial Unicode MS" pitchFamily="34" charset="-128"/>
              </a:defRPr>
            </a:lvl3pPr>
            <a:lvl4pPr marL="1600200" indent="-228600" defTabSz="622300">
              <a:defRPr>
                <a:solidFill>
                  <a:schemeClr val="tx1"/>
                </a:solidFill>
                <a:latin typeface="Arial" pitchFamily="34" charset="0"/>
                <a:ea typeface="Arial Unicode MS" pitchFamily="34" charset="-128"/>
                <a:cs typeface="Arial Unicode MS" pitchFamily="34" charset="-128"/>
              </a:defRPr>
            </a:lvl4pPr>
            <a:lvl5pPr marL="2057400" indent="-228600" defTabSz="622300">
              <a:defRPr>
                <a:solidFill>
                  <a:schemeClr val="tx1"/>
                </a:solidFill>
                <a:latin typeface="Arial" pitchFamily="34" charset="0"/>
                <a:ea typeface="Arial Unicode MS" pitchFamily="34" charset="-128"/>
                <a:cs typeface="Arial Unicode MS" pitchFamily="34" charset="-128"/>
              </a:defRPr>
            </a:lvl5pPr>
            <a:lvl6pPr marL="25146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lnSpc>
                <a:spcPct val="90000"/>
              </a:lnSpc>
              <a:spcAft>
                <a:spcPct val="35000"/>
              </a:spcAft>
            </a:pPr>
            <a:r>
              <a:rPr lang="en-IN" altLang="en-US" sz="3200">
                <a:latin typeface="King"/>
              </a:rPr>
              <a:t>Jump Statements</a:t>
            </a:r>
            <a:r>
              <a:rPr lang="en-US" altLang="en-US" sz="3200" b="1">
                <a:solidFill>
                  <a:srgbClr val="262626"/>
                </a:solidFill>
                <a:latin typeface="Times New Roman" pitchFamily="18" charset="0"/>
                <a:cs typeface="Times New Roman" pitchFamily="18" charset="0"/>
              </a:rPr>
              <a:t> </a:t>
            </a:r>
          </a:p>
          <a:p>
            <a:pPr eaLnBrk="1" hangingPunct="1"/>
            <a:endParaRPr lang="en-US" altLang="en-US" sz="1600">
              <a:latin typeface="Raleway ExtraBold" pitchFamily="34" charset="0"/>
            </a:endParaRPr>
          </a:p>
        </p:txBody>
      </p:sp>
      <p:sp>
        <p:nvSpPr>
          <p:cNvPr id="34833" name="Slide Number Placeholder 1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9A06622C-3E61-4B60-99C0-51663164405A}" type="slidenum">
              <a:rPr lang="en-US" altLang="en-US">
                <a:solidFill>
                  <a:srgbClr val="898989"/>
                </a:solidFill>
                <a:latin typeface="Calibri" pitchFamily="34" charset="0"/>
              </a:rPr>
              <a:pPr/>
              <a:t>1</a:t>
            </a:fld>
            <a:endParaRPr lang="en-US" altLang="en-US">
              <a:solidFill>
                <a:srgbClr val="898989"/>
              </a:solidFill>
              <a:latin typeface="Calibri" pitchFamily="34" charset="0"/>
            </a:endParaRPr>
          </a:p>
        </p:txBody>
      </p:sp>
      <p:sp>
        <p:nvSpPr>
          <p:cNvPr id="16" name="TextBox 15"/>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048125" cy="950913"/>
          </a:xfrm>
        </p:spPr>
        <p:style>
          <a:lnRef idx="0">
            <a:scrgbClr r="0" g="0" b="0"/>
          </a:lnRef>
          <a:fillRef idx="1001">
            <a:schemeClr val="lt2"/>
          </a:fillRef>
          <a:effectRef idx="0">
            <a:scrgbClr r="0" g="0" b="0"/>
          </a:effectRef>
          <a:fontRef idx="major"/>
        </p:style>
        <p:txBody>
          <a:bodyPr rtlCol="0">
            <a:normAutofit/>
          </a:bodyPr>
          <a:lstStyle/>
          <a:p>
            <a:pPr eaLnBrk="1" fontAlgn="auto" hangingPunct="1">
              <a:spcAft>
                <a:spcPts val="0"/>
              </a:spcAft>
              <a:defRPr/>
            </a:pPr>
            <a:r>
              <a:rPr lang="en-US" dirty="0"/>
              <a:t>Example</a:t>
            </a:r>
          </a:p>
        </p:txBody>
      </p:sp>
      <p:sp>
        <p:nvSpPr>
          <p:cNvPr id="44035" name="Text Placeholder 3"/>
          <p:cNvSpPr>
            <a:spLocks noGrp="1" noChangeArrowheads="1"/>
          </p:cNvSpPr>
          <p:nvPr>
            <p:ph type="body" sz="half" idx="2"/>
          </p:nvPr>
        </p:nvSpPr>
        <p:spPr bwMode="auto">
          <a:xfrm>
            <a:off x="871538" y="1468438"/>
            <a:ext cx="3932237" cy="5121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Example 1: Program to print first 15 natural numbers </a:t>
            </a:r>
          </a:p>
          <a:p>
            <a:r>
              <a:rPr lang="en-US" altLang="en-US" smtClean="0"/>
              <a:t>#include &lt;stdio.h&gt;</a:t>
            </a:r>
          </a:p>
          <a:p>
            <a:r>
              <a:rPr lang="en-US" altLang="en-US" b="1" smtClean="0"/>
              <a:t>int</a:t>
            </a:r>
            <a:r>
              <a:rPr lang="en-US" altLang="en-US" smtClean="0"/>
              <a:t> main()</a:t>
            </a:r>
          </a:p>
          <a:p>
            <a:r>
              <a:rPr lang="en-US" altLang="en-US" smtClean="0"/>
              <a:t>{</a:t>
            </a:r>
          </a:p>
          <a:p>
            <a:r>
              <a:rPr lang="en-US" altLang="en-US" b="1" smtClean="0"/>
              <a:t>int</a:t>
            </a:r>
            <a:r>
              <a:rPr lang="en-US" altLang="en-US" smtClean="0"/>
              <a:t> i;</a:t>
            </a:r>
          </a:p>
          <a:p>
            <a:r>
              <a:rPr lang="en-US" altLang="en-US" b="1" smtClean="0"/>
              <a:t>for</a:t>
            </a:r>
            <a:r>
              <a:rPr lang="en-US" altLang="en-US" smtClean="0"/>
              <a:t>(i=1;i&lt;=15;i++)</a:t>
            </a:r>
          </a:p>
          <a:p>
            <a:r>
              <a:rPr lang="en-US" altLang="en-US" smtClean="0"/>
              <a:t>{</a:t>
            </a:r>
          </a:p>
          <a:p>
            <a:r>
              <a:rPr lang="en-US" altLang="en-US" smtClean="0"/>
              <a:t>printf("%d\n",i);</a:t>
            </a:r>
          </a:p>
          <a:p>
            <a:r>
              <a:rPr lang="en-US" altLang="en-US" b="1" smtClean="0"/>
              <a:t>if</a:t>
            </a:r>
            <a:r>
              <a:rPr lang="en-US" altLang="en-US" smtClean="0"/>
              <a:t>(i==10)</a:t>
            </a:r>
          </a:p>
          <a:p>
            <a:r>
              <a:rPr lang="en-US" altLang="en-US" b="1" smtClean="0"/>
              <a:t>break</a:t>
            </a:r>
            <a:r>
              <a:rPr lang="en-US" altLang="en-US" smtClean="0"/>
              <a:t>;</a:t>
            </a:r>
          </a:p>
          <a:p>
            <a:r>
              <a:rPr lang="en-US" altLang="en-US" smtClean="0"/>
              <a:t>}</a:t>
            </a:r>
          </a:p>
          <a:p>
            <a:r>
              <a:rPr lang="en-US" altLang="en-US" b="1" smtClean="0"/>
              <a:t>return</a:t>
            </a:r>
            <a:r>
              <a:rPr lang="en-US" altLang="en-US" smtClean="0"/>
              <a:t> 0;</a:t>
            </a:r>
          </a:p>
          <a:p>
            <a:r>
              <a:rPr lang="en-US" altLang="en-US" smtClean="0"/>
              <a:t>}</a:t>
            </a:r>
          </a:p>
          <a:p>
            <a:pPr eaLnBrk="1" hangingPunct="1"/>
            <a:endParaRPr lang="en-US" altLang="en-US" b="1" smtClean="0"/>
          </a:p>
        </p:txBody>
      </p:sp>
      <p:sp>
        <p:nvSpPr>
          <p:cNvPr id="44036"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B4205A0B-EF8C-4CC3-8356-139206B6C66A}" type="slidenum">
              <a:rPr lang="en-US" altLang="en-US">
                <a:solidFill>
                  <a:srgbClr val="898989"/>
                </a:solidFill>
                <a:latin typeface="Calibri" pitchFamily="34" charset="0"/>
              </a:rPr>
              <a:pPr/>
              <a:t>10</a:t>
            </a:fld>
            <a:endParaRPr lang="en-US" altLang="en-US">
              <a:solidFill>
                <a:srgbClr val="898989"/>
              </a:solidFill>
              <a:latin typeface="Calibri" pitchFamily="34" charset="0"/>
            </a:endParaRPr>
          </a:p>
        </p:txBody>
      </p:sp>
      <p:pic>
        <p:nvPicPr>
          <p:cNvPr id="4403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088" y="441325"/>
            <a:ext cx="5013325"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63" y="773113"/>
            <a:ext cx="4164012" cy="646112"/>
          </a:xfrm>
          <a:solidFill>
            <a:schemeClr val="accent6">
              <a:lumMod val="60000"/>
              <a:lumOff val="40000"/>
            </a:schemeClr>
          </a:solidFill>
        </p:spPr>
        <p:txBody>
          <a:bodyPr/>
          <a:lstStyle/>
          <a:p>
            <a:pPr eaLnBrk="1" hangingPunct="1">
              <a:defRPr/>
            </a:pPr>
            <a:r>
              <a:rPr lang="en-US" b="1" dirty="0"/>
              <a:t>Continue statement </a:t>
            </a:r>
          </a:p>
        </p:txBody>
      </p:sp>
      <p:sp>
        <p:nvSpPr>
          <p:cNvPr id="4" name="Text Placeholder 3"/>
          <p:cNvSpPr>
            <a:spLocks noGrp="1"/>
          </p:cNvSpPr>
          <p:nvPr>
            <p:ph type="body" sz="half" idx="2"/>
          </p:nvPr>
        </p:nvSpPr>
        <p:spPr>
          <a:xfrm>
            <a:off x="830263" y="1860550"/>
            <a:ext cx="4171950" cy="2974975"/>
          </a:xfrm>
          <a:solidFill>
            <a:schemeClr val="accent5">
              <a:lumMod val="40000"/>
              <a:lumOff val="60000"/>
            </a:schemeClr>
          </a:solidFill>
        </p:spPr>
        <p:txBody>
          <a:bodyPr/>
          <a:lstStyle/>
          <a:p>
            <a:pPr algn="just">
              <a:defRPr/>
            </a:pPr>
            <a:r>
              <a:rPr lang="en-US" sz="2000" dirty="0"/>
              <a:t>This statement is used to skip over the execution part of the loop on a certain condition. After that, it transfers the control to the beginning of the loop. Basically, it skips its following statements and continues with the next iteration of the loop.</a:t>
            </a:r>
          </a:p>
          <a:p>
            <a:pPr>
              <a:defRPr/>
            </a:pPr>
            <a:r>
              <a:rPr lang="en-US" dirty="0"/>
              <a:t/>
            </a:r>
            <a:br>
              <a:rPr lang="en-US" dirty="0"/>
            </a:br>
            <a:endParaRPr lang="en-US" dirty="0"/>
          </a:p>
        </p:txBody>
      </p:sp>
      <p:sp>
        <p:nvSpPr>
          <p:cNvPr id="45060"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D84105FD-DBA8-4E90-AA86-96FBF93FCF2E}" type="slidenum">
              <a:rPr lang="en-US" altLang="en-US">
                <a:solidFill>
                  <a:srgbClr val="898989"/>
                </a:solidFill>
                <a:latin typeface="Calibri" pitchFamily="34" charset="0"/>
              </a:rPr>
              <a:pPr/>
              <a:t>11</a:t>
            </a:fld>
            <a:endParaRPr lang="en-US" altLang="en-US">
              <a:solidFill>
                <a:srgbClr val="898989"/>
              </a:solidFill>
              <a:latin typeface="Calibri" pitchFamily="34" charset="0"/>
            </a:endParaRPr>
          </a:p>
        </p:txBody>
      </p:sp>
      <p:pic>
        <p:nvPicPr>
          <p:cNvPr id="45061" name="Picture 7" descr="https://media.geeksforgeeks.org/wp-content/uploads/continu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3" y="555625"/>
            <a:ext cx="542925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7"/>
          <p:cNvSpPr txBox="1">
            <a:spLocks noChangeArrowheads="1"/>
          </p:cNvSpPr>
          <p:nvPr/>
        </p:nvSpPr>
        <p:spPr bwMode="auto">
          <a:xfrm>
            <a:off x="6464300" y="5527675"/>
            <a:ext cx="3646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a:t>Flowchart of continue 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93775"/>
          </a:xfrm>
        </p:spPr>
        <p:style>
          <a:lnRef idx="0">
            <a:scrgbClr r="0" g="0" b="0"/>
          </a:lnRef>
          <a:fillRef idx="1001">
            <a:schemeClr val="lt2"/>
          </a:fillRef>
          <a:effectRef idx="0">
            <a:scrgbClr r="0" g="0" b="0"/>
          </a:effectRef>
          <a:fontRef idx="major"/>
        </p:style>
        <p:txBody>
          <a:bodyPr/>
          <a:lstStyle/>
          <a:p>
            <a:pPr eaLnBrk="1" hangingPunct="1">
              <a:defRPr/>
            </a:pPr>
            <a:r>
              <a:rPr lang="en-US" b="1" dirty="0"/>
              <a:t>Example</a:t>
            </a:r>
          </a:p>
        </p:txBody>
      </p:sp>
      <p:sp>
        <p:nvSpPr>
          <p:cNvPr id="46083" name="Text Placeholder 3"/>
          <p:cNvSpPr>
            <a:spLocks noGrp="1" noChangeArrowheads="1"/>
          </p:cNvSpPr>
          <p:nvPr>
            <p:ph type="body" sz="half" idx="2"/>
          </p:nvPr>
        </p:nvSpPr>
        <p:spPr bwMode="auto">
          <a:xfrm>
            <a:off x="839788" y="1460500"/>
            <a:ext cx="4100512" cy="5397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Write a c program to print numbers </a:t>
            </a:r>
            <a:r>
              <a:rPr lang="en-US" altLang="en-US" smtClean="0"/>
              <a:t/>
            </a:r>
            <a:br>
              <a:rPr lang="en-US" altLang="en-US" smtClean="0"/>
            </a:br>
            <a:r>
              <a:rPr lang="en-US" altLang="en-US" smtClean="0"/>
              <a:t> #include &lt;stdio.h&gt;</a:t>
            </a:r>
          </a:p>
          <a:p>
            <a:r>
              <a:rPr lang="en-US" altLang="en-US" smtClean="0"/>
              <a:t>int main()</a:t>
            </a:r>
          </a:p>
          <a:p>
            <a:r>
              <a:rPr lang="en-US" altLang="en-US" smtClean="0"/>
              <a:t>{</a:t>
            </a:r>
          </a:p>
          <a:p>
            <a:r>
              <a:rPr lang="en-US" altLang="en-US" smtClean="0"/>
              <a:t>int i,j;</a:t>
            </a:r>
          </a:p>
          <a:p>
            <a:r>
              <a:rPr lang="en-US" altLang="en-US" b="1" smtClean="0"/>
              <a:t>for</a:t>
            </a:r>
            <a:r>
              <a:rPr lang="en-US" altLang="en-US" smtClean="0"/>
              <a:t>(i=1;i&lt;3;i++)</a:t>
            </a:r>
          </a:p>
          <a:p>
            <a:r>
              <a:rPr lang="en-US" altLang="en-US" smtClean="0"/>
              <a:t>{</a:t>
            </a:r>
          </a:p>
          <a:p>
            <a:r>
              <a:rPr lang="en-US" altLang="en-US" b="1" smtClean="0"/>
              <a:t>for</a:t>
            </a:r>
            <a:r>
              <a:rPr lang="en-US" altLang="en-US" smtClean="0"/>
              <a:t>(j=1;j&lt;5;j++)</a:t>
            </a:r>
          </a:p>
          <a:p>
            <a:r>
              <a:rPr lang="en-US" altLang="en-US" smtClean="0"/>
              <a:t>{</a:t>
            </a:r>
          </a:p>
          <a:p>
            <a:r>
              <a:rPr lang="en-US" altLang="en-US" b="1" smtClean="0"/>
              <a:t>if</a:t>
            </a:r>
            <a:r>
              <a:rPr lang="en-US" altLang="en-US" smtClean="0"/>
              <a:t>(j==2)</a:t>
            </a:r>
          </a:p>
          <a:p>
            <a:r>
              <a:rPr lang="en-US" altLang="en-US" b="1" smtClean="0"/>
              <a:t>continue</a:t>
            </a:r>
            <a:r>
              <a:rPr lang="en-US" altLang="en-US" smtClean="0"/>
              <a:t>;</a:t>
            </a:r>
          </a:p>
          <a:p>
            <a:r>
              <a:rPr lang="en-US" altLang="en-US" smtClean="0"/>
              <a:t>printf("%d\n",j);</a:t>
            </a:r>
          </a:p>
          <a:p>
            <a:r>
              <a:rPr lang="en-US" altLang="en-US" smtClean="0"/>
              <a:t>}</a:t>
            </a:r>
          </a:p>
          <a:p>
            <a:r>
              <a:rPr lang="en-US" altLang="en-US" smtClean="0"/>
              <a:t>}</a:t>
            </a:r>
          </a:p>
          <a:p>
            <a:r>
              <a:rPr lang="en-US" altLang="en-US" b="1" smtClean="0"/>
              <a:t>return</a:t>
            </a:r>
            <a:r>
              <a:rPr lang="en-US" altLang="en-US" smtClean="0"/>
              <a:t> 0;</a:t>
            </a:r>
          </a:p>
          <a:p>
            <a:r>
              <a:rPr lang="en-US" altLang="en-US" smtClean="0"/>
              <a:t>}</a:t>
            </a:r>
          </a:p>
          <a:p>
            <a:pPr eaLnBrk="1" hangingPunct="1"/>
            <a:endParaRPr lang="en-US" altLang="en-US" smtClean="0"/>
          </a:p>
        </p:txBody>
      </p:sp>
      <p:sp>
        <p:nvSpPr>
          <p:cNvPr id="46084"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B0776003-0393-4A23-AF38-AD92ADCE8B3D}" type="slidenum">
              <a:rPr lang="en-US" altLang="en-US">
                <a:solidFill>
                  <a:srgbClr val="898989"/>
                </a:solidFill>
                <a:latin typeface="Calibri" pitchFamily="34" charset="0"/>
              </a:rPr>
              <a:pPr/>
              <a:t>12</a:t>
            </a:fld>
            <a:endParaRPr lang="en-US" altLang="en-US">
              <a:solidFill>
                <a:srgbClr val="898989"/>
              </a:solidFill>
              <a:latin typeface="Calibri" pitchFamily="34" charset="0"/>
            </a:endParaRPr>
          </a:p>
        </p:txBody>
      </p:sp>
      <p:pic>
        <p:nvPicPr>
          <p:cNvPr id="460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13" y="2498725"/>
            <a:ext cx="52244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Rectangle 8"/>
          <p:cNvSpPr>
            <a:spLocks noChangeArrowheads="1"/>
          </p:cNvSpPr>
          <p:nvPr/>
        </p:nvSpPr>
        <p:spPr bwMode="auto">
          <a:xfrm>
            <a:off x="5691188" y="527050"/>
            <a:ext cx="6218237" cy="1477963"/>
          </a:xfrm>
          <a:prstGeom prst="rect">
            <a:avLst/>
          </a:prstGeom>
          <a:noFill/>
          <a:ln w="9525">
            <a:noFill/>
            <a:miter lim="800000"/>
            <a:headEnd/>
            <a:tailEnd/>
          </a:ln>
          <a:effectLst/>
        </p:spPr>
        <p:txBody>
          <a:bodyPr anchor="ctr">
            <a:spAutoFit/>
          </a:bodyPr>
          <a:lstStyle/>
          <a:p>
            <a:pPr algn="just">
              <a:defRPr/>
            </a:pPr>
            <a:r>
              <a:rPr lang="en-US" dirty="0">
                <a:solidFill>
                  <a:srgbClr val="000000"/>
                </a:solidFill>
                <a:latin typeface="+mn-lt"/>
                <a:ea typeface="Times New Roman" pitchFamily="18" charset="0"/>
                <a:cs typeface="Arial" panose="020B0604020202020204" pitchFamily="34" charset="0"/>
              </a:rPr>
              <a:t>In this program, we see that the </a:t>
            </a:r>
            <a:r>
              <a:rPr lang="en-US" i="1" dirty="0" err="1">
                <a:solidFill>
                  <a:srgbClr val="000000"/>
                </a:solidFill>
                <a:latin typeface="+mn-lt"/>
                <a:ea typeface="Times New Roman" pitchFamily="18" charset="0"/>
                <a:cs typeface="Arial" panose="020B0604020202020204" pitchFamily="34" charset="0"/>
              </a:rPr>
              <a:t>printf</a:t>
            </a:r>
            <a:r>
              <a:rPr lang="en-US" i="1" dirty="0">
                <a:solidFill>
                  <a:srgbClr val="000000"/>
                </a:solidFill>
                <a:latin typeface="+mn-lt"/>
                <a:ea typeface="Times New Roman" pitchFamily="18" charset="0"/>
                <a:cs typeface="Arial" panose="020B0604020202020204" pitchFamily="34" charset="0"/>
              </a:rPr>
              <a:t>()</a:t>
            </a:r>
            <a:r>
              <a:rPr lang="en-US" dirty="0">
                <a:solidFill>
                  <a:srgbClr val="000000"/>
                </a:solidFill>
                <a:latin typeface="+mn-lt"/>
                <a:ea typeface="Times New Roman" pitchFamily="18" charset="0"/>
                <a:cs typeface="Arial" panose="020B0604020202020204" pitchFamily="34" charset="0"/>
              </a:rPr>
              <a:t> instruction for the condition </a:t>
            </a:r>
            <a:r>
              <a:rPr lang="en-US" b="1" dirty="0">
                <a:solidFill>
                  <a:srgbClr val="000000"/>
                </a:solidFill>
                <a:latin typeface="+mn-lt"/>
                <a:ea typeface="Times New Roman" pitchFamily="18" charset="0"/>
                <a:cs typeface="Arial" panose="020B0604020202020204" pitchFamily="34" charset="0"/>
              </a:rPr>
              <a:t>j=2 </a:t>
            </a:r>
            <a:r>
              <a:rPr lang="en-US" dirty="0">
                <a:solidFill>
                  <a:srgbClr val="000000"/>
                </a:solidFill>
                <a:latin typeface="+mn-lt"/>
                <a:ea typeface="Times New Roman" pitchFamily="18" charset="0"/>
                <a:cs typeface="Arial" panose="020B0604020202020204" pitchFamily="34" charset="0"/>
              </a:rPr>
              <a:t>is skipped each time during the execution because of </a:t>
            </a:r>
            <a:r>
              <a:rPr lang="en-US" b="1" dirty="0">
                <a:solidFill>
                  <a:srgbClr val="000000"/>
                </a:solidFill>
                <a:latin typeface="+mn-lt"/>
                <a:ea typeface="Times New Roman" pitchFamily="18" charset="0"/>
                <a:cs typeface="Arial" panose="020B0604020202020204" pitchFamily="34" charset="0"/>
              </a:rPr>
              <a:t>continue</a:t>
            </a:r>
            <a:r>
              <a:rPr lang="en-US" dirty="0">
                <a:solidFill>
                  <a:srgbClr val="000000"/>
                </a:solidFill>
                <a:latin typeface="+mn-lt"/>
                <a:ea typeface="Times New Roman" pitchFamily="18" charset="0"/>
                <a:cs typeface="Arial" panose="020B0604020202020204" pitchFamily="34" charset="0"/>
              </a:rPr>
              <a:t>. We also see that only the condition </a:t>
            </a:r>
            <a:r>
              <a:rPr lang="en-US" b="1" dirty="0">
                <a:solidFill>
                  <a:srgbClr val="000000"/>
                </a:solidFill>
                <a:latin typeface="+mn-lt"/>
                <a:ea typeface="Times New Roman" pitchFamily="18" charset="0"/>
                <a:cs typeface="Arial" panose="020B0604020202020204" pitchFamily="34" charset="0"/>
              </a:rPr>
              <a:t>j=2</a:t>
            </a:r>
            <a:r>
              <a:rPr lang="en-US" dirty="0">
                <a:solidFill>
                  <a:srgbClr val="000000"/>
                </a:solidFill>
                <a:latin typeface="+mn-lt"/>
                <a:ea typeface="Times New Roman" pitchFamily="18" charset="0"/>
                <a:cs typeface="Arial" panose="020B0604020202020204" pitchFamily="34" charset="0"/>
              </a:rPr>
              <a:t> gets affected by the  </a:t>
            </a:r>
            <a:r>
              <a:rPr lang="en-US" b="1" dirty="0">
                <a:solidFill>
                  <a:srgbClr val="000000"/>
                </a:solidFill>
                <a:latin typeface="+mn-lt"/>
                <a:ea typeface="Times New Roman" pitchFamily="18" charset="0"/>
                <a:cs typeface="Arial" panose="020B0604020202020204" pitchFamily="34" charset="0"/>
              </a:rPr>
              <a:t>continue</a:t>
            </a:r>
            <a:r>
              <a:rPr lang="en-US" dirty="0">
                <a:solidFill>
                  <a:srgbClr val="000000"/>
                </a:solidFill>
                <a:latin typeface="+mn-lt"/>
                <a:ea typeface="Times New Roman" pitchFamily="18" charset="0"/>
                <a:cs typeface="Arial" panose="020B0604020202020204" pitchFamily="34" charset="0"/>
              </a:rPr>
              <a:t>. The outer loop runs without any disruption in its iteration.</a:t>
            </a:r>
            <a:endParaRPr lang="en-US" dirty="0">
              <a:latin typeface="+mn-lt"/>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236538"/>
            <a:ext cx="3932238" cy="666750"/>
          </a:xfrm>
          <a:solidFill>
            <a:schemeClr val="accent6">
              <a:lumMod val="60000"/>
              <a:lumOff val="40000"/>
            </a:schemeClr>
          </a:solidFill>
        </p:spPr>
        <p:txBody>
          <a:bodyPr/>
          <a:lstStyle/>
          <a:p>
            <a:pPr eaLnBrk="1" hangingPunct="1">
              <a:defRPr/>
            </a:pPr>
            <a:r>
              <a:rPr lang="en-US" b="1" dirty="0" err="1"/>
              <a:t>goto</a:t>
            </a:r>
            <a:r>
              <a:rPr lang="en-US" b="1" dirty="0"/>
              <a:t> statement</a:t>
            </a:r>
          </a:p>
        </p:txBody>
      </p:sp>
      <p:sp>
        <p:nvSpPr>
          <p:cNvPr id="47107" name="Text Placeholder 3"/>
          <p:cNvSpPr>
            <a:spLocks noGrp="1" noChangeArrowheads="1"/>
          </p:cNvSpPr>
          <p:nvPr>
            <p:ph type="body" sz="half" idx="2"/>
          </p:nvPr>
        </p:nvSpPr>
        <p:spPr bwMode="auto">
          <a:xfrm>
            <a:off x="860425" y="987425"/>
            <a:ext cx="3932238" cy="5870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This statement is used to transfer control to the labeled statement in the program. The label is the valid identifier and placed just before the statement from where the control is transferred.</a:t>
            </a:r>
          </a:p>
          <a:p>
            <a:r>
              <a:rPr lang="en-US" altLang="en-US" b="1" smtClean="0"/>
              <a:t>Example:</a:t>
            </a:r>
            <a:r>
              <a:rPr lang="en-US" altLang="en-US" smtClean="0"/>
              <a:t> #include &lt;stdio.h&gt;</a:t>
            </a:r>
          </a:p>
          <a:p>
            <a:r>
              <a:rPr lang="en-US" altLang="en-US" b="1" smtClean="0"/>
              <a:t>int</a:t>
            </a:r>
            <a:r>
              <a:rPr lang="en-US" altLang="en-US" smtClean="0"/>
              <a:t> main()</a:t>
            </a:r>
          </a:p>
          <a:p>
            <a:r>
              <a:rPr lang="en-US" altLang="en-US" smtClean="0"/>
              <a:t>{</a:t>
            </a:r>
          </a:p>
          <a:p>
            <a:r>
              <a:rPr lang="en-US" altLang="en-US" b="1" smtClean="0"/>
              <a:t>int</a:t>
            </a:r>
            <a:r>
              <a:rPr lang="en-US" altLang="en-US" smtClean="0"/>
              <a:t> i,j;</a:t>
            </a:r>
          </a:p>
          <a:p>
            <a:r>
              <a:rPr lang="en-US" altLang="en-US" b="1" smtClean="0"/>
              <a:t>for</a:t>
            </a:r>
            <a:r>
              <a:rPr lang="en-US" altLang="en-US" smtClean="0"/>
              <a:t>(i=1;i&lt;5;i++)</a:t>
            </a:r>
          </a:p>
          <a:p>
            <a:r>
              <a:rPr lang="en-US" altLang="en-US" smtClean="0"/>
              <a:t>{</a:t>
            </a:r>
          </a:p>
          <a:p>
            <a:r>
              <a:rPr lang="en-US" altLang="en-US" b="1" smtClean="0"/>
              <a:t>if</a:t>
            </a:r>
            <a:r>
              <a:rPr lang="en-US" altLang="en-US" smtClean="0"/>
              <a:t>(i==2)</a:t>
            </a:r>
          </a:p>
          <a:p>
            <a:r>
              <a:rPr lang="en-US" altLang="en-US" b="1" smtClean="0"/>
              <a:t>goto</a:t>
            </a:r>
            <a:r>
              <a:rPr lang="en-US" altLang="en-US" smtClean="0"/>
              <a:t> there;</a:t>
            </a:r>
          </a:p>
          <a:p>
            <a:r>
              <a:rPr lang="en-US" altLang="en-US" smtClean="0"/>
              <a:t>printf("%d\n",i);</a:t>
            </a:r>
          </a:p>
          <a:p>
            <a:r>
              <a:rPr lang="en-US" altLang="en-US" smtClean="0"/>
              <a:t>}</a:t>
            </a:r>
          </a:p>
          <a:p>
            <a:r>
              <a:rPr lang="en-US" altLang="en-US" smtClean="0"/>
              <a:t>there:</a:t>
            </a:r>
          </a:p>
          <a:p>
            <a:r>
              <a:rPr lang="en-US" altLang="en-US" smtClean="0"/>
              <a:t>printf("Two");</a:t>
            </a:r>
          </a:p>
          <a:p>
            <a:r>
              <a:rPr lang="en-US" altLang="en-US" b="1" smtClean="0"/>
              <a:t>return</a:t>
            </a:r>
            <a:r>
              <a:rPr lang="en-US" altLang="en-US" smtClean="0"/>
              <a:t> 0;</a:t>
            </a:r>
          </a:p>
          <a:p>
            <a:r>
              <a:rPr lang="en-US" altLang="en-US" smtClean="0"/>
              <a:t>}</a:t>
            </a:r>
          </a:p>
          <a:p>
            <a:endParaRPr lang="en-US" altLang="en-US" smtClean="0"/>
          </a:p>
          <a:p>
            <a:r>
              <a:rPr lang="en-US" altLang="en-US" smtClean="0"/>
              <a:t/>
            </a:r>
            <a:br>
              <a:rPr lang="en-US" altLang="en-US" smtClean="0"/>
            </a:br>
            <a:endParaRPr lang="en-US" altLang="en-US" smtClean="0"/>
          </a:p>
        </p:txBody>
      </p:sp>
      <p:sp>
        <p:nvSpPr>
          <p:cNvPr id="47108"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F0C4D877-8726-4528-ACCF-8BE699FF846C}" type="slidenum">
              <a:rPr lang="en-US" altLang="en-US">
                <a:solidFill>
                  <a:srgbClr val="898989"/>
                </a:solidFill>
                <a:latin typeface="Calibri" pitchFamily="34" charset="0"/>
              </a:rPr>
              <a:pPr/>
              <a:t>13</a:t>
            </a:fld>
            <a:endParaRPr lang="en-US" altLang="en-US">
              <a:solidFill>
                <a:srgbClr val="898989"/>
              </a:solidFill>
              <a:latin typeface="Calibri" pitchFamily="34" charset="0"/>
            </a:endParaRPr>
          </a:p>
        </p:txBody>
      </p:sp>
      <p:pic>
        <p:nvPicPr>
          <p:cNvPr id="47109" name="Picture 7" descr="https://media.geeksforgeeks.org/wp-content/uploads/got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5" y="673100"/>
            <a:ext cx="526732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7"/>
          <p:cNvSpPr>
            <a:spLocks noChangeArrowheads="1"/>
          </p:cNvSpPr>
          <p:nvPr/>
        </p:nvSpPr>
        <p:spPr bwMode="auto">
          <a:xfrm>
            <a:off x="7112000" y="522288"/>
            <a:ext cx="345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a:t>Flowchart of continue statement</a:t>
            </a:r>
          </a:p>
        </p:txBody>
      </p:sp>
      <p:pic>
        <p:nvPicPr>
          <p:cNvPr id="471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463" y="4540250"/>
            <a:ext cx="4424362"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Rectangle 9"/>
          <p:cNvSpPr>
            <a:spLocks noChangeArrowheads="1"/>
          </p:cNvSpPr>
          <p:nvPr/>
        </p:nvSpPr>
        <p:spPr bwMode="auto">
          <a:xfrm>
            <a:off x="6296025" y="6064250"/>
            <a:ext cx="52863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just"/>
            <a:r>
              <a:rPr lang="en-US" altLang="en-US" sz="1400">
                <a:solidFill>
                  <a:srgbClr val="000000"/>
                </a:solidFill>
                <a:latin typeface="Calibri" pitchFamily="34" charset="0"/>
                <a:cs typeface="Times New Roman" pitchFamily="18" charset="0"/>
              </a:rPr>
              <a:t>In this program, we see that when the control goes to the</a:t>
            </a:r>
            <a:r>
              <a:rPr lang="en-US" altLang="en-US" sz="1400">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goto</a:t>
            </a:r>
            <a:r>
              <a:rPr lang="en-US" altLang="en-US" sz="1400" i="1">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there</a:t>
            </a:r>
            <a:r>
              <a:rPr lang="en-US" altLang="en-US" sz="1400">
                <a:solidFill>
                  <a:srgbClr val="000000"/>
                </a:solidFill>
                <a:latin typeface="Calibri" pitchFamily="34" charset="0"/>
                <a:cs typeface="Times New Roman" pitchFamily="18" charset="0"/>
              </a:rPr>
              <a:t>; statement when</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i</a:t>
            </a:r>
            <a:r>
              <a:rPr lang="en-US" altLang="en-US" sz="1400">
                <a:solidFill>
                  <a:srgbClr val="000000"/>
                </a:solidFill>
                <a:cs typeface="Times New Roman" pitchFamily="18" charset="0"/>
              </a:rPr>
              <a:t> </a:t>
            </a:r>
            <a:r>
              <a:rPr lang="en-US" altLang="en-US" sz="1400">
                <a:solidFill>
                  <a:srgbClr val="000000"/>
                </a:solidFill>
                <a:latin typeface="Calibri" pitchFamily="34" charset="0"/>
                <a:cs typeface="Times New Roman" pitchFamily="18" charset="0"/>
              </a:rPr>
              <a:t>becomes equal to</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2</a:t>
            </a:r>
            <a:r>
              <a:rPr lang="en-US" altLang="en-US" sz="1400">
                <a:solidFill>
                  <a:srgbClr val="000000"/>
                </a:solidFill>
                <a:cs typeface="Times New Roman" pitchFamily="18" charset="0"/>
              </a:rPr>
              <a:t> </a:t>
            </a:r>
            <a:r>
              <a:rPr lang="en-US" altLang="en-US" sz="1400">
                <a:solidFill>
                  <a:srgbClr val="000000"/>
                </a:solidFill>
                <a:latin typeface="Calibri" pitchFamily="34" charset="0"/>
                <a:cs typeface="Times New Roman" pitchFamily="18" charset="0"/>
              </a:rPr>
              <a:t>then the control next goes out of the loop to the</a:t>
            </a:r>
            <a:r>
              <a:rPr lang="en-US" altLang="en-US" sz="1400" i="1">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label</a:t>
            </a:r>
            <a:r>
              <a:rPr lang="en-US" altLang="en-US" sz="1400">
                <a:solidFill>
                  <a:srgbClr val="000000"/>
                </a:solidFill>
                <a:latin typeface="Calibri" pitchFamily="34" charset="0"/>
                <a:cs typeface="Times New Roman" pitchFamily="18" charset="0"/>
              </a:rPr>
              <a:t>(</a:t>
            </a:r>
            <a:r>
              <a:rPr lang="en-US" altLang="en-US" sz="1400" i="1">
                <a:solidFill>
                  <a:srgbClr val="000000"/>
                </a:solidFill>
                <a:latin typeface="Calibri" pitchFamily="34" charset="0"/>
                <a:cs typeface="Times New Roman" pitchFamily="18" charset="0"/>
              </a:rPr>
              <a:t>there</a:t>
            </a:r>
            <a:r>
              <a:rPr lang="en-US" altLang="en-US" sz="1400">
                <a:solidFill>
                  <a:srgbClr val="000000"/>
                </a:solidFill>
                <a:latin typeface="Calibri" pitchFamily="34" charset="0"/>
                <a:cs typeface="Times New Roman" pitchFamily="18" charset="0"/>
              </a:rPr>
              <a:t>: ) and prints</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Two</a:t>
            </a:r>
            <a:r>
              <a:rPr lang="en-US" altLang="en-US" sz="1400">
                <a:solidFill>
                  <a:srgbClr val="000000"/>
                </a:solidFill>
                <a:latin typeface="Calibri" pitchFamily="34" charset="0"/>
                <a:cs typeface="Times New Roman" pitchFamily="18" charset="0"/>
              </a:rPr>
              <a:t>.</a:t>
            </a:r>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bwMode="auto">
          <a:xfrm>
            <a:off x="839788" y="231775"/>
            <a:ext cx="3932237" cy="661988"/>
          </a:xfrm>
          <a:prstGeom prst="rect">
            <a:avLst/>
          </a:prstGeom>
          <a:solidFill>
            <a:srgbClr val="92D05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400" b="1" smtClean="0"/>
              <a:t>Return statement</a:t>
            </a:r>
          </a:p>
        </p:txBody>
      </p:sp>
      <p:sp>
        <p:nvSpPr>
          <p:cNvPr id="48131" name="Text Placeholder 3"/>
          <p:cNvSpPr>
            <a:spLocks noGrp="1" noChangeArrowheads="1"/>
          </p:cNvSpPr>
          <p:nvPr>
            <p:ph type="body" sz="half" idx="2"/>
          </p:nvPr>
        </p:nvSpPr>
        <p:spPr bwMode="auto">
          <a:xfrm>
            <a:off x="873125" y="841375"/>
            <a:ext cx="5338763" cy="601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mtClean="0"/>
              <a:t>This statement terminates the execution of the method and returns the control to the calling method. It returns an optional value. If the type of method is void, then the return statement can be excluded.</a:t>
            </a:r>
          </a:p>
          <a:p>
            <a:r>
              <a:rPr lang="en-US" altLang="en-US" b="1" smtClean="0"/>
              <a:t>Example: </a:t>
            </a:r>
            <a:r>
              <a:rPr lang="en-US" altLang="en-US" smtClean="0"/>
              <a:t>#include &lt;stdio.h&gt;</a:t>
            </a:r>
          </a:p>
          <a:p>
            <a:r>
              <a:rPr lang="en-US" altLang="en-US" b="1" smtClean="0"/>
              <a:t>char</a:t>
            </a:r>
            <a:r>
              <a:rPr lang="en-US" altLang="en-US" smtClean="0"/>
              <a:t> func(</a:t>
            </a:r>
            <a:r>
              <a:rPr lang="en-US" altLang="en-US" b="1" smtClean="0"/>
              <a:t>int</a:t>
            </a:r>
            <a:r>
              <a:rPr lang="en-US" altLang="en-US" smtClean="0"/>
              <a:t> ascii)</a:t>
            </a:r>
          </a:p>
          <a:p>
            <a:r>
              <a:rPr lang="en-US" altLang="en-US" smtClean="0"/>
              <a:t>{</a:t>
            </a:r>
          </a:p>
          <a:p>
            <a:r>
              <a:rPr lang="en-US" altLang="en-US" b="1" smtClean="0"/>
              <a:t>return</a:t>
            </a:r>
            <a:r>
              <a:rPr lang="en-US" altLang="en-US" smtClean="0"/>
              <a:t> ((</a:t>
            </a:r>
            <a:r>
              <a:rPr lang="en-US" altLang="en-US" b="1" smtClean="0"/>
              <a:t>char</a:t>
            </a:r>
            <a:r>
              <a:rPr lang="en-US" altLang="en-US" smtClean="0"/>
              <a:t>)ascii);</a:t>
            </a:r>
          </a:p>
          <a:p>
            <a:r>
              <a:rPr lang="en-US" altLang="en-US" smtClean="0"/>
              <a:t>}</a:t>
            </a:r>
          </a:p>
          <a:p>
            <a:r>
              <a:rPr lang="en-US" altLang="en-US" b="1" smtClean="0"/>
              <a:t>int</a:t>
            </a:r>
            <a:r>
              <a:rPr lang="en-US" altLang="en-US" smtClean="0"/>
              <a:t> main()</a:t>
            </a:r>
          </a:p>
          <a:p>
            <a:r>
              <a:rPr lang="en-US" altLang="en-US" smtClean="0"/>
              <a:t>{</a:t>
            </a:r>
          </a:p>
          <a:p>
            <a:r>
              <a:rPr lang="en-US" altLang="en-US" b="1" smtClean="0"/>
              <a:t>int</a:t>
            </a:r>
            <a:r>
              <a:rPr lang="en-US" altLang="en-US" smtClean="0"/>
              <a:t> ascii;</a:t>
            </a:r>
          </a:p>
          <a:p>
            <a:r>
              <a:rPr lang="en-US" altLang="en-US" b="1" smtClean="0"/>
              <a:t>char</a:t>
            </a:r>
            <a:r>
              <a:rPr lang="en-US" altLang="en-US" smtClean="0"/>
              <a:t> ch;</a:t>
            </a:r>
          </a:p>
          <a:p>
            <a:r>
              <a:rPr lang="en-US" altLang="en-US" smtClean="0"/>
              <a:t>printf("Enter any ascii value in decimal: \n");</a:t>
            </a:r>
          </a:p>
          <a:p>
            <a:r>
              <a:rPr lang="en-US" altLang="en-US" smtClean="0"/>
              <a:t>scanf("%d",&amp;ascii);</a:t>
            </a:r>
          </a:p>
          <a:p>
            <a:r>
              <a:rPr lang="en-US" altLang="en-US" smtClean="0"/>
              <a:t>ch=func(ascii);</a:t>
            </a:r>
          </a:p>
          <a:p>
            <a:r>
              <a:rPr lang="en-US" altLang="en-US" smtClean="0"/>
              <a:t>printf("The character is : %c",ch);</a:t>
            </a:r>
          </a:p>
          <a:p>
            <a:r>
              <a:rPr lang="en-US" altLang="en-US" b="1" smtClean="0"/>
              <a:t>return</a:t>
            </a:r>
            <a:r>
              <a:rPr lang="en-US" altLang="en-US" smtClean="0"/>
              <a:t> 0;</a:t>
            </a:r>
          </a:p>
          <a:p>
            <a:r>
              <a:rPr lang="en-US" altLang="en-US" smtClean="0"/>
              <a:t>}</a:t>
            </a:r>
          </a:p>
          <a:p>
            <a:pPr algn="just" eaLnBrk="1" hangingPunct="1"/>
            <a:endParaRPr lang="en-US" altLang="en-US" smtClean="0"/>
          </a:p>
        </p:txBody>
      </p:sp>
      <p:sp>
        <p:nvSpPr>
          <p:cNvPr id="48132"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EE468DA9-4FDE-42B1-90F0-3BF000DEF2B5}" type="slidenum">
              <a:rPr lang="en-US" altLang="en-US">
                <a:solidFill>
                  <a:srgbClr val="898989"/>
                </a:solidFill>
                <a:latin typeface="Calibri" pitchFamily="34" charset="0"/>
              </a:rPr>
              <a:pPr/>
              <a:t>14</a:t>
            </a:fld>
            <a:endParaRPr lang="en-US" altLang="en-US">
              <a:solidFill>
                <a:srgbClr val="898989"/>
              </a:solidFill>
              <a:latin typeface="Calibri" pitchFamily="34" charset="0"/>
            </a:endParaRPr>
          </a:p>
        </p:txBody>
      </p:sp>
      <p:pic>
        <p:nvPicPr>
          <p:cNvPr id="481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763" y="925513"/>
            <a:ext cx="485616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8"/>
          <p:cNvSpPr>
            <a:spLocks noChangeArrowheads="1"/>
          </p:cNvSpPr>
          <p:nvPr/>
        </p:nvSpPr>
        <p:spPr bwMode="auto">
          <a:xfrm>
            <a:off x="7010400" y="3746500"/>
            <a:ext cx="48275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r>
              <a:rPr lang="en-US" altLang="en-US" sz="1400">
                <a:solidFill>
                  <a:srgbClr val="000000"/>
                </a:solidFill>
                <a:latin typeface="Calibri" pitchFamily="34" charset="0"/>
                <a:cs typeface="Times New Roman" pitchFamily="18" charset="0"/>
              </a:rPr>
              <a:t>In this program we have two functions that have a</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return</a:t>
            </a:r>
            <a:r>
              <a:rPr lang="en-US" altLang="en-US" sz="1400">
                <a:solidFill>
                  <a:srgbClr val="000000"/>
                </a:solidFill>
                <a:cs typeface="Times New Roman" pitchFamily="18" charset="0"/>
              </a:rPr>
              <a:t> </a:t>
            </a:r>
            <a:r>
              <a:rPr lang="en-US" altLang="en-US" sz="1400">
                <a:solidFill>
                  <a:srgbClr val="000000"/>
                </a:solidFill>
                <a:latin typeface="Calibri" pitchFamily="34" charset="0"/>
                <a:cs typeface="Times New Roman" pitchFamily="18" charset="0"/>
              </a:rPr>
              <a:t>type but only one function is returning a value [</a:t>
            </a:r>
            <a:r>
              <a:rPr lang="en-US" altLang="en-US" sz="1400" i="1">
                <a:solidFill>
                  <a:srgbClr val="000000"/>
                </a:solidFill>
                <a:latin typeface="Calibri" pitchFamily="34" charset="0"/>
                <a:cs typeface="Times New Roman" pitchFamily="18" charset="0"/>
              </a:rPr>
              <a:t>func</a:t>
            </a:r>
            <a:r>
              <a:rPr lang="en-US" altLang="en-US" sz="1400">
                <a:solidFill>
                  <a:srgbClr val="000000"/>
                </a:solidFill>
                <a:latin typeface="Calibri" pitchFamily="34" charset="0"/>
                <a:cs typeface="Times New Roman" pitchFamily="18" charset="0"/>
              </a:rPr>
              <a:t>()] and the other is just used to terminate the function[</a:t>
            </a:r>
            <a:r>
              <a:rPr lang="en-US" altLang="en-US" sz="1400" i="1">
                <a:solidFill>
                  <a:srgbClr val="000000"/>
                </a:solidFill>
                <a:latin typeface="Calibri" pitchFamily="34" charset="0"/>
                <a:cs typeface="Times New Roman" pitchFamily="18" charset="0"/>
              </a:rPr>
              <a:t>main</a:t>
            </a:r>
            <a:r>
              <a:rPr lang="en-US" altLang="en-US" sz="1400">
                <a:solidFill>
                  <a:srgbClr val="000000"/>
                </a:solidFill>
                <a:latin typeface="Calibri" pitchFamily="34" charset="0"/>
                <a:cs typeface="Times New Roman" pitchFamily="18" charset="0"/>
              </a:rPr>
              <a:t>()].</a:t>
            </a:r>
          </a:p>
          <a:p>
            <a:endParaRPr lang="en-US" altLang="en-US" sz="1400">
              <a:solidFill>
                <a:srgbClr val="000000"/>
              </a:solidFill>
              <a:latin typeface="Calibri" pitchFamily="34" charset="0"/>
              <a:cs typeface="Times New Roman" pitchFamily="18" charset="0"/>
            </a:endParaRPr>
          </a:p>
          <a:p>
            <a:r>
              <a:rPr lang="en-US" altLang="en-US" sz="1400">
                <a:solidFill>
                  <a:srgbClr val="000000"/>
                </a:solidFill>
                <a:latin typeface="Calibri" pitchFamily="34" charset="0"/>
                <a:cs typeface="Times New Roman" pitchFamily="18" charset="0"/>
              </a:rPr>
              <a:t>The function</a:t>
            </a:r>
            <a:r>
              <a:rPr lang="en-US" altLang="en-US" sz="1400">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func</a:t>
            </a:r>
            <a:r>
              <a:rPr lang="en-US" altLang="en-US" sz="1400">
                <a:solidFill>
                  <a:srgbClr val="000000"/>
                </a:solidFill>
                <a:latin typeface="Calibri" pitchFamily="34" charset="0"/>
                <a:cs typeface="Times New Roman" pitchFamily="18" charset="0"/>
              </a:rPr>
              <a:t>() is returning the character value of the given number(here</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110</a:t>
            </a:r>
            <a:r>
              <a:rPr lang="en-US" altLang="en-US" sz="1400">
                <a:solidFill>
                  <a:srgbClr val="000000"/>
                </a:solidFill>
                <a:latin typeface="Calibri" pitchFamily="34" charset="0"/>
                <a:cs typeface="Times New Roman" pitchFamily="18" charset="0"/>
              </a:rPr>
              <a:t>). We also see that return type of</a:t>
            </a:r>
            <a:r>
              <a:rPr lang="en-US" altLang="en-US" sz="1400">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func</a:t>
            </a:r>
            <a:r>
              <a:rPr lang="en-US" altLang="en-US" sz="1400">
                <a:solidFill>
                  <a:srgbClr val="000000"/>
                </a:solidFill>
                <a:latin typeface="Calibri" pitchFamily="34" charset="0"/>
                <a:cs typeface="Times New Roman" pitchFamily="18" charset="0"/>
              </a:rPr>
              <a:t>() is char because it is returning a character value.</a:t>
            </a:r>
            <a:br>
              <a:rPr lang="en-US" altLang="en-US" sz="1400">
                <a:solidFill>
                  <a:srgbClr val="000000"/>
                </a:solidFill>
                <a:latin typeface="Calibri" pitchFamily="34" charset="0"/>
                <a:cs typeface="Times New Roman" pitchFamily="18" charset="0"/>
              </a:rPr>
            </a:br>
            <a:endParaRPr lang="en-US" altLang="en-US" sz="1400">
              <a:solidFill>
                <a:srgbClr val="000000"/>
              </a:solidFill>
              <a:latin typeface="Calibri" pitchFamily="34" charset="0"/>
              <a:cs typeface="Times New Roman" pitchFamily="18" charset="0"/>
            </a:endParaRPr>
          </a:p>
          <a:p>
            <a:r>
              <a:rPr lang="en-US" altLang="en-US" sz="1400">
                <a:solidFill>
                  <a:srgbClr val="000000"/>
                </a:solidFill>
                <a:latin typeface="Calibri" pitchFamily="34" charset="0"/>
                <a:cs typeface="Times New Roman" pitchFamily="18" charset="0"/>
              </a:rPr>
              <a:t>The return in</a:t>
            </a:r>
            <a:r>
              <a:rPr lang="en-US" altLang="en-US" sz="1400">
                <a:solidFill>
                  <a:srgbClr val="000000"/>
                </a:solidFill>
                <a:cs typeface="Times New Roman" pitchFamily="18" charset="0"/>
              </a:rPr>
              <a:t> </a:t>
            </a:r>
            <a:r>
              <a:rPr lang="en-US" altLang="en-US" sz="1400" i="1">
                <a:solidFill>
                  <a:srgbClr val="000000"/>
                </a:solidFill>
                <a:latin typeface="Calibri" pitchFamily="34" charset="0"/>
                <a:cs typeface="Times New Roman" pitchFamily="18" charset="0"/>
              </a:rPr>
              <a:t>main</a:t>
            </a:r>
            <a:r>
              <a:rPr lang="en-US" altLang="en-US" sz="1400">
                <a:solidFill>
                  <a:srgbClr val="000000"/>
                </a:solidFill>
                <a:latin typeface="Calibri" pitchFamily="34" charset="0"/>
                <a:cs typeface="Times New Roman" pitchFamily="18" charset="0"/>
              </a:rPr>
              <a:t>() function returns zero because it is necessary to have a</a:t>
            </a:r>
            <a:r>
              <a:rPr lang="en-US" altLang="en-US" sz="1400">
                <a:solidFill>
                  <a:srgbClr val="000000"/>
                </a:solidFill>
                <a:cs typeface="Times New Roman" pitchFamily="18" charset="0"/>
              </a:rPr>
              <a:t> </a:t>
            </a:r>
            <a:r>
              <a:rPr lang="en-US" altLang="en-US" sz="1400" b="1">
                <a:solidFill>
                  <a:srgbClr val="000000"/>
                </a:solidFill>
                <a:latin typeface="Calibri" pitchFamily="34" charset="0"/>
                <a:cs typeface="Times New Roman" pitchFamily="18" charset="0"/>
              </a:rPr>
              <a:t>return</a:t>
            </a:r>
            <a:r>
              <a:rPr lang="en-US" altLang="en-US" sz="1400">
                <a:solidFill>
                  <a:srgbClr val="000000"/>
                </a:solidFill>
                <a:cs typeface="Times New Roman" pitchFamily="18" charset="0"/>
              </a:rPr>
              <a:t> </a:t>
            </a:r>
            <a:r>
              <a:rPr lang="en-US" altLang="en-US" sz="1400">
                <a:solidFill>
                  <a:srgbClr val="000000"/>
                </a:solidFill>
                <a:latin typeface="Calibri" pitchFamily="34" charset="0"/>
                <a:cs typeface="Times New Roman" pitchFamily="18" charset="0"/>
              </a:rPr>
              <a:t>value here because main has been given the return type int.</a:t>
            </a:r>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p:cNvSpPr>
            <a:spLocks noGrp="1"/>
          </p:cNvSpPr>
          <p:nvPr>
            <p:ph type="title"/>
          </p:nvPr>
        </p:nvSpPr>
        <p:spPr>
          <a:xfrm>
            <a:off x="3448050" y="534988"/>
            <a:ext cx="4676775" cy="1077912"/>
          </a:xfrm>
          <a:solidFill>
            <a:srgbClr val="C00000"/>
          </a:solidFill>
          <a:ln>
            <a:miter lim="800000"/>
            <a:headEnd/>
            <a:tailEnd/>
          </a:ln>
          <a:effectLst>
            <a:softEdge rad="63500"/>
          </a:effectLst>
        </p:spPr>
        <p:txBody>
          <a:bodyPr rtlCol="0">
            <a:normAutofit/>
          </a:bodyPr>
          <a:lstStyle/>
          <a:p>
            <a:pPr eaLnBrk="1" fontAlgn="auto" hangingPunct="1">
              <a:spcAft>
                <a:spcPts val="0"/>
              </a:spcAft>
              <a:defRPr/>
            </a:pPr>
            <a:r>
              <a:rPr lang="en-IN" dirty="0">
                <a:solidFill>
                  <a:schemeClr val="bg1"/>
                </a:solidFill>
                <a:latin typeface="Times New Roman" pitchFamily="18" charset="0"/>
                <a:cs typeface="Times New Roman" pitchFamily="18" charset="0"/>
              </a:rPr>
              <a:t>Summary</a:t>
            </a:r>
            <a:endParaRPr lang="en-US" dirty="0">
              <a:solidFill>
                <a:schemeClr val="bg1"/>
              </a:solidFill>
              <a:latin typeface="Times New Roman" pitchFamily="18" charset="0"/>
              <a:cs typeface="Times New Roman" pitchFamily="18" charset="0"/>
            </a:endParaRPr>
          </a:p>
        </p:txBody>
      </p:sp>
      <p:sp>
        <p:nvSpPr>
          <p:cNvPr id="49155" name="Slide Number Placeholder 3"/>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D314B713-1E8F-4F84-845E-C5B243B24279}" type="slidenum">
              <a:rPr lang="en-US" altLang="en-US">
                <a:solidFill>
                  <a:srgbClr val="898989"/>
                </a:solidFill>
                <a:latin typeface="Calibri" pitchFamily="34" charset="0"/>
              </a:rPr>
              <a:pPr/>
              <a:t>15</a:t>
            </a:fld>
            <a:endParaRPr lang="en-US" altLang="en-US">
              <a:solidFill>
                <a:srgbClr val="898989"/>
              </a:solidFill>
              <a:latin typeface="Calibri" pitchFamily="34" charset="0"/>
            </a:endParaRPr>
          </a:p>
        </p:txBody>
      </p:sp>
      <p:grpSp>
        <p:nvGrpSpPr>
          <p:cNvPr id="49156" name="Content Placeholder 4"/>
          <p:cNvGrpSpPr>
            <a:grpSpLocks noGrp="1"/>
          </p:cNvGrpSpPr>
          <p:nvPr/>
        </p:nvGrpSpPr>
        <p:grpSpPr bwMode="auto">
          <a:xfrm>
            <a:off x="627063" y="1730375"/>
            <a:ext cx="10515600" cy="3549650"/>
            <a:chOff x="690260" y="2018787"/>
            <a:chExt cx="10910856" cy="3787336"/>
          </a:xfrm>
        </p:grpSpPr>
        <p:sp>
          <p:nvSpPr>
            <p:cNvPr id="6" name="Rectangle 5"/>
            <p:cNvSpPr/>
            <p:nvPr/>
          </p:nvSpPr>
          <p:spPr>
            <a:xfrm>
              <a:off x="695201" y="3966657"/>
              <a:ext cx="3276222" cy="762210"/>
            </a:xfrm>
            <a:prstGeom prst="rect">
              <a:avLst/>
            </a:prstGeom>
            <a:solidFill>
              <a:schemeClr val="accent1">
                <a:lumMod val="60000"/>
                <a:lumOff val="40000"/>
              </a:schemeClr>
            </a:solidFill>
            <a:ln>
              <a:solidFill>
                <a:srgbClr val="34343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dirty="0" err="1">
                  <a:solidFill>
                    <a:schemeClr val="tx1"/>
                  </a:solidFill>
                </a:rPr>
                <a:t>Goto</a:t>
              </a:r>
              <a:endParaRPr lang="en-US" sz="2000" dirty="0">
                <a:solidFill>
                  <a:schemeClr val="tx1"/>
                </a:solidFill>
              </a:endParaRPr>
            </a:p>
          </p:txBody>
        </p:sp>
        <p:sp>
          <p:nvSpPr>
            <p:cNvPr id="7" name="Rectangle 6"/>
            <p:cNvSpPr/>
            <p:nvPr/>
          </p:nvSpPr>
          <p:spPr>
            <a:xfrm>
              <a:off x="690260" y="2039113"/>
              <a:ext cx="3276221" cy="7622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i="1" dirty="0">
                  <a:solidFill>
                    <a:schemeClr val="tx1"/>
                  </a:solidFill>
                  <a:latin typeface="Georgia" panose="02040502050405020303" pitchFamily="18" charset="0"/>
                </a:rPr>
                <a:t>break</a:t>
              </a:r>
            </a:p>
          </p:txBody>
        </p:sp>
        <p:sp>
          <p:nvSpPr>
            <p:cNvPr id="8" name="Rectangle 7"/>
            <p:cNvSpPr/>
            <p:nvPr/>
          </p:nvSpPr>
          <p:spPr>
            <a:xfrm>
              <a:off x="690260" y="3040149"/>
              <a:ext cx="3276221" cy="762210"/>
            </a:xfrm>
            <a:prstGeom prst="rect">
              <a:avLst/>
            </a:prstGeom>
            <a:solidFill>
              <a:schemeClr val="accent6">
                <a:lumMod val="50000"/>
              </a:schemeClr>
            </a:solidFill>
            <a:ln>
              <a:solidFill>
                <a:srgbClr val="67843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i="1" dirty="0">
                  <a:solidFill>
                    <a:schemeClr val="tx1"/>
                  </a:solidFill>
                  <a:latin typeface="Georgia" panose="02040502050405020303" pitchFamily="18" charset="0"/>
                </a:rPr>
                <a:t>continue</a:t>
              </a:r>
            </a:p>
          </p:txBody>
        </p:sp>
        <p:sp>
          <p:nvSpPr>
            <p:cNvPr id="9" name="Rectangle 8"/>
            <p:cNvSpPr/>
            <p:nvPr/>
          </p:nvSpPr>
          <p:spPr>
            <a:xfrm>
              <a:off x="690260" y="4967693"/>
              <a:ext cx="3276221" cy="762210"/>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i="1" dirty="0">
                  <a:solidFill>
                    <a:schemeClr val="tx1"/>
                  </a:solidFill>
                  <a:latin typeface="Georgia" panose="02040502050405020303" pitchFamily="18" charset="0"/>
                </a:rPr>
                <a:t>return</a:t>
              </a:r>
            </a:p>
          </p:txBody>
        </p:sp>
        <p:sp>
          <p:nvSpPr>
            <p:cNvPr id="10" name="Rectangle 9"/>
            <p:cNvSpPr/>
            <p:nvPr/>
          </p:nvSpPr>
          <p:spPr>
            <a:xfrm>
              <a:off x="3958246" y="3956494"/>
              <a:ext cx="7628045" cy="56572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solidFill>
                  <a:schemeClr val="tx1"/>
                </a:solidFill>
                <a:latin typeface="+mj-lt"/>
              </a:endParaRPr>
            </a:p>
          </p:txBody>
        </p:sp>
        <p:sp>
          <p:nvSpPr>
            <p:cNvPr id="11" name="Rectangle 10"/>
            <p:cNvSpPr/>
            <p:nvPr/>
          </p:nvSpPr>
          <p:spPr>
            <a:xfrm>
              <a:off x="3966481" y="2018787"/>
              <a:ext cx="7619810" cy="7622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solidFill>
                  <a:schemeClr val="tx1"/>
                </a:solidFill>
                <a:latin typeface="+mj-lt"/>
              </a:endParaRPr>
            </a:p>
          </p:txBody>
        </p:sp>
        <p:sp>
          <p:nvSpPr>
            <p:cNvPr id="12" name="Rectangle 11"/>
            <p:cNvSpPr/>
            <p:nvPr/>
          </p:nvSpPr>
          <p:spPr>
            <a:xfrm>
              <a:off x="3966481" y="3029986"/>
              <a:ext cx="7619810" cy="76221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solidFill>
                  <a:schemeClr val="tx1"/>
                </a:solidFill>
                <a:latin typeface="+mj-lt"/>
              </a:endParaRPr>
            </a:p>
          </p:txBody>
        </p:sp>
        <p:sp>
          <p:nvSpPr>
            <p:cNvPr id="13" name="Rectangle 12"/>
            <p:cNvSpPr/>
            <p:nvPr/>
          </p:nvSpPr>
          <p:spPr>
            <a:xfrm>
              <a:off x="3966481" y="4967693"/>
              <a:ext cx="7619810" cy="76221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solidFill>
                  <a:schemeClr val="tx1"/>
                </a:solidFill>
                <a:latin typeface="+mj-lt"/>
              </a:endParaRPr>
            </a:p>
          </p:txBody>
        </p:sp>
        <p:sp>
          <p:nvSpPr>
            <p:cNvPr id="49167" name="TextBox 15"/>
            <p:cNvSpPr txBox="1">
              <a:spLocks noChangeArrowheads="1"/>
            </p:cNvSpPr>
            <p:nvPr/>
          </p:nvSpPr>
          <p:spPr bwMode="auto">
            <a:xfrm>
              <a:off x="4053852" y="2065627"/>
              <a:ext cx="7391400" cy="42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endParaRPr lang="en-US" altLang="en-US" sz="2000">
                <a:latin typeface="Calibri" pitchFamily="34" charset="0"/>
              </a:endParaRPr>
            </a:p>
          </p:txBody>
        </p:sp>
        <p:sp>
          <p:nvSpPr>
            <p:cNvPr id="50194" name="TextBox 16"/>
            <p:cNvSpPr txBox="1">
              <a:spLocks noChangeArrowheads="1"/>
            </p:cNvSpPr>
            <p:nvPr/>
          </p:nvSpPr>
          <p:spPr bwMode="auto">
            <a:xfrm>
              <a:off x="4053782" y="3062168"/>
              <a:ext cx="7547334" cy="755435"/>
            </a:xfrm>
            <a:prstGeom prst="rect">
              <a:avLst/>
            </a:prstGeom>
            <a:noFill/>
            <a:ln w="9525">
              <a:noFill/>
              <a:miter lim="800000"/>
              <a:headEnd/>
              <a:tailEnd/>
            </a:ln>
          </p:spPr>
          <p:txBody>
            <a:bodyPr>
              <a:spAutoFit/>
            </a:bodyPr>
            <a:lstStyle/>
            <a:p>
              <a:pPr eaLnBrk="1" hangingPunct="1">
                <a:defRPr/>
              </a:pPr>
              <a:r>
                <a:rPr lang="en-US" sz="2000" dirty="0">
                  <a:latin typeface="+mn-lt"/>
                  <a:ea typeface="+mn-ea"/>
                  <a:cs typeface="Arial" panose="020B0604020202020204" pitchFamily="34" charset="0"/>
                </a:rPr>
                <a:t>It is used to skip over the execution part of the loop on a certain condition. </a:t>
              </a:r>
            </a:p>
          </p:txBody>
        </p:sp>
        <p:sp>
          <p:nvSpPr>
            <p:cNvPr id="49169" name="TextBox 17"/>
            <p:cNvSpPr txBox="1">
              <a:spLocks noChangeArrowheads="1"/>
            </p:cNvSpPr>
            <p:nvPr/>
          </p:nvSpPr>
          <p:spPr bwMode="auto">
            <a:xfrm>
              <a:off x="4053852" y="4039748"/>
              <a:ext cx="7330451" cy="42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endParaRPr lang="en-US" altLang="en-US" sz="2000">
                <a:latin typeface="Calibri" pitchFamily="34" charset="0"/>
              </a:endParaRPr>
            </a:p>
          </p:txBody>
        </p:sp>
        <p:sp>
          <p:nvSpPr>
            <p:cNvPr id="19" name="TextBox 18"/>
            <p:cNvSpPr txBox="1"/>
            <p:nvPr/>
          </p:nvSpPr>
          <p:spPr>
            <a:xfrm>
              <a:off x="4053782" y="5116747"/>
              <a:ext cx="7390853" cy="689376"/>
            </a:xfrm>
            <a:prstGeom prst="rect">
              <a:avLst/>
            </a:prstGeom>
            <a:noFill/>
          </p:spPr>
          <p:txBody>
            <a:bodyPr>
              <a:spAutoFit/>
            </a:bodyPr>
            <a:lstStyle/>
            <a:p>
              <a:pPr marL="0" lvl="1" defTabSz="444482" eaLnBrk="1" fontAlgn="auto" hangingPunct="1">
                <a:lnSpc>
                  <a:spcPct val="90000"/>
                </a:lnSpc>
                <a:spcAft>
                  <a:spcPct val="15000"/>
                </a:spcAft>
                <a:buClr>
                  <a:schemeClr val="accent6"/>
                </a:buClr>
                <a:buSzPct val="120000"/>
                <a:defRPr/>
              </a:pPr>
              <a:r>
                <a:rPr lang="en-US" sz="2000" dirty="0">
                  <a:latin typeface="+mn-lt"/>
                  <a:ea typeface="+mn-ea"/>
                  <a:cs typeface="Arial" panose="020B0604020202020204" pitchFamily="34" charset="0"/>
                </a:rPr>
                <a:t>It terminates the execution of the method and returns the control to the calling method</a:t>
              </a:r>
              <a:r>
                <a:rPr lang="en-US" sz="2000" dirty="0">
                  <a:ea typeface="+mn-ea"/>
                  <a:cs typeface="Arial" panose="020B0604020202020204" pitchFamily="34" charset="0"/>
                </a:rPr>
                <a:t>.</a:t>
              </a:r>
              <a:endParaRPr lang="en-GB" sz="2000" kern="0" dirty="0">
                <a:latin typeface="+mn-lt"/>
                <a:ea typeface="+mn-ea"/>
                <a:cs typeface="+mn-cs"/>
              </a:endParaRPr>
            </a:p>
          </p:txBody>
        </p:sp>
      </p:grpSp>
      <p:sp>
        <p:nvSpPr>
          <p:cNvPr id="50183" name="Rectangle 19"/>
          <p:cNvSpPr>
            <a:spLocks noChangeArrowheads="1"/>
          </p:cNvSpPr>
          <p:nvPr/>
        </p:nvSpPr>
        <p:spPr bwMode="auto">
          <a:xfrm>
            <a:off x="3962400" y="1766888"/>
            <a:ext cx="6096000" cy="400050"/>
          </a:xfrm>
          <a:prstGeom prst="rect">
            <a:avLst/>
          </a:prstGeom>
          <a:noFill/>
          <a:ln w="9525">
            <a:noFill/>
            <a:miter lim="800000"/>
            <a:headEnd/>
            <a:tailEnd/>
          </a:ln>
        </p:spPr>
        <p:txBody>
          <a:bodyPr>
            <a:spAutoFit/>
          </a:bodyPr>
          <a:lstStyle/>
          <a:p>
            <a:pPr eaLnBrk="1" hangingPunct="1">
              <a:defRPr/>
            </a:pPr>
            <a:r>
              <a:rPr lang="en-US" sz="2000" dirty="0">
                <a:latin typeface="+mn-lt"/>
                <a:ea typeface="+mn-ea"/>
                <a:cs typeface="Arial" panose="020B0604020202020204" pitchFamily="34" charset="0"/>
              </a:rPr>
              <a:t>It terminate the loop or statement in which it present.</a:t>
            </a:r>
            <a:r>
              <a:rPr lang="en-US" sz="2000" dirty="0">
                <a:ea typeface="+mn-ea"/>
                <a:cs typeface="Arial" panose="020B0604020202020204" pitchFamily="34" charset="0"/>
              </a:rPr>
              <a:t> </a:t>
            </a:r>
          </a:p>
        </p:txBody>
      </p:sp>
      <p:sp>
        <p:nvSpPr>
          <p:cNvPr id="50184" name="Rectangle 23"/>
          <p:cNvSpPr>
            <a:spLocks noChangeArrowheads="1"/>
          </p:cNvSpPr>
          <p:nvPr/>
        </p:nvSpPr>
        <p:spPr bwMode="auto">
          <a:xfrm>
            <a:off x="3941763" y="3513138"/>
            <a:ext cx="7324725" cy="369887"/>
          </a:xfrm>
          <a:prstGeom prst="rect">
            <a:avLst/>
          </a:prstGeom>
          <a:noFill/>
          <a:ln w="9525">
            <a:noFill/>
            <a:miter lim="800000"/>
            <a:headEnd/>
            <a:tailEnd/>
          </a:ln>
        </p:spPr>
        <p:txBody>
          <a:bodyPr>
            <a:spAutoFit/>
          </a:bodyPr>
          <a:lstStyle/>
          <a:p>
            <a:pPr eaLnBrk="1" hangingPunct="1">
              <a:defRPr/>
            </a:pPr>
            <a:r>
              <a:rPr lang="en-US" dirty="0">
                <a:latin typeface="+mn-lt"/>
                <a:ea typeface="+mn-ea"/>
                <a:cs typeface="Arial" panose="020B0604020202020204" pitchFamily="34" charset="0"/>
              </a:rPr>
              <a:t>It transfer control to the labeled statement in the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noChangeArrowheads="1"/>
          </p:cNvSpPr>
          <p:nvPr>
            <p:ph idx="1"/>
          </p:nvPr>
        </p:nvSpPr>
        <p:spPr bwMode="auto">
          <a:xfrm>
            <a:off x="869950" y="641350"/>
            <a:ext cx="10515600" cy="6526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itchFamily="34" charset="0"/>
              <a:buNone/>
            </a:pPr>
            <a:r>
              <a:rPr lang="en-US" altLang="en-US" sz="1200" b="1" smtClean="0"/>
              <a:t>    Q1 Write a program in C to display the sum of the numbers enter by a user and stop taking input when user enter zero.</a:t>
            </a:r>
          </a:p>
          <a:p>
            <a:pPr>
              <a:buFont typeface="Arial" pitchFamily="34" charset="0"/>
              <a:buNone/>
            </a:pPr>
            <a:r>
              <a:rPr lang="en-US" altLang="en-US" sz="1200" smtClean="0"/>
              <a:t>     #include&lt;stdio.h&gt; </a:t>
            </a:r>
          </a:p>
          <a:p>
            <a:pPr>
              <a:buFont typeface="Arial" pitchFamily="34" charset="0"/>
              <a:buNone/>
            </a:pPr>
            <a:r>
              <a:rPr lang="en-US" altLang="en-US" sz="1200" smtClean="0"/>
              <a:t>     void main()</a:t>
            </a:r>
          </a:p>
          <a:p>
            <a:pPr>
              <a:buFont typeface="Arial" pitchFamily="34" charset="0"/>
              <a:buNone/>
            </a:pPr>
            <a:r>
              <a:rPr lang="en-US" altLang="en-US" sz="1200" smtClean="0"/>
              <a:t>{</a:t>
            </a:r>
          </a:p>
          <a:p>
            <a:pPr>
              <a:buFont typeface="Arial" pitchFamily="34" charset="0"/>
              <a:buNone/>
            </a:pPr>
            <a:r>
              <a:rPr lang="en-US" altLang="en-US" sz="1200" smtClean="0"/>
              <a:t>     int num, sum=0, i,n;</a:t>
            </a:r>
          </a:p>
          <a:p>
            <a:pPr>
              <a:buFont typeface="Arial" pitchFamily="34" charset="0"/>
              <a:buNone/>
            </a:pPr>
            <a:r>
              <a:rPr lang="en-US" altLang="en-US" sz="1200" smtClean="0"/>
              <a:t>    printf("Enter Number of inputs\n");  </a:t>
            </a:r>
          </a:p>
          <a:p>
            <a:pPr>
              <a:buFont typeface="Arial" pitchFamily="34" charset="0"/>
              <a:buNone/>
            </a:pPr>
            <a:r>
              <a:rPr lang="en-US" altLang="en-US" sz="1200" smtClean="0"/>
              <a:t>    scanf("%d",&amp;n);  </a:t>
            </a:r>
          </a:p>
          <a:p>
            <a:pPr>
              <a:buFont typeface="Arial" pitchFamily="34" charset="0"/>
              <a:buNone/>
            </a:pPr>
            <a:r>
              <a:rPr lang="en-US" altLang="en-US" sz="1200" smtClean="0"/>
              <a:t>    for(i=1;i&lt;=n;++i)</a:t>
            </a:r>
          </a:p>
          <a:p>
            <a:pPr>
              <a:buFont typeface="Arial" pitchFamily="34" charset="0"/>
              <a:buNone/>
            </a:pPr>
            <a:r>
              <a:rPr lang="en-US" altLang="en-US" sz="1200" smtClean="0"/>
              <a:t>  {    </a:t>
            </a:r>
          </a:p>
          <a:p>
            <a:pPr>
              <a:buFont typeface="Arial" pitchFamily="34" charset="0"/>
              <a:buNone/>
            </a:pPr>
            <a:r>
              <a:rPr lang="en-US" altLang="en-US" sz="1200" smtClean="0"/>
              <a:t>   printf("Enter num%d: ",i);  </a:t>
            </a:r>
          </a:p>
          <a:p>
            <a:pPr>
              <a:buFont typeface="Arial" pitchFamily="34" charset="0"/>
              <a:buNone/>
            </a:pPr>
            <a:r>
              <a:rPr lang="en-US" altLang="en-US" sz="1200" smtClean="0"/>
              <a:t>   scanf("%d",&amp;num);     </a:t>
            </a:r>
          </a:p>
          <a:p>
            <a:pPr>
              <a:buFont typeface="Arial" pitchFamily="34" charset="0"/>
              <a:buNone/>
            </a:pPr>
            <a:r>
              <a:rPr lang="en-US" altLang="en-US" sz="1200" smtClean="0"/>
              <a:t>   if(num==0) </a:t>
            </a:r>
          </a:p>
          <a:p>
            <a:pPr>
              <a:buFont typeface="Arial" pitchFamily="34" charset="0"/>
              <a:buNone/>
            </a:pPr>
            <a:r>
              <a:rPr lang="en-US" altLang="en-US" sz="1200" smtClean="0"/>
              <a:t>    { </a:t>
            </a:r>
          </a:p>
          <a:p>
            <a:pPr>
              <a:buFont typeface="Arial" pitchFamily="34" charset="0"/>
              <a:buNone/>
            </a:pPr>
            <a:r>
              <a:rPr lang="en-US" altLang="en-US" sz="1200" smtClean="0"/>
              <a:t>      break;      /*this breaks loop if num == 0 */  </a:t>
            </a:r>
          </a:p>
          <a:p>
            <a:pPr>
              <a:buFont typeface="Arial" pitchFamily="34" charset="0"/>
              <a:buNone/>
            </a:pPr>
            <a:r>
              <a:rPr lang="en-US" altLang="en-US" sz="1200" smtClean="0"/>
              <a:t>      printf("Loop Breaked\n");        </a:t>
            </a:r>
          </a:p>
          <a:p>
            <a:pPr>
              <a:buFont typeface="Arial" pitchFamily="34" charset="0"/>
              <a:buNone/>
            </a:pPr>
            <a:r>
              <a:rPr lang="en-US" altLang="en-US" sz="1200" smtClean="0"/>
              <a:t>    } </a:t>
            </a:r>
          </a:p>
          <a:p>
            <a:pPr>
              <a:buFont typeface="Arial" pitchFamily="34" charset="0"/>
              <a:buNone/>
            </a:pPr>
            <a:r>
              <a:rPr lang="en-US" altLang="en-US" sz="1200" smtClean="0"/>
              <a:t>          sum=sum+num;   </a:t>
            </a:r>
          </a:p>
          <a:p>
            <a:pPr>
              <a:buFont typeface="Arial" pitchFamily="34" charset="0"/>
              <a:buNone/>
            </a:pPr>
            <a:r>
              <a:rPr lang="en-US" altLang="en-US" sz="1200" smtClean="0"/>
              <a:t>   }       </a:t>
            </a:r>
          </a:p>
          <a:p>
            <a:pPr>
              <a:buFont typeface="Arial" pitchFamily="34" charset="0"/>
              <a:buNone/>
            </a:pPr>
            <a:r>
              <a:rPr lang="en-US" altLang="en-US" sz="1200" smtClean="0"/>
              <a:t>printf("Total is %d",sum);   </a:t>
            </a:r>
          </a:p>
          <a:p>
            <a:pPr>
              <a:buFont typeface="Arial" pitchFamily="34" charset="0"/>
              <a:buNone/>
            </a:pPr>
            <a:r>
              <a:rPr lang="en-US" altLang="en-US" sz="1200" smtClean="0"/>
              <a:t>  getch();}</a:t>
            </a:r>
          </a:p>
          <a:p>
            <a:pPr>
              <a:buFont typeface="Arial" pitchFamily="34" charset="0"/>
              <a:buNone/>
            </a:pPr>
            <a:r>
              <a:rPr lang="en-US" altLang="en-US" sz="1200" smtClean="0"/>
              <a:t>       </a:t>
            </a:r>
            <a:endParaRPr lang="en-US" altLang="en-US" sz="1200" b="1" smtClean="0"/>
          </a:p>
        </p:txBody>
      </p:sp>
      <p:sp>
        <p:nvSpPr>
          <p:cNvPr id="50179" name="Slide Number Placeholder 3"/>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D6D1FF6A-4262-4608-9AD0-DB8C187B96B4}" type="slidenum">
              <a:rPr lang="en-US" altLang="en-US">
                <a:solidFill>
                  <a:srgbClr val="898989"/>
                </a:solidFill>
                <a:latin typeface="Calibri" pitchFamily="34" charset="0"/>
              </a:rPr>
              <a:pPr/>
              <a:t>16</a:t>
            </a:fld>
            <a:endParaRPr lang="en-US" altLang="en-US">
              <a:solidFill>
                <a:srgbClr val="898989"/>
              </a:solidFill>
              <a:latin typeface="Calibri" pitchFamily="34" charset="0"/>
            </a:endParaRPr>
          </a:p>
        </p:txBody>
      </p:sp>
      <p:sp>
        <p:nvSpPr>
          <p:cNvPr id="5" name="Text Placeholder 2"/>
          <p:cNvSpPr txBox="1">
            <a:spLocks/>
          </p:cNvSpPr>
          <p:nvPr/>
        </p:nvSpPr>
        <p:spPr bwMode="auto">
          <a:xfrm>
            <a:off x="3490635" y="0"/>
            <a:ext cx="4676503" cy="652092"/>
          </a:xfrm>
          <a:prstGeom prst="rect">
            <a:avLst/>
          </a:prstGeom>
          <a:solidFill>
            <a:srgbClr val="C00000"/>
          </a:solidFill>
          <a:ln w="9525">
            <a:noFill/>
            <a:miter lim="800000"/>
            <a:headEnd/>
            <a:tailEnd/>
          </a:ln>
          <a:effectLst>
            <a:softEdge rad="63500"/>
          </a:effectLst>
        </p:spPr>
        <p:txBody>
          <a:bodyPr anchor="ctr">
            <a:normAutofit lnSpcReduction="10000"/>
          </a:bodyPr>
          <a:lstStyle/>
          <a:p>
            <a:pPr algn="ctr" eaLnBrk="1" fontAlgn="auto" hangingPunct="1">
              <a:lnSpc>
                <a:spcPct val="90000"/>
              </a:lnSpc>
              <a:spcAft>
                <a:spcPts val="0"/>
              </a:spcAft>
              <a:defRPr/>
            </a:pPr>
            <a:r>
              <a:rPr lang="en-US" sz="4400" dirty="0">
                <a:solidFill>
                  <a:schemeClr val="bg1"/>
                </a:solidFill>
                <a:latin typeface="Times New Roman" pitchFamily="18" charset="0"/>
                <a:ea typeface="+mj-ea"/>
                <a:cs typeface="Times New Roman" pitchFamily="18" charset="0"/>
              </a:rPr>
              <a:t>FAQ</a:t>
            </a:r>
          </a:p>
        </p:txBody>
      </p:sp>
      <p:pic>
        <p:nvPicPr>
          <p:cNvPr id="501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263" y="1925638"/>
            <a:ext cx="40862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noGrp="1"/>
          </p:cNvSpPr>
          <p:nvPr>
            <p:ph type="title"/>
          </p:nvPr>
        </p:nvSpPr>
        <p:spPr>
          <a:xfrm>
            <a:off x="4467225" y="365125"/>
            <a:ext cx="4162425" cy="790575"/>
          </a:xfrm>
          <a:solidFill>
            <a:srgbClr val="C00000"/>
          </a:solidFill>
          <a:ln>
            <a:miter lim="800000"/>
            <a:headEnd/>
            <a:tailEnd/>
          </a:ln>
          <a:effectLst>
            <a:softEdge rad="63500"/>
          </a:effectLst>
        </p:spPr>
        <p:txBody>
          <a:bodyPr rtlCol="0">
            <a:normAutofit fontScale="90000"/>
          </a:bodyPr>
          <a:lstStyle/>
          <a:p>
            <a:pPr eaLnBrk="1" fontAlgn="auto" hangingPunct="1">
              <a:spcAft>
                <a:spcPts val="0"/>
              </a:spcAft>
              <a:defRPr/>
            </a:pPr>
            <a:r>
              <a:rPr lang="en-US" dirty="0">
                <a:solidFill>
                  <a:schemeClr val="bg1"/>
                </a:solidFill>
                <a:latin typeface="Times New Roman" pitchFamily="18" charset="0"/>
                <a:cs typeface="Times New Roman" pitchFamily="18" charset="0"/>
              </a:rPr>
              <a:t>FAQ</a:t>
            </a:r>
          </a:p>
        </p:txBody>
      </p:sp>
      <p:sp>
        <p:nvSpPr>
          <p:cNvPr id="51203" name="Content Placeholder 2"/>
          <p:cNvSpPr>
            <a:spLocks noGrp="1" noChangeArrowheads="1"/>
          </p:cNvSpPr>
          <p:nvPr>
            <p:ph idx="1"/>
          </p:nvPr>
        </p:nvSpPr>
        <p:spPr bwMode="auto">
          <a:xfrm>
            <a:off x="838200" y="1198563"/>
            <a:ext cx="10515600" cy="4978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800" b="1" smtClean="0"/>
              <a:t>Q2 Write a program to check if a number is even or not and print using the goto statement.</a:t>
            </a:r>
          </a:p>
          <a:p>
            <a:pPr lvl="1">
              <a:buFont typeface="Arial" pitchFamily="34" charset="0"/>
              <a:buNone/>
            </a:pPr>
            <a:r>
              <a:rPr lang="en-US" altLang="en-US" sz="1400" smtClean="0"/>
              <a:t>#include &lt;stdio.h&gt;</a:t>
            </a:r>
          </a:p>
          <a:p>
            <a:pPr lvl="1">
              <a:buFont typeface="Arial" pitchFamily="34" charset="0"/>
              <a:buNone/>
            </a:pPr>
            <a:r>
              <a:rPr lang="en-US" altLang="en-US" sz="1400" smtClean="0"/>
              <a:t>int main()</a:t>
            </a:r>
          </a:p>
          <a:p>
            <a:pPr lvl="1">
              <a:buFont typeface="Arial" pitchFamily="34" charset="0"/>
              <a:buNone/>
            </a:pPr>
            <a:r>
              <a:rPr lang="en-US" altLang="en-US" sz="1400" smtClean="0"/>
              <a:t>{</a:t>
            </a:r>
          </a:p>
          <a:p>
            <a:pPr lvl="1">
              <a:buFont typeface="Arial" pitchFamily="34" charset="0"/>
              <a:buNone/>
            </a:pPr>
            <a:r>
              <a:rPr lang="en-US" altLang="en-US" sz="1400" smtClean="0"/>
              <a:t>int num;</a:t>
            </a:r>
          </a:p>
          <a:p>
            <a:pPr lvl="1">
              <a:buFont typeface="Arial" pitchFamily="34" charset="0"/>
              <a:buNone/>
            </a:pPr>
            <a:r>
              <a:rPr lang="en-US" altLang="en-US" sz="1400" smtClean="0"/>
              <a:t>printf("Enter a number: ");</a:t>
            </a:r>
          </a:p>
          <a:p>
            <a:pPr lvl="1">
              <a:buFont typeface="Arial" pitchFamily="34" charset="0"/>
              <a:buNone/>
            </a:pPr>
            <a:r>
              <a:rPr lang="en-US" altLang="en-US" sz="1400" smtClean="0"/>
              <a:t> scanf("%d",&amp;num);</a:t>
            </a:r>
          </a:p>
          <a:p>
            <a:pPr lvl="1">
              <a:buFont typeface="Arial" pitchFamily="34" charset="0"/>
              <a:buNone/>
            </a:pPr>
            <a:r>
              <a:rPr lang="en-US" altLang="en-US" sz="1400" smtClean="0"/>
              <a:t>if (num % 2==0)</a:t>
            </a:r>
          </a:p>
          <a:p>
            <a:pPr lvl="1">
              <a:buFont typeface="Arial" pitchFamily="34" charset="0"/>
              <a:buNone/>
            </a:pPr>
            <a:r>
              <a:rPr lang="en-US" altLang="en-US" sz="1400" smtClean="0"/>
              <a:t>goto even;</a:t>
            </a:r>
          </a:p>
          <a:p>
            <a:pPr lvl="1">
              <a:buFont typeface="Arial" pitchFamily="34" charset="0"/>
              <a:buNone/>
            </a:pPr>
            <a:r>
              <a:rPr lang="en-US" altLang="en-US" sz="1400" smtClean="0"/>
              <a:t>else </a:t>
            </a:r>
          </a:p>
          <a:p>
            <a:pPr lvl="1">
              <a:buFont typeface="Arial" pitchFamily="34" charset="0"/>
              <a:buNone/>
            </a:pPr>
            <a:r>
              <a:rPr lang="en-US" altLang="en-US" sz="1400" smtClean="0"/>
              <a:t>goto odd;</a:t>
            </a:r>
          </a:p>
          <a:p>
            <a:pPr lvl="1">
              <a:buFont typeface="Arial" pitchFamily="34" charset="0"/>
              <a:buNone/>
            </a:pPr>
            <a:r>
              <a:rPr lang="en-US" altLang="en-US" sz="1400" smtClean="0"/>
              <a:t>even:</a:t>
            </a:r>
          </a:p>
          <a:p>
            <a:pPr lvl="1">
              <a:buFont typeface="Arial" pitchFamily="34" charset="0"/>
              <a:buNone/>
            </a:pPr>
            <a:r>
              <a:rPr lang="en-US" altLang="en-US" sz="1400" smtClean="0"/>
              <a:t>printf("even Number");</a:t>
            </a:r>
          </a:p>
          <a:p>
            <a:pPr lvl="1">
              <a:buFont typeface="Arial" pitchFamily="34" charset="0"/>
              <a:buNone/>
            </a:pPr>
            <a:r>
              <a:rPr lang="en-US" altLang="en-US" sz="1400" smtClean="0"/>
              <a:t>Odd:</a:t>
            </a:r>
          </a:p>
          <a:p>
            <a:pPr lvl="1">
              <a:buFont typeface="Arial" pitchFamily="34" charset="0"/>
              <a:buNone/>
            </a:pPr>
            <a:r>
              <a:rPr lang="en-US" altLang="en-US" sz="1400" smtClean="0"/>
              <a:t>printf("odd Number");</a:t>
            </a:r>
          </a:p>
          <a:p>
            <a:pPr lvl="1">
              <a:buFont typeface="Arial" pitchFamily="34" charset="0"/>
              <a:buNone/>
            </a:pPr>
            <a:r>
              <a:rPr lang="en-US" altLang="en-US" sz="1400" smtClean="0"/>
              <a:t>return 0;</a:t>
            </a:r>
          </a:p>
          <a:p>
            <a:pPr lvl="1">
              <a:buFont typeface="Arial" pitchFamily="34" charset="0"/>
              <a:buNone/>
            </a:pPr>
            <a:r>
              <a:rPr lang="en-US" altLang="en-US" sz="1400" smtClean="0"/>
              <a:t>}</a:t>
            </a:r>
          </a:p>
        </p:txBody>
      </p:sp>
      <p:sp>
        <p:nvSpPr>
          <p:cNvPr id="51204" name="Slide Number Placeholder 3"/>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611E6382-7947-4B10-B866-0B132476FC54}" type="slidenum">
              <a:rPr lang="en-US" altLang="en-US">
                <a:solidFill>
                  <a:srgbClr val="898989"/>
                </a:solidFill>
                <a:latin typeface="Calibri" pitchFamily="34" charset="0"/>
              </a:rPr>
              <a:pPr/>
              <a:t>17</a:t>
            </a:fld>
            <a:endParaRPr lang="en-US" altLang="en-US">
              <a:solidFill>
                <a:srgbClr val="898989"/>
              </a:solidFill>
              <a:latin typeface="Calibri" pitchFamily="34" charset="0"/>
            </a:endParaRPr>
          </a:p>
        </p:txBody>
      </p:sp>
      <p:pic>
        <p:nvPicPr>
          <p:cNvPr id="512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0" y="2211388"/>
            <a:ext cx="4676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bwMode="auto">
          <a:xfrm>
            <a:off x="838200" y="365125"/>
            <a:ext cx="10515600" cy="927100"/>
          </a:xfrm>
          <a:prstGeom prst="rect">
            <a:avLst/>
          </a:prstGeom>
          <a:solidFill>
            <a:srgbClr val="C0000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b="1" smtClean="0">
                <a:solidFill>
                  <a:schemeClr val="bg1"/>
                </a:solidFill>
              </a:rPr>
              <a:t>Assessment Questions</a:t>
            </a:r>
          </a:p>
        </p:txBody>
      </p:sp>
      <p:sp>
        <p:nvSpPr>
          <p:cNvPr id="52227" name="Slide Number Placeholder 3"/>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3F80F47F-54B6-4A17-B1C7-2F6C2637A747}" type="slidenum">
              <a:rPr lang="en-US" altLang="en-US">
                <a:solidFill>
                  <a:srgbClr val="898989"/>
                </a:solidFill>
                <a:latin typeface="Calibri" pitchFamily="34" charset="0"/>
              </a:rPr>
              <a:pPr/>
              <a:t>18</a:t>
            </a:fld>
            <a:endParaRPr lang="en-US" altLang="en-US">
              <a:solidFill>
                <a:srgbClr val="898989"/>
              </a:solidFill>
              <a:latin typeface="Calibri" pitchFamily="34" charset="0"/>
            </a:endParaRPr>
          </a:p>
        </p:txBody>
      </p:sp>
      <p:graphicFrame>
        <p:nvGraphicFramePr>
          <p:cNvPr id="6" name="Table 5"/>
          <p:cNvGraphicFramePr>
            <a:graphicFrameLocks noGrp="1"/>
          </p:cNvGraphicFramePr>
          <p:nvPr/>
        </p:nvGraphicFramePr>
        <p:xfrm>
          <a:off x="2000250" y="1292225"/>
          <a:ext cx="8128000" cy="576103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834796">
                <a:tc>
                  <a:txBody>
                    <a:bodyPr/>
                    <a:lstStyle/>
                    <a:p>
                      <a:r>
                        <a:rPr lang="en-US" sz="1800" dirty="0"/>
                        <a:t>1. </a:t>
                      </a:r>
                      <a:r>
                        <a:rPr lang="en-US" sz="1400" b="1" kern="1200" dirty="0">
                          <a:solidFill>
                            <a:schemeClr val="lt1"/>
                          </a:solidFill>
                          <a:latin typeface="+mn-lt"/>
                          <a:ea typeface="+mn-ea"/>
                          <a:cs typeface="+mn-cs"/>
                        </a:rPr>
                        <a:t>#include&lt;</a:t>
                      </a:r>
                      <a:r>
                        <a:rPr lang="en-US" sz="1400" b="1" kern="1200" dirty="0" err="1">
                          <a:solidFill>
                            <a:schemeClr val="lt1"/>
                          </a:solidFill>
                          <a:latin typeface="+mn-lt"/>
                          <a:ea typeface="+mn-ea"/>
                          <a:cs typeface="+mn-cs"/>
                        </a:rPr>
                        <a:t>stdio.h</a:t>
                      </a:r>
                      <a:r>
                        <a:rPr lang="en-US" sz="1400" b="1" kern="1200" dirty="0">
                          <a:solidFill>
                            <a:schemeClr val="lt1"/>
                          </a:solidFill>
                          <a:latin typeface="+mn-lt"/>
                          <a:ea typeface="+mn-ea"/>
                          <a:cs typeface="+mn-cs"/>
                        </a:rPr>
                        <a:t>&gt;</a:t>
                      </a:r>
                    </a:p>
                    <a:p>
                      <a:r>
                        <a:rPr lang="en-US" sz="1400" b="1" kern="1200" dirty="0" err="1">
                          <a:solidFill>
                            <a:schemeClr val="lt1"/>
                          </a:solidFill>
                          <a:latin typeface="+mn-lt"/>
                          <a:ea typeface="+mn-ea"/>
                          <a:cs typeface="+mn-cs"/>
                        </a:rPr>
                        <a:t>int</a:t>
                      </a:r>
                      <a:r>
                        <a:rPr lang="en-US" sz="1400" b="1" kern="1200" dirty="0">
                          <a:solidFill>
                            <a:schemeClr val="lt1"/>
                          </a:solidFill>
                          <a:latin typeface="+mn-lt"/>
                          <a:ea typeface="+mn-ea"/>
                          <a:cs typeface="+mn-cs"/>
                        </a:rPr>
                        <a:t> main()</a:t>
                      </a:r>
                    </a:p>
                    <a:p>
                      <a:r>
                        <a:rPr lang="en-US" sz="1400" b="1" kern="1200" dirty="0">
                          <a:solidFill>
                            <a:schemeClr val="lt1"/>
                          </a:solidFill>
                          <a:latin typeface="+mn-lt"/>
                          <a:ea typeface="+mn-ea"/>
                          <a:cs typeface="+mn-cs"/>
                        </a:rPr>
                        <a:t>{</a:t>
                      </a:r>
                    </a:p>
                    <a:p>
                      <a:r>
                        <a:rPr lang="en-US" sz="1400" b="1" kern="1200" dirty="0" err="1">
                          <a:solidFill>
                            <a:schemeClr val="lt1"/>
                          </a:solidFill>
                          <a:latin typeface="+mn-lt"/>
                          <a:ea typeface="+mn-ea"/>
                          <a:cs typeface="+mn-cs"/>
                        </a:rPr>
                        <a:t>int</a:t>
                      </a:r>
                      <a:r>
                        <a:rPr lang="en-US" sz="1400" b="1" kern="1200" dirty="0">
                          <a:solidFill>
                            <a:schemeClr val="lt1"/>
                          </a:solidFill>
                          <a:latin typeface="+mn-lt"/>
                          <a:ea typeface="+mn-ea"/>
                          <a:cs typeface="+mn-cs"/>
                        </a:rPr>
                        <a:t> x;</a:t>
                      </a:r>
                    </a:p>
                    <a:p>
                      <a:r>
                        <a:rPr lang="en-US" sz="1400" b="1" kern="1200" dirty="0">
                          <a:solidFill>
                            <a:schemeClr val="lt1"/>
                          </a:solidFill>
                          <a:latin typeface="+mn-lt"/>
                          <a:ea typeface="+mn-ea"/>
                          <a:cs typeface="+mn-cs"/>
                        </a:rPr>
                        <a:t>for(x=1;x&lt;=10;x++)</a:t>
                      </a:r>
                    </a:p>
                    <a:p>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    if(x%2==1)  </a:t>
                      </a:r>
                    </a:p>
                    <a:p>
                      <a:r>
                        <a:rPr lang="en-US" sz="1400" b="1" kern="1200" dirty="0">
                          <a:solidFill>
                            <a:schemeClr val="lt1"/>
                          </a:solidFill>
                          <a:latin typeface="+mn-lt"/>
                          <a:ea typeface="+mn-ea"/>
                          <a:cs typeface="+mn-cs"/>
                        </a:rPr>
                        <a:t>    continue;</a:t>
                      </a:r>
                    </a:p>
                    <a:p>
                      <a:r>
                        <a:rPr lang="en-US" sz="1400" b="1" kern="1200" dirty="0">
                          <a:solidFill>
                            <a:schemeClr val="lt1"/>
                          </a:solidFill>
                          <a:latin typeface="+mn-lt"/>
                          <a:ea typeface="+mn-ea"/>
                          <a:cs typeface="+mn-cs"/>
                        </a:rPr>
                        <a:t>    </a:t>
                      </a:r>
                      <a:r>
                        <a:rPr lang="en-US" sz="1400" b="1" kern="1200" dirty="0" err="1">
                          <a:solidFill>
                            <a:schemeClr val="lt1"/>
                          </a:solidFill>
                          <a:latin typeface="+mn-lt"/>
                          <a:ea typeface="+mn-ea"/>
                          <a:cs typeface="+mn-cs"/>
                        </a:rPr>
                        <a:t>printf</a:t>
                      </a:r>
                      <a:r>
                        <a:rPr lang="en-US" sz="1400" b="1" kern="1200" dirty="0">
                          <a:solidFill>
                            <a:schemeClr val="lt1"/>
                          </a:solidFill>
                          <a:latin typeface="+mn-lt"/>
                          <a:ea typeface="+mn-ea"/>
                          <a:cs typeface="+mn-cs"/>
                        </a:rPr>
                        <a:t>("\</a:t>
                      </a:r>
                      <a:r>
                        <a:rPr lang="en-US" sz="1400" b="1" kern="1200" dirty="0" err="1">
                          <a:solidFill>
                            <a:schemeClr val="lt1"/>
                          </a:solidFill>
                          <a:latin typeface="+mn-lt"/>
                          <a:ea typeface="+mn-ea"/>
                          <a:cs typeface="+mn-cs"/>
                        </a:rPr>
                        <a:t>t%d",x</a:t>
                      </a:r>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return 0;</a:t>
                      </a:r>
                    </a:p>
                    <a:p>
                      <a:r>
                        <a:rPr lang="en-US" sz="1400" b="1" kern="1200" dirty="0">
                          <a:solidFill>
                            <a:schemeClr val="lt1"/>
                          </a:solidFill>
                          <a:latin typeface="+mn-lt"/>
                          <a:ea typeface="+mn-ea"/>
                          <a:cs typeface="+mn-cs"/>
                        </a:rPr>
                        <a:t>}</a:t>
                      </a:r>
                      <a:endParaRPr lang="en-US" sz="1400" dirty="0"/>
                    </a:p>
                  </a:txBody>
                  <a:tcPr marT="45723" marB="45723"/>
                </a:tc>
                <a:tc>
                  <a:txBody>
                    <a:bodyPr/>
                    <a:lstStyle/>
                    <a:p>
                      <a:r>
                        <a:rPr lang="en-US" sz="1800" dirty="0"/>
                        <a:t>2.</a:t>
                      </a:r>
                      <a:r>
                        <a:rPr lang="en-US" sz="1800" b="1" kern="1200" dirty="0">
                          <a:solidFill>
                            <a:schemeClr val="lt1"/>
                          </a:solidFill>
                          <a:latin typeface="+mn-lt"/>
                          <a:ea typeface="+mn-ea"/>
                          <a:cs typeface="+mn-cs"/>
                        </a:rPr>
                        <a:t> #include&lt;</a:t>
                      </a:r>
                      <a:r>
                        <a:rPr lang="en-US" sz="1800" b="1" kern="1200" dirty="0" err="1">
                          <a:solidFill>
                            <a:schemeClr val="lt1"/>
                          </a:solidFill>
                          <a:latin typeface="+mn-lt"/>
                          <a:ea typeface="+mn-ea"/>
                          <a:cs typeface="+mn-cs"/>
                        </a:rPr>
                        <a:t>stdio.h</a:t>
                      </a:r>
                      <a:r>
                        <a:rPr lang="en-US" sz="1800" b="1" kern="1200" dirty="0">
                          <a:solidFill>
                            <a:schemeClr val="lt1"/>
                          </a:solidFill>
                          <a:latin typeface="+mn-lt"/>
                          <a:ea typeface="+mn-ea"/>
                          <a:cs typeface="+mn-cs"/>
                        </a:rPr>
                        <a:t>&gt;</a:t>
                      </a:r>
                    </a:p>
                    <a:p>
                      <a:r>
                        <a:rPr lang="en-US" sz="1800" b="1" kern="1200" dirty="0" err="1">
                          <a:solidFill>
                            <a:schemeClr val="lt1"/>
                          </a:solidFill>
                          <a:latin typeface="+mn-lt"/>
                          <a:ea typeface="+mn-ea"/>
                          <a:cs typeface="+mn-cs"/>
                        </a:rPr>
                        <a:t>int</a:t>
                      </a:r>
                      <a:r>
                        <a:rPr lang="en-US" sz="1800" b="1" kern="1200" dirty="0">
                          <a:solidFill>
                            <a:schemeClr val="lt1"/>
                          </a:solidFill>
                          <a:latin typeface="+mn-lt"/>
                          <a:ea typeface="+mn-ea"/>
                          <a:cs typeface="+mn-cs"/>
                        </a:rPr>
                        <a:t> main()</a:t>
                      </a:r>
                    </a:p>
                    <a:p>
                      <a:r>
                        <a:rPr lang="en-US" sz="1800" b="1" kern="1200" dirty="0">
                          <a:solidFill>
                            <a:schemeClr val="lt1"/>
                          </a:solidFill>
                          <a:latin typeface="+mn-lt"/>
                          <a:ea typeface="+mn-ea"/>
                          <a:cs typeface="+mn-cs"/>
                        </a:rPr>
                        <a:t>{</a:t>
                      </a:r>
                      <a:endParaRPr lang="en-US" sz="1400" b="1" kern="1200" dirty="0">
                        <a:solidFill>
                          <a:schemeClr val="lt1"/>
                        </a:solidFill>
                        <a:latin typeface="+mn-lt"/>
                        <a:ea typeface="+mn-ea"/>
                        <a:cs typeface="+mn-cs"/>
                      </a:endParaRPr>
                    </a:p>
                    <a:p>
                      <a:r>
                        <a:rPr lang="en-US" sz="1400" b="1" kern="1200" dirty="0" err="1">
                          <a:solidFill>
                            <a:schemeClr val="lt1"/>
                          </a:solidFill>
                          <a:latin typeface="+mn-lt"/>
                          <a:ea typeface="+mn-ea"/>
                          <a:cs typeface="+mn-cs"/>
                        </a:rPr>
                        <a:t>int</a:t>
                      </a:r>
                      <a:r>
                        <a:rPr lang="en-US" sz="1400" b="1" kern="1200" dirty="0">
                          <a:solidFill>
                            <a:schemeClr val="lt1"/>
                          </a:solidFill>
                          <a:latin typeface="+mn-lt"/>
                          <a:ea typeface="+mn-ea"/>
                          <a:cs typeface="+mn-cs"/>
                        </a:rPr>
                        <a:t> x=1;</a:t>
                      </a:r>
                    </a:p>
                    <a:p>
                      <a:r>
                        <a:rPr lang="en-US" sz="1400" b="1" kern="1200" dirty="0">
                          <a:solidFill>
                            <a:schemeClr val="lt1"/>
                          </a:solidFill>
                          <a:latin typeface="+mn-lt"/>
                          <a:ea typeface="+mn-ea"/>
                          <a:cs typeface="+mn-cs"/>
                        </a:rPr>
                        <a:t>for(;;)</a:t>
                      </a:r>
                    </a:p>
                    <a:p>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   if(x&gt;5)</a:t>
                      </a:r>
                    </a:p>
                    <a:p>
                      <a:r>
                        <a:rPr lang="en-US" sz="1400" b="1" kern="1200" dirty="0">
                          <a:solidFill>
                            <a:schemeClr val="lt1"/>
                          </a:solidFill>
                          <a:latin typeface="+mn-lt"/>
                          <a:ea typeface="+mn-ea"/>
                          <a:cs typeface="+mn-cs"/>
                        </a:rPr>
                        <a:t>      break;</a:t>
                      </a:r>
                    </a:p>
                    <a:p>
                      <a:r>
                        <a:rPr lang="en-US" sz="1400" b="1" kern="1200" dirty="0">
                          <a:solidFill>
                            <a:schemeClr val="lt1"/>
                          </a:solidFill>
                          <a:latin typeface="+mn-lt"/>
                          <a:ea typeface="+mn-ea"/>
                          <a:cs typeface="+mn-cs"/>
                        </a:rPr>
                        <a:t>   </a:t>
                      </a:r>
                      <a:r>
                        <a:rPr lang="en-US" sz="1400" b="1" kern="1200" dirty="0" err="1">
                          <a:solidFill>
                            <a:schemeClr val="lt1"/>
                          </a:solidFill>
                          <a:latin typeface="+mn-lt"/>
                          <a:ea typeface="+mn-ea"/>
                          <a:cs typeface="+mn-cs"/>
                        </a:rPr>
                        <a:t>printf</a:t>
                      </a:r>
                      <a:r>
                        <a:rPr lang="en-US" sz="1400" b="1" kern="1200" dirty="0">
                          <a:solidFill>
                            <a:schemeClr val="lt1"/>
                          </a:solidFill>
                          <a:latin typeface="+mn-lt"/>
                          <a:ea typeface="+mn-ea"/>
                          <a:cs typeface="+mn-cs"/>
                        </a:rPr>
                        <a:t>("\</a:t>
                      </a:r>
                      <a:r>
                        <a:rPr lang="en-US" sz="1400" b="1" kern="1200" dirty="0" err="1">
                          <a:solidFill>
                            <a:schemeClr val="lt1"/>
                          </a:solidFill>
                          <a:latin typeface="+mn-lt"/>
                          <a:ea typeface="+mn-ea"/>
                          <a:cs typeface="+mn-cs"/>
                        </a:rPr>
                        <a:t>t%d",x</a:t>
                      </a:r>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a:t>
                      </a:r>
                    </a:p>
                    <a:p>
                      <a:r>
                        <a:rPr lang="en-US" sz="1400" b="1" kern="1200" dirty="0">
                          <a:solidFill>
                            <a:schemeClr val="lt1"/>
                          </a:solidFill>
                          <a:latin typeface="+mn-lt"/>
                          <a:ea typeface="+mn-ea"/>
                          <a:cs typeface="+mn-cs"/>
                        </a:rPr>
                        <a:t>return 0;</a:t>
                      </a:r>
                    </a:p>
                    <a:p>
                      <a:r>
                        <a:rPr lang="en-US" sz="1400" b="1" kern="1200" dirty="0">
                          <a:solidFill>
                            <a:schemeClr val="lt1"/>
                          </a:solidFill>
                          <a:latin typeface="+mn-lt"/>
                          <a:ea typeface="+mn-ea"/>
                          <a:cs typeface="+mn-cs"/>
                        </a:rPr>
                        <a:t>}</a:t>
                      </a:r>
                      <a:endParaRPr lang="en-US" sz="1400" dirty="0"/>
                    </a:p>
                  </a:txBody>
                  <a:tcPr marT="45723" marB="45723"/>
                </a:tc>
                <a:extLst>
                  <a:ext uri="{0D108BD9-81ED-4DB2-BD59-A6C34878D82A}">
                    <a16:rowId xmlns:a16="http://schemas.microsoft.com/office/drawing/2014/main" val="10000"/>
                  </a:ext>
                </a:extLst>
              </a:tr>
              <a:tr h="2926242">
                <a:tc>
                  <a:txBody>
                    <a:bodyPr/>
                    <a:lstStyle/>
                    <a:p>
                      <a:r>
                        <a:rPr lang="en-US" sz="1800" dirty="0"/>
                        <a:t>3.</a:t>
                      </a:r>
                      <a:r>
                        <a:rPr lang="en-US" sz="1800" kern="1200" dirty="0">
                          <a:solidFill>
                            <a:schemeClr val="dk1"/>
                          </a:solidFill>
                          <a:latin typeface="+mn-lt"/>
                          <a:ea typeface="+mn-ea"/>
                          <a:cs typeface="+mn-cs"/>
                        </a:rPr>
                        <a:t> </a:t>
                      </a:r>
                      <a:r>
                        <a:rPr lang="en-US" sz="1400" kern="1200" dirty="0">
                          <a:solidFill>
                            <a:schemeClr val="dk1"/>
                          </a:solidFill>
                          <a:latin typeface="+mn-lt"/>
                          <a:ea typeface="+mn-ea"/>
                          <a:cs typeface="+mn-cs"/>
                        </a:rPr>
                        <a:t>The break statement is used in?</a:t>
                      </a:r>
                    </a:p>
                    <a:p>
                      <a:r>
                        <a:rPr lang="en-US" sz="1400" kern="1200" dirty="0">
                          <a:solidFill>
                            <a:schemeClr val="dk1"/>
                          </a:solidFill>
                          <a:latin typeface="+mn-lt"/>
                          <a:ea typeface="+mn-ea"/>
                          <a:cs typeface="+mn-cs"/>
                        </a:rPr>
                        <a:t>a) for loop</a:t>
                      </a:r>
                    </a:p>
                    <a:p>
                      <a:r>
                        <a:rPr lang="en-US" sz="1400" kern="1200" dirty="0">
                          <a:solidFill>
                            <a:schemeClr val="dk1"/>
                          </a:solidFill>
                          <a:latin typeface="+mn-lt"/>
                          <a:ea typeface="+mn-ea"/>
                          <a:cs typeface="+mn-cs"/>
                        </a:rPr>
                        <a:t>b)switch statement</a:t>
                      </a:r>
                    </a:p>
                    <a:p>
                      <a:r>
                        <a:rPr lang="en-US" sz="1400" kern="1200" dirty="0">
                          <a:solidFill>
                            <a:schemeClr val="dk1"/>
                          </a:solidFill>
                          <a:latin typeface="+mn-lt"/>
                          <a:ea typeface="+mn-ea"/>
                          <a:cs typeface="+mn-cs"/>
                        </a:rPr>
                        <a:t>c) while loop</a:t>
                      </a:r>
                    </a:p>
                    <a:p>
                      <a:r>
                        <a:rPr lang="en-US" sz="1400" kern="1200" dirty="0">
                          <a:solidFill>
                            <a:schemeClr val="dk1"/>
                          </a:solidFill>
                          <a:latin typeface="+mn-lt"/>
                          <a:ea typeface="+mn-ea"/>
                          <a:cs typeface="+mn-cs"/>
                        </a:rPr>
                        <a:t>d)None of the above</a:t>
                      </a:r>
                    </a:p>
                    <a:p>
                      <a:endParaRPr lang="en-US" sz="1400" dirty="0"/>
                    </a:p>
                  </a:txBody>
                  <a:tcPr marT="45723" marB="45723"/>
                </a:tc>
                <a:tc>
                  <a:txBody>
                    <a:bodyPr/>
                    <a:lstStyle/>
                    <a:p>
                      <a:pPr rtl="0" fontAlgn="base"/>
                      <a:r>
                        <a:rPr lang="en-US" sz="1800" dirty="0"/>
                        <a:t>4</a:t>
                      </a:r>
                      <a:r>
                        <a:rPr lang="en-US" sz="1400" dirty="0"/>
                        <a:t>.</a:t>
                      </a:r>
                      <a:r>
                        <a:rPr lang="en-US" sz="1400" b="0" i="0" kern="1200" dirty="0">
                          <a:solidFill>
                            <a:schemeClr val="dk1"/>
                          </a:solidFill>
                          <a:latin typeface="+mn-lt"/>
                          <a:ea typeface="+mn-ea"/>
                          <a:cs typeface="+mn-cs"/>
                        </a:rPr>
                        <a:t> #include &lt;</a:t>
                      </a:r>
                      <a:r>
                        <a:rPr lang="en-US" sz="1400" b="0" i="0" kern="1200" dirty="0" err="1">
                          <a:solidFill>
                            <a:schemeClr val="dk1"/>
                          </a:solidFill>
                          <a:latin typeface="+mn-lt"/>
                          <a:ea typeface="+mn-ea"/>
                          <a:cs typeface="+mn-cs"/>
                        </a:rPr>
                        <a:t>stdio.h</a:t>
                      </a:r>
                      <a:r>
                        <a:rPr lang="en-US" sz="1400" b="0" i="0" kern="1200" dirty="0">
                          <a:solidFill>
                            <a:schemeClr val="dk1"/>
                          </a:solidFill>
                          <a:latin typeface="+mn-lt"/>
                          <a:ea typeface="+mn-ea"/>
                          <a:cs typeface="+mn-cs"/>
                        </a:rPr>
                        <a:t>&gt;"</a:t>
                      </a:r>
                    </a:p>
                    <a:p>
                      <a:pPr rtl="0" fontAlgn="base"/>
                      <a:r>
                        <a:rPr lang="en-US" sz="1400" b="0" i="0" kern="1200" dirty="0" err="1">
                          <a:solidFill>
                            <a:schemeClr val="dk1"/>
                          </a:solidFill>
                          <a:latin typeface="+mn-lt"/>
                          <a:ea typeface="+mn-ea"/>
                          <a:cs typeface="+mn-cs"/>
                        </a:rPr>
                        <a:t>int</a:t>
                      </a:r>
                      <a:r>
                        <a:rPr lang="en-US" sz="1400" b="0" i="0" kern="1200" dirty="0">
                          <a:solidFill>
                            <a:schemeClr val="dk1"/>
                          </a:solidFill>
                          <a:latin typeface="+mn-lt"/>
                          <a:ea typeface="+mn-ea"/>
                          <a:cs typeface="+mn-cs"/>
                        </a:rPr>
                        <a:t> main()</a:t>
                      </a:r>
                    </a:p>
                    <a:p>
                      <a:pPr rtl="0" fontAlgn="base"/>
                      <a:r>
                        <a:rPr lang="en-US" sz="1400" b="0" i="0" kern="1200" dirty="0">
                          <a:solidFill>
                            <a:schemeClr val="dk1"/>
                          </a:solidFill>
                          <a:latin typeface="+mn-lt"/>
                          <a:ea typeface="+mn-ea"/>
                          <a:cs typeface="+mn-cs"/>
                        </a:rPr>
                        <a:t>{</a:t>
                      </a:r>
                    </a:p>
                    <a:p>
                      <a:pPr rtl="0" fontAlgn="base"/>
                      <a:r>
                        <a:rPr lang="en-US" sz="1400" b="0" i="0" kern="1200" dirty="0">
                          <a:solidFill>
                            <a:schemeClr val="dk1"/>
                          </a:solidFill>
                          <a:latin typeface="+mn-lt"/>
                          <a:ea typeface="+mn-ea"/>
                          <a:cs typeface="+mn-cs"/>
                        </a:rPr>
                        <a:t>  </a:t>
                      </a:r>
                      <a:r>
                        <a:rPr lang="en-US" sz="1400" b="0" i="0" kern="1200" dirty="0" err="1">
                          <a:solidFill>
                            <a:schemeClr val="dk1"/>
                          </a:solidFill>
                          <a:latin typeface="+mn-lt"/>
                          <a:ea typeface="+mn-ea"/>
                          <a:cs typeface="+mn-cs"/>
                        </a:rPr>
                        <a:t>int</a:t>
                      </a:r>
                      <a:r>
                        <a:rPr lang="en-US" sz="1400" b="0" i="0" kern="1200" dirty="0">
                          <a:solidFill>
                            <a:schemeClr val="dk1"/>
                          </a:solidFill>
                          <a:latin typeface="+mn-lt"/>
                          <a:ea typeface="+mn-ea"/>
                          <a:cs typeface="+mn-cs"/>
                        </a:rPr>
                        <a:t> </a:t>
                      </a:r>
                      <a:r>
                        <a:rPr lang="en-US" sz="1400" b="0" i="0" kern="1200" dirty="0" err="1">
                          <a:solidFill>
                            <a:schemeClr val="dk1"/>
                          </a:solidFill>
                          <a:latin typeface="+mn-lt"/>
                          <a:ea typeface="+mn-ea"/>
                          <a:cs typeface="+mn-cs"/>
                        </a:rPr>
                        <a:t>i</a:t>
                      </a:r>
                      <a:r>
                        <a:rPr lang="en-US" sz="1400" b="0" i="0" kern="1200" dirty="0">
                          <a:solidFill>
                            <a:schemeClr val="dk1"/>
                          </a:solidFill>
                          <a:latin typeface="+mn-lt"/>
                          <a:ea typeface="+mn-ea"/>
                          <a:cs typeface="+mn-cs"/>
                        </a:rPr>
                        <a:t>; </a:t>
                      </a:r>
                    </a:p>
                    <a:p>
                      <a:pPr rtl="0" fontAlgn="base"/>
                      <a:r>
                        <a:rPr lang="en-US" sz="1400" b="0" i="0" kern="1200" dirty="0">
                          <a:solidFill>
                            <a:schemeClr val="dk1"/>
                          </a:solidFill>
                          <a:latin typeface="+mn-lt"/>
                          <a:ea typeface="+mn-ea"/>
                          <a:cs typeface="+mn-cs"/>
                        </a:rPr>
                        <a:t>  </a:t>
                      </a:r>
                      <a:r>
                        <a:rPr lang="en-US" sz="1400" b="0" i="0" kern="1200" dirty="0" err="1">
                          <a:solidFill>
                            <a:schemeClr val="dk1"/>
                          </a:solidFill>
                          <a:latin typeface="+mn-lt"/>
                          <a:ea typeface="+mn-ea"/>
                          <a:cs typeface="+mn-cs"/>
                        </a:rPr>
                        <a:t>goto</a:t>
                      </a:r>
                      <a:r>
                        <a:rPr lang="en-US" sz="1400" b="0" i="0" kern="1200" dirty="0">
                          <a:solidFill>
                            <a:schemeClr val="dk1"/>
                          </a:solidFill>
                          <a:latin typeface="+mn-lt"/>
                          <a:ea typeface="+mn-ea"/>
                          <a:cs typeface="+mn-cs"/>
                        </a:rPr>
                        <a:t> LOOP;</a:t>
                      </a:r>
                    </a:p>
                    <a:p>
                      <a:pPr rtl="0" fontAlgn="base"/>
                      <a:r>
                        <a:rPr lang="en-US" sz="1400" b="0" i="0" kern="1200" dirty="0">
                          <a:solidFill>
                            <a:schemeClr val="dk1"/>
                          </a:solidFill>
                          <a:latin typeface="+mn-lt"/>
                          <a:ea typeface="+mn-ea"/>
                          <a:cs typeface="+mn-cs"/>
                        </a:rPr>
                        <a:t>  for (</a:t>
                      </a:r>
                      <a:r>
                        <a:rPr lang="en-US" sz="1400" b="0" i="0" kern="1200" dirty="0" err="1">
                          <a:solidFill>
                            <a:schemeClr val="dk1"/>
                          </a:solidFill>
                          <a:latin typeface="+mn-lt"/>
                          <a:ea typeface="+mn-ea"/>
                          <a:cs typeface="+mn-cs"/>
                        </a:rPr>
                        <a:t>i</a:t>
                      </a:r>
                      <a:r>
                        <a:rPr lang="en-US" sz="1400" b="0" i="0" kern="1200" dirty="0">
                          <a:solidFill>
                            <a:schemeClr val="dk1"/>
                          </a:solidFill>
                          <a:latin typeface="+mn-lt"/>
                          <a:ea typeface="+mn-ea"/>
                          <a:cs typeface="+mn-cs"/>
                        </a:rPr>
                        <a:t> = 0 ; </a:t>
                      </a:r>
                      <a:r>
                        <a:rPr lang="en-US" sz="1400" b="0" i="0" kern="1200" dirty="0" err="1">
                          <a:solidFill>
                            <a:schemeClr val="dk1"/>
                          </a:solidFill>
                          <a:latin typeface="+mn-lt"/>
                          <a:ea typeface="+mn-ea"/>
                          <a:cs typeface="+mn-cs"/>
                        </a:rPr>
                        <a:t>i</a:t>
                      </a:r>
                      <a:r>
                        <a:rPr lang="en-US" sz="1400" b="0" i="0" kern="1200" dirty="0">
                          <a:solidFill>
                            <a:schemeClr val="dk1"/>
                          </a:solidFill>
                          <a:latin typeface="+mn-lt"/>
                          <a:ea typeface="+mn-ea"/>
                          <a:cs typeface="+mn-cs"/>
                        </a:rPr>
                        <a:t> &lt; 10 ; </a:t>
                      </a:r>
                      <a:r>
                        <a:rPr lang="en-US" sz="1400" b="0" i="0" kern="1200" dirty="0" err="1">
                          <a:solidFill>
                            <a:schemeClr val="dk1"/>
                          </a:solidFill>
                          <a:latin typeface="+mn-lt"/>
                          <a:ea typeface="+mn-ea"/>
                          <a:cs typeface="+mn-cs"/>
                        </a:rPr>
                        <a:t>i</a:t>
                      </a:r>
                      <a:r>
                        <a:rPr lang="en-US" sz="1400" b="0" i="0" kern="1200" dirty="0">
                          <a:solidFill>
                            <a:schemeClr val="dk1"/>
                          </a:solidFill>
                          <a:latin typeface="+mn-lt"/>
                          <a:ea typeface="+mn-ea"/>
                          <a:cs typeface="+mn-cs"/>
                        </a:rPr>
                        <a:t>++)</a:t>
                      </a:r>
                    </a:p>
                    <a:p>
                      <a:pPr rtl="0" fontAlgn="base"/>
                      <a:r>
                        <a:rPr lang="en-US" sz="1400" b="0" i="0" kern="1200" dirty="0">
                          <a:solidFill>
                            <a:schemeClr val="dk1"/>
                          </a:solidFill>
                          <a:latin typeface="+mn-lt"/>
                          <a:ea typeface="+mn-ea"/>
                          <a:cs typeface="+mn-cs"/>
                        </a:rPr>
                        <a:t>  {</a:t>
                      </a:r>
                    </a:p>
                    <a:p>
                      <a:pPr rtl="0" fontAlgn="base"/>
                      <a:r>
                        <a:rPr lang="en-US" sz="1400" b="0" i="0" kern="1200" dirty="0">
                          <a:solidFill>
                            <a:schemeClr val="dk1"/>
                          </a:solidFill>
                          <a:latin typeface="+mn-lt"/>
                          <a:ea typeface="+mn-ea"/>
                          <a:cs typeface="+mn-cs"/>
                        </a:rPr>
                        <a:t>     </a:t>
                      </a:r>
                      <a:r>
                        <a:rPr lang="en-US" sz="1400" b="0" i="0" kern="1200" dirty="0" err="1">
                          <a:solidFill>
                            <a:schemeClr val="dk1"/>
                          </a:solidFill>
                          <a:latin typeface="+mn-lt"/>
                          <a:ea typeface="+mn-ea"/>
                          <a:cs typeface="+mn-cs"/>
                        </a:rPr>
                        <a:t>printf</a:t>
                      </a:r>
                      <a:r>
                        <a:rPr lang="en-US" sz="1400" b="0" i="0" kern="1200" dirty="0">
                          <a:solidFill>
                            <a:schemeClr val="dk1"/>
                          </a:solidFill>
                          <a:latin typeface="+mn-lt"/>
                          <a:ea typeface="+mn-ea"/>
                          <a:cs typeface="+mn-cs"/>
                        </a:rPr>
                        <a:t>("</a:t>
                      </a:r>
                      <a:r>
                        <a:rPr lang="en-US" sz="1400" b="0" i="0" kern="1200" dirty="0" err="1">
                          <a:solidFill>
                            <a:schemeClr val="dk1"/>
                          </a:solidFill>
                          <a:latin typeface="+mn-lt"/>
                          <a:ea typeface="+mn-ea"/>
                          <a:cs typeface="+mn-cs"/>
                        </a:rPr>
                        <a:t>GeeksQuizn</a:t>
                      </a:r>
                      <a:r>
                        <a:rPr lang="en-US" sz="1400" b="0" i="0" kern="1200" dirty="0">
                          <a:solidFill>
                            <a:schemeClr val="dk1"/>
                          </a:solidFill>
                          <a:latin typeface="+mn-lt"/>
                          <a:ea typeface="+mn-ea"/>
                          <a:cs typeface="+mn-cs"/>
                        </a:rPr>
                        <a:t>");</a:t>
                      </a:r>
                    </a:p>
                    <a:p>
                      <a:pPr rtl="0" fontAlgn="base"/>
                      <a:r>
                        <a:rPr lang="en-US" sz="1400" b="0" i="0" kern="1200" dirty="0">
                          <a:solidFill>
                            <a:schemeClr val="dk1"/>
                          </a:solidFill>
                          <a:latin typeface="+mn-lt"/>
                          <a:ea typeface="+mn-ea"/>
                          <a:cs typeface="+mn-cs"/>
                        </a:rPr>
                        <a:t>     LOOP:</a:t>
                      </a:r>
                    </a:p>
                    <a:p>
                      <a:pPr rtl="0" fontAlgn="base"/>
                      <a:r>
                        <a:rPr lang="en-US" sz="1400" b="0" i="0" kern="1200" dirty="0">
                          <a:solidFill>
                            <a:schemeClr val="dk1"/>
                          </a:solidFill>
                          <a:latin typeface="+mn-lt"/>
                          <a:ea typeface="+mn-ea"/>
                          <a:cs typeface="+mn-cs"/>
                        </a:rPr>
                        <a:t>      break;</a:t>
                      </a:r>
                    </a:p>
                    <a:p>
                      <a:pPr rtl="0" fontAlgn="base"/>
                      <a:r>
                        <a:rPr lang="en-US" sz="1400" b="0" i="0" kern="1200" dirty="0">
                          <a:solidFill>
                            <a:schemeClr val="dk1"/>
                          </a:solidFill>
                          <a:latin typeface="+mn-lt"/>
                          <a:ea typeface="+mn-ea"/>
                          <a:cs typeface="+mn-cs"/>
                        </a:rPr>
                        <a:t>  }</a:t>
                      </a:r>
                    </a:p>
                    <a:p>
                      <a:pPr rtl="0" fontAlgn="base"/>
                      <a:r>
                        <a:rPr lang="en-US" sz="1400" b="0" i="0" kern="1200" dirty="0">
                          <a:solidFill>
                            <a:schemeClr val="dk1"/>
                          </a:solidFill>
                          <a:latin typeface="+mn-lt"/>
                          <a:ea typeface="+mn-ea"/>
                          <a:cs typeface="+mn-cs"/>
                        </a:rPr>
                        <a:t>  return 0;</a:t>
                      </a:r>
                    </a:p>
                    <a:p>
                      <a:pPr rtl="0" fontAlgn="base"/>
                      <a:r>
                        <a:rPr lang="en-US" sz="1400" b="0" i="0" kern="1200" dirty="0">
                          <a:solidFill>
                            <a:schemeClr val="dk1"/>
                          </a:solidFill>
                          <a:latin typeface="+mn-lt"/>
                          <a:ea typeface="+mn-ea"/>
                          <a:cs typeface="+mn-cs"/>
                        </a:rPr>
                        <a:t>}</a:t>
                      </a:r>
                      <a:endParaRPr lang="en-US" sz="1800" dirty="0"/>
                    </a:p>
                  </a:txBody>
                  <a:tcPr marT="45723" marB="45723"/>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Arial" pitchFamily="34" charset="0"/>
              <a:buNone/>
            </a:pPr>
            <a:endParaRPr lang="en-US" altLang="en-US" sz="2400" smtClean="0">
              <a:latin typeface="Times New Roman" pitchFamily="18" charset="0"/>
              <a:cs typeface="Times New Roman" pitchFamily="18" charset="0"/>
            </a:endParaRPr>
          </a:p>
          <a:p>
            <a:pPr eaLnBrk="1" hangingPunct="1">
              <a:buFont typeface="Arial" pitchFamily="34" charset="0"/>
              <a:buNone/>
            </a:pPr>
            <a:endParaRPr lang="en-US" altLang="en-US" smtClean="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ln>
            <a:miter lim="800000"/>
            <a:headEnd/>
            <a:tailEnd/>
          </a:ln>
        </p:spPr>
        <p:txBody>
          <a:bodyPr rtlCol="0"/>
          <a:lstStyle/>
          <a:p>
            <a:pPr eaLnBrk="1" fontAlgn="auto" hangingPunct="1">
              <a:spcAft>
                <a:spcPts val="0"/>
              </a:spcAft>
              <a:defRPr/>
            </a:pPr>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sp>
        <p:nvSpPr>
          <p:cNvPr id="50220" name="Rectangle 44"/>
          <p:cNvSpPr>
            <a:spLocks noChangeArrowheads="1"/>
          </p:cNvSpPr>
          <p:nvPr/>
        </p:nvSpPr>
        <p:spPr bwMode="auto">
          <a:xfrm>
            <a:off x="1071563" y="1503363"/>
            <a:ext cx="9974262" cy="5354637"/>
          </a:xfrm>
          <a:prstGeom prst="rect">
            <a:avLst/>
          </a:prstGeom>
          <a:noFill/>
          <a:ln w="9525">
            <a:noFill/>
            <a:miter lim="800000"/>
            <a:headEnd/>
            <a:tailEnd/>
          </a:ln>
          <a:effectLst/>
        </p:spPr>
        <p:txBody>
          <a:bodyPr anchor="ctr">
            <a:spAutoFit/>
          </a:bodyPr>
          <a:lstStyle/>
          <a:p>
            <a:pPr eaLnBrk="1" hangingPunct="1">
              <a:defRPr/>
            </a:pPr>
            <a:r>
              <a:rPr lang="en-US" b="1" dirty="0">
                <a:latin typeface="+mn-lt"/>
                <a:ea typeface="+mn-ea"/>
                <a:cs typeface="Arial" panose="020B0604020202020204" pitchFamily="34" charset="0"/>
              </a:rPr>
              <a:t>Book References: </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3"/>
              </a:rPr>
              <a:t>https://www.pdfdrive.com/learn-to-program-with-c-learn-to-program-using-the-popular-c-programming-language-e166650744.html</a:t>
            </a:r>
            <a:r>
              <a:rPr lang="en-US" u="sng" dirty="0">
                <a:latin typeface="+mn-lt"/>
                <a:ea typeface="+mn-ea"/>
                <a:cs typeface="Arial" panose="020B0604020202020204" pitchFamily="34" charset="0"/>
                <a:hlinkClick r:id="rId4"/>
              </a:rPr>
              <a:t>http://www2.cs.uregina.ca/~hilder/cs833/Other%20Reference%20Materials/The%20C%20Programming%20Language.pdf</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5"/>
              </a:rPr>
              <a:t>http://www.freebookcentre.net/programming-books-download/The-Basics-of-C-Programming.html</a:t>
            </a:r>
            <a:endParaRPr lang="en-US" dirty="0">
              <a:latin typeface="+mn-lt"/>
              <a:ea typeface="+mn-ea"/>
              <a:cs typeface="Arial" panose="020B0604020202020204" pitchFamily="34" charset="0"/>
            </a:endParaRPr>
          </a:p>
          <a:p>
            <a:pPr eaLnBrk="1" hangingPunct="1">
              <a:defRPr/>
            </a:pPr>
            <a:r>
              <a:rPr lang="en-US" b="1" dirty="0">
                <a:latin typeface="+mn-lt"/>
                <a:ea typeface="+mn-ea"/>
                <a:cs typeface="Arial" panose="020B0604020202020204" pitchFamily="34" charset="0"/>
              </a:rPr>
              <a:t> </a:t>
            </a:r>
            <a:endParaRPr lang="en-US" dirty="0">
              <a:latin typeface="+mn-lt"/>
              <a:ea typeface="+mn-ea"/>
              <a:cs typeface="Arial" panose="020B0604020202020204" pitchFamily="34" charset="0"/>
            </a:endParaRPr>
          </a:p>
          <a:p>
            <a:pPr eaLnBrk="1" hangingPunct="1">
              <a:defRPr/>
            </a:pPr>
            <a:r>
              <a:rPr lang="en-US" b="1" dirty="0" err="1">
                <a:latin typeface="+mn-lt"/>
                <a:ea typeface="+mn-ea"/>
                <a:cs typeface="Arial" panose="020B0604020202020204" pitchFamily="34" charset="0"/>
              </a:rPr>
              <a:t>Vedio</a:t>
            </a:r>
            <a:r>
              <a:rPr lang="en-US" b="1" dirty="0">
                <a:latin typeface="+mn-lt"/>
                <a:ea typeface="+mn-ea"/>
                <a:cs typeface="Arial" panose="020B0604020202020204" pitchFamily="34" charset="0"/>
              </a:rPr>
              <a:t> Lecture: </a:t>
            </a:r>
            <a:r>
              <a:rPr lang="en-US" u="sng" dirty="0">
                <a:latin typeface="+mn-lt"/>
                <a:ea typeface="+mn-ea"/>
                <a:cs typeface="Arial" panose="020B0604020202020204" pitchFamily="34" charset="0"/>
                <a:hlinkClick r:id="rId6"/>
              </a:rPr>
              <a:t>http://www.digimat.in/nptel/courses/video/106104128/L17.html</a:t>
            </a:r>
            <a:r>
              <a:rPr lang="en-US" b="1" dirty="0">
                <a:latin typeface="+mn-lt"/>
                <a:ea typeface="+mn-ea"/>
                <a:cs typeface="Arial" panose="020B0604020202020204" pitchFamily="34" charset="0"/>
              </a:rPr>
              <a:t> </a:t>
            </a:r>
            <a:r>
              <a:rPr lang="en-US" dirty="0">
                <a:latin typeface="+mn-lt"/>
                <a:ea typeface="+mn-ea"/>
                <a:cs typeface="Arial" panose="020B0604020202020204" pitchFamily="34" charset="0"/>
              </a:rPr>
              <a:t> </a:t>
            </a:r>
          </a:p>
          <a:p>
            <a:pPr eaLnBrk="1" hangingPunct="1">
              <a:defRPr/>
            </a:pPr>
            <a:r>
              <a:rPr lang="en-US" u="sng" dirty="0">
                <a:latin typeface="+mn-lt"/>
                <a:ea typeface="+mn-ea"/>
                <a:cs typeface="Arial" panose="020B0604020202020204" pitchFamily="34" charset="0"/>
                <a:hlinkClick r:id="rId7"/>
              </a:rPr>
              <a:t>https://spoken-tutorial.org/watch/C+and+Cpp/Loops/English/</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8"/>
              </a:rPr>
              <a:t>https://www.youtube.com/watch?v=67TlTBT68LE</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9"/>
              </a:rPr>
              <a:t>https://www.youtube.com/watch?v=Bv1LcqhqnZs</a:t>
            </a:r>
            <a:endParaRPr lang="en-US" dirty="0">
              <a:latin typeface="+mn-lt"/>
              <a:ea typeface="+mn-ea"/>
              <a:cs typeface="Arial" panose="020B0604020202020204" pitchFamily="34" charset="0"/>
            </a:endParaRPr>
          </a:p>
          <a:p>
            <a:pPr eaLnBrk="1" hangingPunct="1">
              <a:defRPr/>
            </a:pPr>
            <a:r>
              <a:rPr lang="en-US" dirty="0">
                <a:latin typeface="+mn-lt"/>
                <a:ea typeface="+mn-ea"/>
                <a:cs typeface="Arial" panose="020B0604020202020204" pitchFamily="34" charset="0"/>
              </a:rPr>
              <a:t> </a:t>
            </a:r>
          </a:p>
          <a:p>
            <a:pPr eaLnBrk="1" hangingPunct="1">
              <a:defRPr/>
            </a:pPr>
            <a:r>
              <a:rPr lang="en-US" b="1" dirty="0">
                <a:latin typeface="+mn-lt"/>
                <a:ea typeface="+mn-ea"/>
                <a:cs typeface="Arial" panose="020B0604020202020204" pitchFamily="34" charset="0"/>
              </a:rPr>
              <a:t>Websites: </a:t>
            </a:r>
            <a:r>
              <a:rPr lang="en-US" dirty="0">
                <a:latin typeface="+mn-lt"/>
                <a:ea typeface="+mn-ea"/>
                <a:cs typeface="Arial" panose="020B0604020202020204" pitchFamily="34" charset="0"/>
              </a:rPr>
              <a:t> </a:t>
            </a:r>
            <a:r>
              <a:rPr lang="en-US" u="sng" dirty="0">
                <a:latin typeface="+mn-lt"/>
                <a:ea typeface="+mn-ea"/>
                <a:cs typeface="Arial" panose="020B0604020202020204" pitchFamily="34" charset="0"/>
                <a:hlinkClick r:id="rId10"/>
              </a:rPr>
              <a:t>https://www.cs.auckland.ac.nz/references/unix/digital/AQTLTBTE/DOCU_075.HTM</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11"/>
              </a:rPr>
              <a:t>https://www.programiz.com/c-programming/c-goto-statement</a:t>
            </a:r>
            <a:endParaRPr lang="en-US" dirty="0">
              <a:latin typeface="+mn-lt"/>
              <a:ea typeface="+mn-ea"/>
              <a:cs typeface="Arial" panose="020B0604020202020204" pitchFamily="34" charset="0"/>
            </a:endParaRPr>
          </a:p>
          <a:p>
            <a:pPr eaLnBrk="1" hangingPunct="1">
              <a:defRPr/>
            </a:pPr>
            <a:r>
              <a:rPr lang="en-US" u="sng" dirty="0">
                <a:latin typeface="+mn-lt"/>
                <a:ea typeface="+mn-ea"/>
                <a:cs typeface="Arial" panose="020B0604020202020204" pitchFamily="34" charset="0"/>
                <a:hlinkClick r:id="rId12"/>
              </a:rPr>
              <a:t>https://www.geeksforgeeks.org/c-sharp-jump-statements-break-continue-goto-return-and-throw</a:t>
            </a:r>
            <a:r>
              <a:rPr lang="en-US" u="sng" dirty="0">
                <a:ea typeface="+mn-ea"/>
                <a:cs typeface="Arial" panose="020B0604020202020204" pitchFamily="34" charset="0"/>
                <a:hlinkClick r:id="rId12"/>
              </a:rPr>
              <a:t>/</a:t>
            </a:r>
            <a:endParaRPr lang="en-US" dirty="0">
              <a:ea typeface="+mn-ea"/>
              <a:cs typeface="Arial" panose="020B0604020202020204" pitchFamily="34" charset="0"/>
            </a:endParaRPr>
          </a:p>
          <a:p>
            <a:pPr eaLnBrk="1" hangingPunct="1">
              <a:defRPr/>
            </a:pPr>
            <a:r>
              <a:rPr lang="en-US" dirty="0">
                <a:ea typeface="+mn-ea"/>
                <a:cs typeface="Arial" panose="020B0604020202020204" pitchFamily="34" charset="0"/>
              </a:rPr>
              <a:t> </a:t>
            </a:r>
          </a:p>
          <a:p>
            <a:pPr eaLnBrk="1" hangingPunct="1">
              <a:defRPr/>
            </a:pPr>
            <a:r>
              <a:rPr lang="en-US" b="1" dirty="0">
                <a:ea typeface="+mn-ea"/>
                <a:cs typeface="Arial" panose="020B0604020202020204" pitchFamily="34" charset="0"/>
              </a:rPr>
              <a:t> </a:t>
            </a:r>
            <a:endParaRPr lang="en-US" dirty="0">
              <a:ea typeface="+mn-ea"/>
              <a:cs typeface="Arial" panose="020B0604020202020204" pitchFamily="34" charset="0"/>
            </a:endParaRPr>
          </a:p>
          <a:p>
            <a:pPr eaLnBrk="1" hangingPunct="1">
              <a:defRPr/>
            </a:pPr>
            <a:r>
              <a:rPr lang="en-US" b="1" dirty="0">
                <a:ea typeface="+mn-ea"/>
                <a:cs typeface="Arial" panose="020B0604020202020204" pitchFamily="34" charset="0"/>
              </a:rPr>
              <a:t> </a:t>
            </a:r>
            <a:endParaRPr lang="en-US" dirty="0">
              <a:ea typeface="+mn-ea"/>
              <a:cs typeface="Arial" panose="020B0604020202020204" pitchFamily="34" charset="0"/>
            </a:endParaRPr>
          </a:p>
          <a:p>
            <a:pPr>
              <a:tabLst>
                <a:tab pos="1546225" algn="l"/>
              </a:tabLst>
              <a:defRPr/>
            </a:pPr>
            <a:endParaRPr lang="en-US" dirty="0">
              <a:latin typeface="Calibri"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195942" y="0"/>
            <a:ext cx="565240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77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983901"/>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93264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dirty="0">
                <a:solidFill>
                  <a:prstClr val="white"/>
                </a:solidFill>
                <a:latin typeface="Calibri Light"/>
                <a:ea typeface="+mn-ea"/>
                <a:cs typeface="+mn-cs"/>
              </a:rPr>
              <a:t> </a:t>
            </a:r>
          </a:p>
        </p:txBody>
      </p:sp>
      <p:cxnSp>
        <p:nvCxnSpPr>
          <p:cNvPr id="18" name="Straight Connector 17"/>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10169525" y="0"/>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733425" y="6294438"/>
            <a:ext cx="5588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90525" y="5129213"/>
            <a:ext cx="1728788"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279" name="Title 1"/>
          <p:cNvSpPr txBox="1">
            <a:spLocks/>
          </p:cNvSpPr>
          <p:nvPr/>
        </p:nvSpPr>
        <p:spPr bwMode="auto">
          <a:xfrm>
            <a:off x="1485900" y="2249488"/>
            <a:ext cx="107251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r>
              <a:rPr lang="en-US" altLang="en-US" sz="8000">
                <a:solidFill>
                  <a:srgbClr val="FFFFFF"/>
                </a:solidFill>
                <a:latin typeface="Casper"/>
                <a:cs typeface="Segoe UI" pitchFamily="34" charset="0"/>
              </a:rPr>
              <a:t>THANK YOU</a:t>
            </a:r>
          </a:p>
        </p:txBody>
      </p:sp>
      <p:sp>
        <p:nvSpPr>
          <p:cNvPr id="54280" name="Diamond 6"/>
          <p:cNvSpPr>
            <a:spLocks noChangeArrowheads="1"/>
          </p:cNvSpPr>
          <p:nvPr/>
        </p:nvSpPr>
        <p:spPr bwMode="auto">
          <a:xfrm>
            <a:off x="2641600" y="1214438"/>
            <a:ext cx="2430463" cy="3225800"/>
          </a:xfrm>
          <a:custGeom>
            <a:avLst/>
            <a:gdLst>
              <a:gd name="T0" fmla="*/ 2430463 w 2430463"/>
              <a:gd name="T1" fmla="*/ 2413000 h 3225800"/>
              <a:gd name="T2" fmla="*/ 1612911 w 2430463"/>
              <a:gd name="T3" fmla="*/ 3225800 h 3225800"/>
              <a:gd name="T4" fmla="*/ 0 w 2430463"/>
              <a:gd name="T5" fmla="*/ 1612900 h 3225800"/>
              <a:gd name="T6" fmla="*/ 1612911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4281" name="Diamond 6"/>
          <p:cNvSpPr>
            <a:spLocks noChangeArrowheads="1"/>
          </p:cNvSpPr>
          <p:nvPr/>
        </p:nvSpPr>
        <p:spPr bwMode="auto">
          <a:xfrm>
            <a:off x="2898775" y="1214438"/>
            <a:ext cx="2430463" cy="3225800"/>
          </a:xfrm>
          <a:custGeom>
            <a:avLst/>
            <a:gdLst>
              <a:gd name="T0" fmla="*/ 2430463 w 2430463"/>
              <a:gd name="T1" fmla="*/ 2413000 h 3225800"/>
              <a:gd name="T2" fmla="*/ 1612911 w 2430463"/>
              <a:gd name="T3" fmla="*/ 3225800 h 3225800"/>
              <a:gd name="T4" fmla="*/ 0 w 2430463"/>
              <a:gd name="T5" fmla="*/ 1612900 h 3225800"/>
              <a:gd name="T6" fmla="*/ 1612911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54282" name="Group 28"/>
          <p:cNvGrpSpPr>
            <a:grpSpLocks/>
          </p:cNvGrpSpPr>
          <p:nvPr/>
        </p:nvGrpSpPr>
        <p:grpSpPr bwMode="auto">
          <a:xfrm>
            <a:off x="238125" y="152400"/>
            <a:ext cx="409575" cy="1612900"/>
            <a:chOff x="83821" y="0"/>
            <a:chExt cx="219636" cy="903079"/>
          </a:xfrm>
        </p:grpSpPr>
        <p:sp>
          <p:nvSpPr>
            <p:cNvPr id="30" name="Rectangle 2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Rectangle 3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2" name="Rectangle 3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aphicFrame>
          <p:nvGraphicFramePr>
            <p:cNvPr id="54287" name="Object 75"/>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54289" name="CorelDRAW" r:id="rId4" imgW="2169000" imgH="2169360" progId="">
                    <p:embed/>
                  </p:oleObj>
                </mc:Choice>
                <mc:Fallback>
                  <p:oleObj name="CorelDRAW" r:id="rId4" imgW="2169000" imgH="2169360" progId="">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4283" name="Slide Number Placeholder 1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070CC9E0-0F05-408E-8120-0752E394925B}" type="slidenum">
              <a:rPr lang="en-US" altLang="en-US">
                <a:solidFill>
                  <a:srgbClr val="898989"/>
                </a:solidFill>
                <a:latin typeface="Calibri" pitchFamily="34" charset="0"/>
              </a:rPr>
              <a:pPr/>
              <a:t>20</a:t>
            </a:fld>
            <a:endParaRPr lang="en-US" altLang="en-US">
              <a:solidFill>
                <a:srgbClr val="898989"/>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bwMode="auto">
          <a:xfrm>
            <a:off x="8123238" y="1144588"/>
            <a:ext cx="3756025" cy="4727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smtClean="0">
              <a:latin typeface="Casper"/>
              <a:cs typeface="Arial" pitchFamily="34" charset="0"/>
            </a:endParaRPr>
          </a:p>
          <a:p>
            <a:endParaRPr lang="en-US" altLang="en-US" sz="2400" smtClean="0">
              <a:latin typeface="Casper"/>
              <a:cs typeface="Arial" pitchFamily="34" charset="0"/>
            </a:endParaRPr>
          </a:p>
        </p:txBody>
      </p:sp>
      <p:sp>
        <p:nvSpPr>
          <p:cNvPr id="36867" name="Slide Number Placeholder 4"/>
          <p:cNvSpPr>
            <a:spLocks noGrp="1"/>
          </p:cNvSpPr>
          <p:nvPr>
            <p:ph type="sldNum" sz="quarter" idx="12"/>
          </p:nvPr>
        </p:nvSpPr>
        <p:spPr bwMode="auto">
          <a:xfrm>
            <a:off x="88392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1A30BA4E-9746-4901-A0B5-AAA49441D32E}" type="slidenum">
              <a:rPr lang="en-US" altLang="en-US"/>
              <a:pPr/>
              <a:t>3</a:t>
            </a:fld>
            <a:endParaRPr lang="en-US" altLang="en-US"/>
          </a:p>
        </p:txBody>
      </p:sp>
      <p:sp>
        <p:nvSpPr>
          <p:cNvPr id="2" name="Rectangle 1"/>
          <p:cNvSpPr/>
          <p:nvPr/>
        </p:nvSpPr>
        <p:spPr>
          <a:xfrm>
            <a:off x="8297863" y="1566863"/>
            <a:ext cx="3363912" cy="4121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6" name="Table 5"/>
          <p:cNvGraphicFramePr>
            <a:graphicFrameLocks noGrp="1"/>
          </p:cNvGraphicFramePr>
          <p:nvPr/>
        </p:nvGraphicFramePr>
        <p:xfrm>
          <a:off x="374650" y="1801813"/>
          <a:ext cx="7531100" cy="4071939"/>
        </p:xfrm>
        <a:graphic>
          <a:graphicData uri="http://schemas.openxmlformats.org/drawingml/2006/table">
            <a:tbl>
              <a:tblPr/>
              <a:tblGrid>
                <a:gridCol w="1092200">
                  <a:extLst>
                    <a:ext uri="{9D8B030D-6E8A-4147-A177-3AD203B41FA5}">
                      <a16:colId xmlns:a16="http://schemas.microsoft.com/office/drawing/2014/main" val="20000"/>
                    </a:ext>
                  </a:extLst>
                </a:gridCol>
                <a:gridCol w="6438900">
                  <a:extLst>
                    <a:ext uri="{9D8B030D-6E8A-4147-A177-3AD203B41FA5}">
                      <a16:colId xmlns:a16="http://schemas.microsoft.com/office/drawing/2014/main" val="20001"/>
                    </a:ext>
                  </a:extLst>
                </a:gridCol>
              </a:tblGrid>
              <a:tr h="719138">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 Number</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Course Outcome</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CO1</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just"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Remember the concepts related to fundamentals of C language, draw flowcharts and write algorithm/pseudocode.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CO2</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just"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Understand the way of execution and debug programs in C language.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CO3</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just"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Apply various constructs, loops, functions to solve mathematical and scientific problem.</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rPr>
                        <a:t>CO4</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just"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Analyze the dynamic behavior of memory by the use of pointers.</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8825">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l"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rPr>
                        <a:t>CO5</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217613" latinLnBrk="1">
                        <a:spcBef>
                          <a:spcPct val="20000"/>
                        </a:spcBef>
                        <a:buFont typeface="Arial" pitchFamily="34" charset="0"/>
                        <a:defRPr sz="3800">
                          <a:solidFill>
                            <a:schemeClr val="tx1"/>
                          </a:solidFill>
                          <a:latin typeface="Arial" pitchFamily="34" charset="0"/>
                          <a:ea typeface="Arial Unicode MS" pitchFamily="34" charset="-128"/>
                          <a:cs typeface="Arial Unicode MS" pitchFamily="34" charset="-128"/>
                        </a:defRPr>
                      </a:lvl1pPr>
                      <a:lvl2pPr marL="742950" indent="-285750" defTabSz="1217613" latinLnBrk="1">
                        <a:spcBef>
                          <a:spcPct val="20000"/>
                        </a:spcBef>
                        <a:buFont typeface="Arial" pitchFamily="34" charset="0"/>
                        <a:defRPr sz="3300">
                          <a:solidFill>
                            <a:schemeClr val="tx1"/>
                          </a:solidFill>
                          <a:latin typeface="Arial" pitchFamily="34" charset="0"/>
                          <a:ea typeface="Arial Unicode MS" pitchFamily="34" charset="-128"/>
                          <a:cs typeface="Arial Unicode MS" pitchFamily="34" charset="-128"/>
                        </a:defRPr>
                      </a:lvl2pPr>
                      <a:lvl3pPr marL="1143000" indent="-228600" defTabSz="1217613" latinLnBrk="1">
                        <a:spcBef>
                          <a:spcPct val="20000"/>
                        </a:spcBef>
                        <a:buFont typeface="Arial" pitchFamily="34" charset="0"/>
                        <a:defRPr sz="2800">
                          <a:solidFill>
                            <a:schemeClr val="tx1"/>
                          </a:solidFill>
                          <a:latin typeface="Arial" pitchFamily="34" charset="0"/>
                          <a:ea typeface="Arial Unicode MS" pitchFamily="34" charset="-128"/>
                          <a:cs typeface="Arial Unicode MS" pitchFamily="34" charset="-128"/>
                        </a:defRPr>
                      </a:lvl3pPr>
                      <a:lvl4pPr marL="16002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4pPr>
                      <a:lvl5pPr marL="2057400" indent="-228600" defTabSz="1217613" latinLnBrk="1">
                        <a:spcBef>
                          <a:spcPct val="20000"/>
                        </a:spcBef>
                        <a:buFont typeface="Arial" pitchFamily="34" charset="0"/>
                        <a:defRPr sz="2200">
                          <a:solidFill>
                            <a:schemeClr val="tx1"/>
                          </a:solidFill>
                          <a:latin typeface="Arial" pitchFamily="34" charset="0"/>
                          <a:ea typeface="Arial Unicode MS" pitchFamily="34" charset="-128"/>
                          <a:cs typeface="Arial Unicode MS" pitchFamily="34" charset="-128"/>
                        </a:defRPr>
                      </a:lvl5pPr>
                      <a:lvl6pPr marL="25146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6pPr>
                      <a:lvl7pPr marL="29718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7pPr>
                      <a:lvl8pPr marL="34290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8pPr>
                      <a:lvl9pPr marL="3886200" indent="-228600" defTabSz="1217613" eaLnBrk="0" fontAlgn="base" latinLnBrk="1" hangingPunct="0">
                        <a:spcBef>
                          <a:spcPct val="20000"/>
                        </a:spcBef>
                        <a:spcAft>
                          <a:spcPct val="0"/>
                        </a:spcAft>
                        <a:buFont typeface="Arial" pitchFamily="34" charset="0"/>
                        <a:defRPr sz="2200">
                          <a:solidFill>
                            <a:schemeClr val="tx1"/>
                          </a:solidFill>
                          <a:latin typeface="Arial" pitchFamily="34" charset="0"/>
                          <a:ea typeface="Arial Unicode MS" pitchFamily="34" charset="-128"/>
                          <a:cs typeface="Arial Unicode MS" pitchFamily="34" charset="-128"/>
                        </a:defRPr>
                      </a:lvl9pPr>
                    </a:lstStyle>
                    <a:p>
                      <a:pPr marL="0" marR="0" lvl="0" indent="0" algn="just" defTabSz="1217613" rtl="0" eaLnBrk="1" fontAlgn="base" latinLnBrk="1"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Design and develop modular programs for real world problems using control structure and selection structure.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3689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2025650"/>
            <a:ext cx="31829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1363" y="1701800"/>
            <a:ext cx="895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6"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09538"/>
            <a:ext cx="26860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871" y="388947"/>
            <a:ext cx="7685314" cy="1147360"/>
          </a:xfrm>
        </p:spPr>
        <p:txBody>
          <a:bodyPr>
            <a:normAutofit fontScale="90000"/>
          </a:bodyPr>
          <a:lstStyle/>
          <a:p>
            <a:r>
              <a:rPr lang="en-US" sz="4900" b="1" dirty="0" smtClean="0">
                <a:solidFill>
                  <a:srgbClr val="FF0000"/>
                </a:solidFill>
                <a:latin typeface="+mn-lt"/>
              </a:rPr>
              <a:t>Scheme </a:t>
            </a:r>
            <a:r>
              <a:rPr lang="en-US" sz="4900" b="1" dirty="0">
                <a:solidFill>
                  <a:srgbClr val="FF0000"/>
                </a:solidFill>
                <a:latin typeface="+mn-lt"/>
              </a:rPr>
              <a:t>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25112406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idx="1"/>
          </p:nvPr>
        </p:nvGraphicFramePr>
        <p:xfrm>
          <a:off x="501793" y="1645920"/>
          <a:ext cx="11351623" cy="4099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915" name="Slide Number Placeholder 4"/>
          <p:cNvSpPr>
            <a:spLocks noGrp="1" noChangeArrowheads="1"/>
          </p:cNvSpPr>
          <p:nvPr>
            <p:ph type="sldNum" sz="quarter" idx="12"/>
          </p:nvPr>
        </p:nvSpPr>
        <p:spPr bwMode="auto">
          <a:xfrm>
            <a:off x="88392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7DC37C54-B873-4AF8-8DEC-82AD0664BDB5}" type="slidenum">
              <a:rPr lang="en-US" altLang="en-US">
                <a:solidFill>
                  <a:srgbClr val="898989"/>
                </a:solidFill>
                <a:latin typeface="Calibri" pitchFamily="34" charset="0"/>
              </a:rPr>
              <a:pPr/>
              <a:t>5</a:t>
            </a:fld>
            <a:endParaRPr lang="en-US" altLang="en-US">
              <a:solidFill>
                <a:srgbClr val="898989"/>
              </a:solidFill>
              <a:latin typeface="Calibri" pitchFamily="34" charset="0"/>
            </a:endParaRPr>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bject 2"/>
          <p:cNvSpPr txBox="1">
            <a:spLocks/>
          </p:cNvSpPr>
          <p:nvPr/>
        </p:nvSpPr>
        <p:spPr>
          <a:xfrm>
            <a:off x="2743200" y="606425"/>
            <a:ext cx="5891213" cy="750888"/>
          </a:xfrm>
          <a:prstGeom prst="rect">
            <a:avLst/>
          </a:prstGeom>
        </p:spPr>
        <p:txBody>
          <a:bodyPr lIns="0" tIns="12700" rIns="0" bIns="0" anchor="b">
            <a:spAutoFit/>
          </a:bodyPr>
          <a:lstStyle/>
          <a:p>
            <a:pPr marL="12700" eaLnBrk="1" fontAlgn="auto" hangingPunct="1">
              <a:spcBef>
                <a:spcPts val="100"/>
              </a:spcBef>
              <a:spcAft>
                <a:spcPts val="0"/>
              </a:spcAft>
              <a:defRPr/>
            </a:pPr>
            <a:r>
              <a:rPr lang="en-US" sz="4800" spc="-5" dirty="0">
                <a:solidFill>
                  <a:srgbClr val="00B0F0"/>
                </a:solidFill>
                <a:ea typeface="+mj-ea"/>
                <a:cs typeface="Arial" panose="020B0604020202020204" pitchFamily="34" charset="0"/>
              </a:rPr>
              <a:t>        </a:t>
            </a:r>
            <a:endParaRPr lang="en-US" sz="4800" dirty="0">
              <a:solidFill>
                <a:schemeClr val="accent2">
                  <a:lumMod val="75000"/>
                </a:schemeClr>
              </a:solidFill>
              <a:ea typeface="+mj-ea"/>
              <a:cs typeface="Arial" panose="020B0604020202020204" pitchFamily="34" charset="0"/>
            </a:endParaRPr>
          </a:p>
        </p:txBody>
      </p:sp>
      <p:sp>
        <p:nvSpPr>
          <p:cNvPr id="6" name="Title 1"/>
          <p:cNvSpPr txBox="1">
            <a:spLocks/>
          </p:cNvSpPr>
          <p:nvPr/>
        </p:nvSpPr>
        <p:spPr>
          <a:xfrm>
            <a:off x="2847975" y="365125"/>
            <a:ext cx="7664450" cy="1111250"/>
          </a:xfrm>
          <a:prstGeom prst="rect">
            <a:avLst/>
          </a:prstGeom>
          <a:solidFill>
            <a:srgbClr val="C00000"/>
          </a:solidFill>
        </p:spPr>
        <p:txBody>
          <a:bodyPr anchor="ctr">
            <a:normAutofit/>
          </a:bodyPr>
          <a:lstStyle/>
          <a:p>
            <a:pPr algn="ctr" eaLnBrk="1" fontAlgn="auto" hangingPunct="1">
              <a:lnSpc>
                <a:spcPct val="90000"/>
              </a:lnSpc>
              <a:spcAft>
                <a:spcPts val="0"/>
              </a:spcAft>
              <a:defRPr/>
            </a:pPr>
            <a:r>
              <a:rPr lang="en-IN" sz="4400" b="1" dirty="0">
                <a:solidFill>
                  <a:schemeClr val="bg1"/>
                </a:solidFill>
                <a:latin typeface="Times New Roman" pitchFamily="18" charset="0"/>
                <a:ea typeface="+mj-ea"/>
                <a:cs typeface="Times New Roman" pitchFamily="18" charset="0"/>
              </a:rPr>
              <a:t>Contents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noChangeArrowheads="1"/>
          </p:cNvSpPr>
          <p:nvPr>
            <p:ph type="sldNum" sz="quarter" idx="12"/>
          </p:nvPr>
        </p:nvSpPr>
        <p:spPr bwMode="auto">
          <a:xfrm>
            <a:off x="88392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34B1B0A3-C931-4EB0-B610-FCA8E54D4F53}" type="slidenum">
              <a:rPr lang="en-US" altLang="en-US">
                <a:solidFill>
                  <a:srgbClr val="898989"/>
                </a:solidFill>
                <a:latin typeface="Calibri" pitchFamily="34" charset="0"/>
              </a:rPr>
              <a:pPr/>
              <a:t>6</a:t>
            </a:fld>
            <a:endParaRPr lang="en-US" altLang="en-US">
              <a:solidFill>
                <a:srgbClr val="898989"/>
              </a:solidFill>
              <a:latin typeface="Calibri" pitchFamily="34" charset="0"/>
            </a:endParaRPr>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bject 2"/>
          <p:cNvSpPr txBox="1">
            <a:spLocks/>
          </p:cNvSpPr>
          <p:nvPr/>
        </p:nvSpPr>
        <p:spPr>
          <a:xfrm>
            <a:off x="2625725" y="711200"/>
            <a:ext cx="6780213" cy="750888"/>
          </a:xfrm>
          <a:prstGeom prst="rect">
            <a:avLst/>
          </a:prstGeom>
        </p:spPr>
        <p:txBody>
          <a:bodyPr lIns="0" tIns="12700" rIns="0" bIns="0" anchor="b">
            <a:spAutoFit/>
          </a:bodyPr>
          <a:lstStyle/>
          <a:p>
            <a:pPr marL="12700" eaLnBrk="1" fontAlgn="auto" hangingPunct="1">
              <a:spcBef>
                <a:spcPts val="100"/>
              </a:spcBef>
              <a:spcAft>
                <a:spcPts val="0"/>
              </a:spcAft>
              <a:defRPr/>
            </a:pPr>
            <a:r>
              <a:rPr lang="en-US" sz="4800" dirty="0">
                <a:solidFill>
                  <a:srgbClr val="00AFEF"/>
                </a:solidFill>
                <a:latin typeface="+mn-lt"/>
                <a:ea typeface="+mn-ea"/>
                <a:cs typeface="+mn-cs"/>
              </a:rPr>
              <a:t>      </a:t>
            </a:r>
            <a:r>
              <a:rPr lang="en-US" sz="4800" dirty="0">
                <a:solidFill>
                  <a:srgbClr val="860000"/>
                </a:solidFill>
                <a:ea typeface="+mn-ea"/>
                <a:cs typeface="Arial" panose="020B0604020202020204" pitchFamily="34" charset="0"/>
              </a:rPr>
              <a:t>I/O Statements</a:t>
            </a:r>
            <a:endParaRPr lang="en-US" sz="4800" dirty="0">
              <a:solidFill>
                <a:srgbClr val="860000"/>
              </a:solidFill>
              <a:ea typeface="+mj-ea"/>
              <a:cs typeface="Arial" panose="020B0604020202020204" pitchFamily="34" charset="0"/>
            </a:endParaRPr>
          </a:p>
        </p:txBody>
      </p:sp>
      <p:graphicFrame>
        <p:nvGraphicFramePr>
          <p:cNvPr id="6" name="Diagram 5"/>
          <p:cNvGraphicFramePr/>
          <p:nvPr/>
        </p:nvGraphicFramePr>
        <p:xfrm>
          <a:off x="1524000" y="2037806"/>
          <a:ext cx="9321800" cy="4024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txBox="1">
            <a:spLocks/>
          </p:cNvSpPr>
          <p:nvPr/>
        </p:nvSpPr>
        <p:spPr>
          <a:xfrm>
            <a:off x="2847975" y="365125"/>
            <a:ext cx="7664450" cy="1111250"/>
          </a:xfrm>
          <a:prstGeom prst="rect">
            <a:avLst/>
          </a:prstGeom>
          <a:solidFill>
            <a:srgbClr val="C00000"/>
          </a:solidFill>
        </p:spPr>
        <p:txBody>
          <a:bodyPr anchor="ctr">
            <a:normAutofit/>
          </a:bodyPr>
          <a:lstStyle/>
          <a:p>
            <a:pPr algn="ctr" eaLnBrk="1" fontAlgn="auto" hangingPunct="1">
              <a:lnSpc>
                <a:spcPct val="90000"/>
              </a:lnSpc>
              <a:spcAft>
                <a:spcPts val="0"/>
              </a:spcAft>
              <a:defRPr/>
            </a:pPr>
            <a:r>
              <a:rPr lang="en-IN" sz="4400" b="1" dirty="0">
                <a:solidFill>
                  <a:schemeClr val="bg1"/>
                </a:solidFill>
                <a:latin typeface="Times New Roman" pitchFamily="18" charset="0"/>
                <a:ea typeface="+mj-ea"/>
                <a:cs typeface="Times New Roman" pitchFamily="18" charset="0"/>
              </a:rPr>
              <a:t>Jump Statements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09600" y="787400"/>
            <a:ext cx="10972800" cy="525463"/>
          </a:xfrm>
        </p:spPr>
        <p:txBody>
          <a:bodyPr rtlCol="0">
            <a:normAutofit fontScale="90000"/>
          </a:bodyPr>
          <a:lstStyle/>
          <a:p>
            <a:pPr eaLnBrk="1" fontAlgn="auto" hangingPunct="1">
              <a:spcBef>
                <a:spcPts val="0"/>
              </a:spcBef>
              <a:spcAft>
                <a:spcPts val="0"/>
              </a:spcAft>
              <a:defRPr/>
            </a:pPr>
            <a:r>
              <a:rPr lang="en-US" sz="4800" b="1" kern="0" dirty="0">
                <a:solidFill>
                  <a:srgbClr val="FE6B2B">
                    <a:lumMod val="50000"/>
                  </a:srgbClr>
                </a:solidFill>
                <a:cs typeface="Arial" pitchFamily="34" charset="0"/>
              </a:rPr>
              <a:t>I/O types</a:t>
            </a:r>
          </a:p>
        </p:txBody>
      </p:sp>
      <p:sp>
        <p:nvSpPr>
          <p:cNvPr id="7" name="Content Placeholder 6"/>
          <p:cNvSpPr>
            <a:spLocks noGrp="1"/>
          </p:cNvSpPr>
          <p:nvPr>
            <p:ph idx="1"/>
          </p:nvPr>
        </p:nvSpPr>
        <p:spPr>
          <a:xfrm>
            <a:off x="3375025" y="1597025"/>
            <a:ext cx="6172200" cy="4873625"/>
          </a:xfrm>
          <a:solidFill>
            <a:schemeClr val="accent6"/>
          </a:solidFill>
        </p:spPr>
        <p:txBody>
          <a:bodyPr/>
          <a:lstStyle/>
          <a:p>
            <a:pPr>
              <a:buFont typeface="Arial" pitchFamily="34" charset="0"/>
              <a:buNone/>
              <a:defRPr/>
            </a:pPr>
            <a:r>
              <a:rPr lang="en-US" b="1" dirty="0"/>
              <a:t>They are of four types:-</a:t>
            </a:r>
          </a:p>
          <a:p>
            <a:pPr>
              <a:defRPr/>
            </a:pPr>
            <a:r>
              <a:rPr lang="en-US" b="1" dirty="0"/>
              <a:t>Break</a:t>
            </a:r>
          </a:p>
          <a:p>
            <a:pPr>
              <a:defRPr/>
            </a:pPr>
            <a:r>
              <a:rPr lang="en-US" b="1" dirty="0"/>
              <a:t>Continue</a:t>
            </a:r>
          </a:p>
          <a:p>
            <a:pPr>
              <a:defRPr/>
            </a:pPr>
            <a:r>
              <a:rPr lang="en-US" b="1" dirty="0" err="1"/>
              <a:t>goto</a:t>
            </a:r>
            <a:endParaRPr lang="en-US" b="1" dirty="0"/>
          </a:p>
          <a:p>
            <a:pPr>
              <a:defRPr/>
            </a:pPr>
            <a:r>
              <a:rPr lang="en-US" b="1" dirty="0"/>
              <a:t>Return</a:t>
            </a:r>
          </a:p>
        </p:txBody>
      </p:sp>
      <p:sp>
        <p:nvSpPr>
          <p:cNvPr id="40964" name="Slide Number Placeholder 4"/>
          <p:cNvSpPr>
            <a:spLocks noGrp="1" noChangeArrowheads="1"/>
          </p:cNvSpPr>
          <p:nvPr>
            <p:ph type="sldNum" sz="quarter" idx="12"/>
          </p:nvPr>
        </p:nvSpPr>
        <p:spPr bwMode="auto">
          <a:xfrm>
            <a:off x="88392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E8228961-A0E9-43A6-A56D-6CC2D7B82017}" type="slidenum">
              <a:rPr lang="en-US" altLang="en-US">
                <a:solidFill>
                  <a:srgbClr val="898989"/>
                </a:solidFill>
                <a:latin typeface="Calibri" pitchFamily="34" charset="0"/>
              </a:rPr>
              <a:pPr/>
              <a:t>7</a:t>
            </a:fld>
            <a:endParaRPr lang="en-US" altLang="en-US">
              <a:solidFill>
                <a:srgbClr val="898989"/>
              </a:solidFill>
              <a:latin typeface="Calibri" pitchFamily="34" charset="0"/>
            </a:endParaRPr>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p:cNvSpPr txBox="1">
            <a:spLocks/>
          </p:cNvSpPr>
          <p:nvPr/>
        </p:nvSpPr>
        <p:spPr>
          <a:xfrm>
            <a:off x="2847975" y="365125"/>
            <a:ext cx="7664450" cy="1111250"/>
          </a:xfrm>
          <a:prstGeom prst="rect">
            <a:avLst/>
          </a:prstGeom>
          <a:solidFill>
            <a:srgbClr val="C00000"/>
          </a:solidFill>
        </p:spPr>
        <p:txBody>
          <a:bodyPr anchor="ctr">
            <a:normAutofit/>
          </a:bodyPr>
          <a:lstStyle/>
          <a:p>
            <a:pPr algn="ctr" eaLnBrk="1" fontAlgn="auto" hangingPunct="1">
              <a:lnSpc>
                <a:spcPct val="90000"/>
              </a:lnSpc>
              <a:spcAft>
                <a:spcPts val="0"/>
              </a:spcAft>
              <a:defRPr/>
            </a:pPr>
            <a:r>
              <a:rPr lang="en-IN" sz="4400" b="1" dirty="0">
                <a:solidFill>
                  <a:schemeClr val="bg1"/>
                </a:solidFill>
                <a:latin typeface="Times New Roman" pitchFamily="18" charset="0"/>
                <a:ea typeface="+mj-ea"/>
                <a:cs typeface="Times New Roman" pitchFamily="18" charset="0"/>
              </a:rPr>
              <a:t>Types of Jump statements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bwMode="auto">
          <a:xfrm>
            <a:off x="2703513" y="300038"/>
            <a:ext cx="7302500" cy="927100"/>
          </a:xfrm>
          <a:prstGeom prst="rect">
            <a:avLst/>
          </a:prstGeom>
          <a:solidFill>
            <a:srgbClr val="C0000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IN" altLang="en-US" sz="4000" b="1" smtClean="0">
                <a:solidFill>
                  <a:schemeClr val="bg1"/>
                </a:solidFill>
                <a:latin typeface="Times New Roman" pitchFamily="18" charset="0"/>
                <a:cs typeface="Times New Roman" pitchFamily="18" charset="0"/>
              </a:rPr>
              <a:t>Loops Definition &amp; Syntax </a:t>
            </a:r>
          </a:p>
        </p:txBody>
      </p:sp>
      <p:sp>
        <p:nvSpPr>
          <p:cNvPr id="41987" name="Slide Number Placeholder 4"/>
          <p:cNvSpPr>
            <a:spLocks noGrp="1" noChangeArrowheads="1"/>
          </p:cNvSpPr>
          <p:nvPr>
            <p:ph type="sldNum" sz="quarter" idx="12"/>
          </p:nvPr>
        </p:nvSpPr>
        <p:spPr bwMode="auto">
          <a:xfrm>
            <a:off x="88392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C5838AF2-1C21-4470-B052-0BBAF7A00C77}" type="slidenum">
              <a:rPr lang="en-US" altLang="en-US">
                <a:solidFill>
                  <a:srgbClr val="898989"/>
                </a:solidFill>
                <a:latin typeface="Calibri" pitchFamily="34" charset="0"/>
              </a:rPr>
              <a:pPr/>
              <a:t>8</a:t>
            </a:fld>
            <a:endParaRPr lang="en-US" altLang="en-US">
              <a:solidFill>
                <a:srgbClr val="898989"/>
              </a:solidFill>
              <a:latin typeface="Calibri" pitchFamily="34" charset="0"/>
            </a:endParaRPr>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aphicFrame>
        <p:nvGraphicFramePr>
          <p:cNvPr id="7" name="Table 6"/>
          <p:cNvGraphicFramePr>
            <a:graphicFrameLocks noGrp="1"/>
          </p:cNvGraphicFramePr>
          <p:nvPr/>
        </p:nvGraphicFramePr>
        <p:xfrm>
          <a:off x="209550" y="1397000"/>
          <a:ext cx="11507788" cy="3659403"/>
        </p:xfrm>
        <a:graphic>
          <a:graphicData uri="http://schemas.openxmlformats.org/drawingml/2006/table">
            <a:tbl>
              <a:tblPr/>
              <a:tblGrid>
                <a:gridCol w="5753894">
                  <a:extLst>
                    <a:ext uri="{9D8B030D-6E8A-4147-A177-3AD203B41FA5}">
                      <a16:colId xmlns:a16="http://schemas.microsoft.com/office/drawing/2014/main" val="20000"/>
                    </a:ext>
                  </a:extLst>
                </a:gridCol>
                <a:gridCol w="5753894">
                  <a:extLst>
                    <a:ext uri="{9D8B030D-6E8A-4147-A177-3AD203B41FA5}">
                      <a16:colId xmlns:a16="http://schemas.microsoft.com/office/drawing/2014/main" val="20001"/>
                    </a:ext>
                  </a:extLst>
                </a:gridCol>
              </a:tblGrid>
              <a:tr h="399835">
                <a:tc>
                  <a:txBody>
                    <a:bodyPr/>
                    <a:lstStyle/>
                    <a:p>
                      <a:pPr marL="0" marR="0" algn="ctr">
                        <a:lnSpc>
                          <a:spcPct val="115000"/>
                        </a:lnSpc>
                        <a:spcBef>
                          <a:spcPts val="0"/>
                        </a:spcBef>
                        <a:spcAft>
                          <a:spcPts val="0"/>
                        </a:spcAft>
                      </a:pPr>
                      <a:r>
                        <a:rPr lang="en-US" sz="2000" b="1" dirty="0">
                          <a:solidFill>
                            <a:schemeClr val="tx1"/>
                          </a:solidFill>
                          <a:latin typeface="Calibri"/>
                          <a:ea typeface="Calibri"/>
                          <a:cs typeface="Times New Roman"/>
                        </a:rPr>
                        <a:t>Statements</a:t>
                      </a:r>
                    </a:p>
                  </a:txBody>
                  <a:tcPr marL="19049" marR="19049" marT="19045" marB="1904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0"/>
                        </a:spcAft>
                      </a:pPr>
                      <a:r>
                        <a:rPr lang="en-US" sz="2000" b="1" dirty="0">
                          <a:solidFill>
                            <a:schemeClr val="tx1"/>
                          </a:solidFill>
                          <a:latin typeface="Times New Roman"/>
                          <a:ea typeface="Calibri"/>
                          <a:cs typeface="Times New Roman"/>
                        </a:rPr>
                        <a:t>Definition &amp; Syntax</a:t>
                      </a:r>
                      <a:endParaRPr lang="en-US" sz="2000" b="1" dirty="0">
                        <a:solidFill>
                          <a:schemeClr val="tx1"/>
                        </a:solidFill>
                        <a:latin typeface="Calibri"/>
                        <a:ea typeface="Calibri"/>
                        <a:cs typeface="Times New Roman"/>
                      </a:endParaRPr>
                    </a:p>
                  </a:txBody>
                  <a:tcPr marL="19049" marR="19049" marT="19045" marB="1904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1074304">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Break</a:t>
                      </a:r>
                    </a:p>
                  </a:txBody>
                  <a:tcPr marL="19049" marR="19049" marT="19045" marB="190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r>
                        <a:rPr lang="en-US" sz="1400" b="1" kern="1200" dirty="0">
                          <a:solidFill>
                            <a:schemeClr val="tx1"/>
                          </a:solidFill>
                          <a:latin typeface="+mn-lt"/>
                          <a:ea typeface="+mn-ea"/>
                          <a:cs typeface="+mn-cs"/>
                        </a:rPr>
                        <a:t>A break statement is used to terminate the execution of the rest of the block where it is present and takes the control out of the block to the next statement.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Syntax: break;</a:t>
                      </a:r>
                    </a:p>
                    <a:p>
                      <a:endParaRPr lang="en-US" sz="1200" b="1" dirty="0">
                        <a:solidFill>
                          <a:schemeClr val="tx1"/>
                        </a:solidFill>
                        <a:latin typeface="Calibri"/>
                        <a:ea typeface="Calibri"/>
                        <a:cs typeface="Times New Roman"/>
                      </a:endParaRPr>
                    </a:p>
                  </a:txBody>
                  <a:tcPr marL="19049" marR="19049" marT="19045" marB="190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1080268">
                <a:tc>
                  <a:txBody>
                    <a:bodyPr/>
                    <a:lstStyle/>
                    <a:p>
                      <a:pPr marL="0" marR="0" algn="ctr">
                        <a:lnSpc>
                          <a:spcPct val="115000"/>
                        </a:lnSpc>
                        <a:spcBef>
                          <a:spcPts val="0"/>
                        </a:spcBef>
                        <a:spcAft>
                          <a:spcPts val="0"/>
                        </a:spcAft>
                      </a:pPr>
                      <a:r>
                        <a:rPr lang="en-US" sz="1400" b="1" dirty="0">
                          <a:solidFill>
                            <a:srgbClr val="FFFFFF"/>
                          </a:solidFill>
                          <a:latin typeface="Times New Roman"/>
                          <a:ea typeface="Calibri"/>
                          <a:cs typeface="Times New Roman"/>
                        </a:rPr>
                        <a:t>Continue</a:t>
                      </a:r>
                      <a:endParaRPr lang="en-US" sz="1400" b="1" dirty="0">
                        <a:latin typeface="Calibri"/>
                        <a:ea typeface="Calibri"/>
                        <a:cs typeface="Times New Roman"/>
                      </a:endParaRPr>
                    </a:p>
                  </a:txBody>
                  <a:tcPr marL="19049" marR="19049" marT="19045" marB="1904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l"/>
                      <a:r>
                        <a:rPr lang="en-US" sz="1800" b="1" kern="1200" dirty="0">
                          <a:solidFill>
                            <a:schemeClr val="tx1"/>
                          </a:solidFill>
                          <a:latin typeface="+mn-lt"/>
                          <a:ea typeface="+mn-ea"/>
                          <a:cs typeface="+mn-cs"/>
                        </a:rPr>
                        <a:t> </a:t>
                      </a:r>
                      <a:r>
                        <a:rPr lang="en-US" sz="1400" b="1" kern="1200" dirty="0">
                          <a:solidFill>
                            <a:schemeClr val="bg1"/>
                          </a:solidFill>
                          <a:latin typeface="+mn-lt"/>
                          <a:ea typeface="+mn-ea"/>
                          <a:cs typeface="+mn-cs"/>
                        </a:rPr>
                        <a:t>Continue statement like any other jump statements interrupts or changes the flow of control during the execution of a program.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Syntax: continue;</a:t>
                      </a:r>
                    </a:p>
                    <a:p>
                      <a:pPr algn="l"/>
                      <a:endParaRPr lang="en-US" sz="1400" b="1" dirty="0">
                        <a:solidFill>
                          <a:schemeClr val="bg1"/>
                        </a:solidFill>
                        <a:latin typeface="Calibri"/>
                        <a:ea typeface="Calibri"/>
                        <a:cs typeface="Times New Roman"/>
                      </a:endParaRPr>
                    </a:p>
                  </a:txBody>
                  <a:tcPr marL="19049" marR="19049" marT="19045" marB="1904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1104781">
                <a:tc>
                  <a:txBody>
                    <a:bodyPr/>
                    <a:lstStyle/>
                    <a:p>
                      <a:pPr marL="0" marR="0" algn="ctr">
                        <a:lnSpc>
                          <a:spcPct val="115000"/>
                        </a:lnSpc>
                        <a:spcBef>
                          <a:spcPts val="0"/>
                        </a:spcBef>
                        <a:spcAft>
                          <a:spcPts val="0"/>
                        </a:spcAft>
                      </a:pPr>
                      <a:r>
                        <a:rPr lang="en-US" sz="1400" b="1" dirty="0" err="1">
                          <a:solidFill>
                            <a:srgbClr val="000000"/>
                          </a:solidFill>
                          <a:latin typeface="Times New Roman"/>
                          <a:ea typeface="Calibri"/>
                          <a:cs typeface="Times New Roman"/>
                        </a:rPr>
                        <a:t>go</a:t>
                      </a:r>
                      <a:r>
                        <a:rPr lang="en-US" sz="1400" b="1" baseline="0" dirty="0" err="1">
                          <a:solidFill>
                            <a:srgbClr val="000000"/>
                          </a:solidFill>
                          <a:latin typeface="Times New Roman"/>
                          <a:ea typeface="Calibri"/>
                          <a:cs typeface="Times New Roman"/>
                        </a:rPr>
                        <a:t>to</a:t>
                      </a:r>
                      <a:endParaRPr lang="en-US" sz="1400" b="1" dirty="0">
                        <a:latin typeface="Calibri"/>
                        <a:ea typeface="Calibri"/>
                        <a:cs typeface="Times New Roman"/>
                      </a:endParaRPr>
                    </a:p>
                  </a:txBody>
                  <a:tcPr marL="19049" marR="19049" marT="19045" marB="190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8137"/>
                    </a:solidFill>
                  </a:tcPr>
                </a:tc>
                <a:tc>
                  <a:txBody>
                    <a:bodyPr/>
                    <a:lstStyle/>
                    <a:p>
                      <a:r>
                        <a:rPr lang="en-US" sz="1400" b="1" kern="1200" dirty="0">
                          <a:solidFill>
                            <a:schemeClr val="tx1"/>
                          </a:solidFill>
                          <a:latin typeface="+mn-lt"/>
                          <a:ea typeface="+mn-ea"/>
                          <a:cs typeface="+mn-cs"/>
                        </a:rPr>
                        <a:t>This jump statement is used to transfer the flow of control to labeled statement in the program. </a:t>
                      </a:r>
                    </a:p>
                    <a:p>
                      <a:r>
                        <a:rPr lang="en-US" sz="1400" b="1" kern="1200" dirty="0">
                          <a:solidFill>
                            <a:schemeClr val="tx1"/>
                          </a:solidFill>
                          <a:latin typeface="+mn-lt"/>
                          <a:ea typeface="+mn-ea"/>
                          <a:cs typeface="+mn-cs"/>
                        </a:rPr>
                        <a:t>Syntax: </a:t>
                      </a:r>
                      <a:r>
                        <a:rPr lang="en-US" sz="1400" b="1" kern="1200" dirty="0" err="1">
                          <a:solidFill>
                            <a:schemeClr val="tx1"/>
                          </a:solidFill>
                          <a:latin typeface="+mn-lt"/>
                          <a:ea typeface="+mn-ea"/>
                          <a:cs typeface="+mn-cs"/>
                        </a:rPr>
                        <a:t>goto</a:t>
                      </a:r>
                      <a:r>
                        <a:rPr lang="en-US" sz="1400" b="1" kern="1200" dirty="0">
                          <a:solidFill>
                            <a:schemeClr val="tx1"/>
                          </a:solidFill>
                          <a:latin typeface="+mn-lt"/>
                          <a:ea typeface="+mn-ea"/>
                          <a:cs typeface="+mn-cs"/>
                        </a:rPr>
                        <a:t> &lt;label&gt;; </a:t>
                      </a:r>
                    </a:p>
                    <a:p>
                      <a:r>
                        <a:rPr lang="en-US" sz="1400" b="1" kern="1200" dirty="0">
                          <a:solidFill>
                            <a:schemeClr val="tx1"/>
                          </a:solidFill>
                          <a:latin typeface="+mn-lt"/>
                          <a:ea typeface="+mn-ea"/>
                          <a:cs typeface="+mn-cs"/>
                        </a:rPr>
                        <a:t>This </a:t>
                      </a:r>
                      <a:r>
                        <a:rPr lang="en-US" sz="1400" b="1" i="1" kern="1200" dirty="0">
                          <a:solidFill>
                            <a:schemeClr val="tx1"/>
                          </a:solidFill>
                          <a:latin typeface="+mn-lt"/>
                          <a:ea typeface="+mn-ea"/>
                          <a:cs typeface="+mn-cs"/>
                        </a:rPr>
                        <a:t>label</a:t>
                      </a:r>
                      <a:r>
                        <a:rPr lang="en-US" sz="1400" b="1" kern="1200" dirty="0">
                          <a:solidFill>
                            <a:schemeClr val="tx1"/>
                          </a:solidFill>
                          <a:latin typeface="+mn-lt"/>
                          <a:ea typeface="+mn-ea"/>
                          <a:cs typeface="+mn-cs"/>
                        </a:rPr>
                        <a:t> indicates the location in the program where the control jumps </a:t>
                      </a:r>
                      <a:r>
                        <a:rPr lang="en-US" sz="1400" b="1" kern="1200" dirty="0" err="1">
                          <a:solidFill>
                            <a:schemeClr val="tx1"/>
                          </a:solidFill>
                          <a:latin typeface="+mn-lt"/>
                          <a:ea typeface="+mn-ea"/>
                          <a:cs typeface="+mn-cs"/>
                        </a:rPr>
                        <a:t>to.</a:t>
                      </a:r>
                      <a:r>
                        <a:rPr lang="en-US" sz="100" b="1" kern="1200" dirty="0" err="1">
                          <a:solidFill>
                            <a:schemeClr val="tx1"/>
                          </a:solidFill>
                          <a:latin typeface="+mn-lt"/>
                          <a:ea typeface="+mn-ea"/>
                          <a:cs typeface="+mn-cs"/>
                        </a:rPr>
                        <a:t>to</a:t>
                      </a:r>
                      <a:r>
                        <a:rPr lang="en-US" sz="100" b="1" kern="1200" dirty="0">
                          <a:solidFill>
                            <a:schemeClr val="tx1"/>
                          </a:solidFill>
                          <a:latin typeface="+mn-lt"/>
                          <a:ea typeface="+mn-ea"/>
                          <a:cs typeface="+mn-cs"/>
                        </a:rPr>
                        <a:t>.</a:t>
                      </a:r>
                      <a:endParaRPr lang="en-US" sz="100" b="1" dirty="0">
                        <a:latin typeface="Calibri"/>
                        <a:ea typeface="Calibri"/>
                        <a:cs typeface="Times New Roman"/>
                      </a:endParaRPr>
                    </a:p>
                  </a:txBody>
                  <a:tcPr marL="19049" marR="19049" marT="19045" marB="190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8137"/>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03200" y="5045075"/>
          <a:ext cx="11507788" cy="962025"/>
        </p:xfrm>
        <a:graphic>
          <a:graphicData uri="http://schemas.openxmlformats.org/drawingml/2006/table">
            <a:tbl>
              <a:tblPr/>
              <a:tblGrid>
                <a:gridCol w="5753894">
                  <a:extLst>
                    <a:ext uri="{9D8B030D-6E8A-4147-A177-3AD203B41FA5}">
                      <a16:colId xmlns:a16="http://schemas.microsoft.com/office/drawing/2014/main" val="20000"/>
                    </a:ext>
                  </a:extLst>
                </a:gridCol>
                <a:gridCol w="5753894">
                  <a:extLst>
                    <a:ext uri="{9D8B030D-6E8A-4147-A177-3AD203B41FA5}">
                      <a16:colId xmlns:a16="http://schemas.microsoft.com/office/drawing/2014/main" val="20001"/>
                    </a:ext>
                  </a:extLst>
                </a:gridCol>
              </a:tblGrid>
              <a:tr h="962025">
                <a:tc>
                  <a:txBody>
                    <a:bodyPr/>
                    <a:lstStyle/>
                    <a:p>
                      <a:pPr marL="0" marR="0" algn="ctr">
                        <a:lnSpc>
                          <a:spcPct val="115000"/>
                        </a:lnSpc>
                        <a:spcBef>
                          <a:spcPts val="0"/>
                        </a:spcBef>
                        <a:spcAft>
                          <a:spcPts val="0"/>
                        </a:spcAft>
                      </a:pPr>
                      <a:r>
                        <a:rPr lang="en-US" sz="1400" b="1" dirty="0">
                          <a:solidFill>
                            <a:schemeClr val="bg1"/>
                          </a:solidFill>
                          <a:latin typeface="Calibri"/>
                          <a:ea typeface="Calibri"/>
                          <a:cs typeface="Times New Roman"/>
                        </a:rPr>
                        <a:t>Return</a:t>
                      </a:r>
                    </a:p>
                  </a:txBody>
                  <a:tcPr marL="19049" marR="19049" marT="19061" marB="19061"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75000"/>
                      </a:schemeClr>
                    </a:solidFill>
                  </a:tcPr>
                </a:tc>
                <a:tc>
                  <a:txBody>
                    <a:bodyPr/>
                    <a:lstStyle/>
                    <a:p>
                      <a:pPr algn="l"/>
                      <a:r>
                        <a:rPr lang="en-US" sz="1800" kern="1200" dirty="0">
                          <a:solidFill>
                            <a:schemeClr val="tx1"/>
                          </a:solidFill>
                          <a:latin typeface="+mn-lt"/>
                          <a:ea typeface="+mn-ea"/>
                          <a:cs typeface="+mn-cs"/>
                        </a:rPr>
                        <a:t> </a:t>
                      </a:r>
                      <a:r>
                        <a:rPr lang="en-US" sz="1400" kern="1200" dirty="0">
                          <a:solidFill>
                            <a:schemeClr val="bg1"/>
                          </a:solidFill>
                          <a:latin typeface="+mn-lt"/>
                          <a:ea typeface="+mn-ea"/>
                          <a:cs typeface="+mn-cs"/>
                        </a:rPr>
                        <a:t>This jump statement is usually used at the end of a function to end or terminate it with or without a value. </a:t>
                      </a:r>
                    </a:p>
                    <a:p>
                      <a:pPr algn="l"/>
                      <a:r>
                        <a:rPr lang="en-US" sz="1400" b="1" kern="1200" dirty="0">
                          <a:solidFill>
                            <a:schemeClr val="bg1"/>
                          </a:solidFill>
                          <a:latin typeface="+mn-lt"/>
                          <a:ea typeface="+mn-ea"/>
                          <a:cs typeface="+mn-cs"/>
                        </a:rPr>
                        <a:t>Syntax:</a:t>
                      </a:r>
                      <a:r>
                        <a:rPr lang="en-US" sz="1400" b="1" kern="1200" baseline="0" dirty="0">
                          <a:solidFill>
                            <a:schemeClr val="bg1"/>
                          </a:solidFill>
                          <a:latin typeface="+mn-lt"/>
                          <a:ea typeface="+mn-ea"/>
                          <a:cs typeface="+mn-cs"/>
                        </a:rPr>
                        <a:t> return&lt;expression&gt;;</a:t>
                      </a:r>
                      <a:endParaRPr lang="en-US" sz="1400" b="1" dirty="0">
                        <a:solidFill>
                          <a:schemeClr val="bg1"/>
                        </a:solidFill>
                        <a:latin typeface="Calibri"/>
                        <a:ea typeface="Calibri"/>
                        <a:cs typeface="Times New Roman"/>
                      </a:endParaRPr>
                    </a:p>
                  </a:txBody>
                  <a:tcPr marL="19049" marR="19049" marT="19061" marB="19061"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63" y="950913"/>
            <a:ext cx="3932237" cy="657225"/>
          </a:xfrm>
        </p:spPr>
        <p:style>
          <a:lnRef idx="1">
            <a:schemeClr val="accent6"/>
          </a:lnRef>
          <a:fillRef idx="3">
            <a:schemeClr val="accent6"/>
          </a:fillRef>
          <a:effectRef idx="2">
            <a:schemeClr val="accent6"/>
          </a:effectRef>
          <a:fontRef idx="minor">
            <a:schemeClr val="lt1"/>
          </a:fontRef>
        </p:style>
        <p:txBody>
          <a:bodyPr rtlCol="0">
            <a:normAutofit/>
          </a:bodyPr>
          <a:lstStyle/>
          <a:p>
            <a:pPr eaLnBrk="1" fontAlgn="auto" hangingPunct="1">
              <a:spcAft>
                <a:spcPts val="0"/>
              </a:spcAft>
              <a:defRPr/>
            </a:pPr>
            <a:r>
              <a:rPr lang="en-US" b="1" dirty="0"/>
              <a:t>Break statement</a:t>
            </a:r>
          </a:p>
        </p:txBody>
      </p:sp>
      <p:sp>
        <p:nvSpPr>
          <p:cNvPr id="43011" name="Content Placeholder 6"/>
          <p:cNvSpPr>
            <a:spLocks noGrp="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F</a:t>
            </a:r>
          </a:p>
        </p:txBody>
      </p:sp>
      <p:sp>
        <p:nvSpPr>
          <p:cNvPr id="4" name="Text Placeholder 3"/>
          <p:cNvSpPr>
            <a:spLocks noGrp="1"/>
          </p:cNvSpPr>
          <p:nvPr>
            <p:ph type="body" sz="half" idx="2"/>
          </p:nvPr>
        </p:nvSpPr>
        <p:spPr>
          <a:xfrm>
            <a:off x="839788" y="2057400"/>
            <a:ext cx="4089400" cy="3208338"/>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lgn="just" eaLnBrk="1" hangingPunct="1">
              <a:defRPr/>
            </a:pPr>
            <a:r>
              <a:rPr lang="en-US" sz="2000" dirty="0">
                <a:solidFill>
                  <a:schemeClr val="tx1"/>
                </a:solidFill>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endParaRPr lang="en-US" sz="2000" b="1" dirty="0">
              <a:solidFill>
                <a:schemeClr val="tx1"/>
              </a:solidFill>
            </a:endParaRPr>
          </a:p>
          <a:p>
            <a:pPr eaLnBrk="1" fontAlgn="auto" hangingPunct="1">
              <a:spcAft>
                <a:spcPts val="0"/>
              </a:spcAft>
              <a:buFont typeface="Arial" pitchFamily="34" charset="0"/>
              <a:buChar char="•"/>
              <a:defRPr/>
            </a:pPr>
            <a:endParaRPr lang="en-US" dirty="0">
              <a:solidFill>
                <a:schemeClr val="tx1"/>
              </a:solidFill>
            </a:endParaRPr>
          </a:p>
        </p:txBody>
      </p:sp>
      <p:sp>
        <p:nvSpPr>
          <p:cNvPr id="43013" name="Slide Number Placeholder 4"/>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4FCD7E80-B4FB-4473-8F6A-AB24B37A44B1}" type="slidenum">
              <a:rPr lang="en-US" altLang="en-US">
                <a:solidFill>
                  <a:srgbClr val="898989"/>
                </a:solidFill>
                <a:latin typeface="Calibri" pitchFamily="34" charset="0"/>
              </a:rPr>
              <a:pPr/>
              <a:t>9</a:t>
            </a:fld>
            <a:endParaRPr lang="en-US" altLang="en-US">
              <a:solidFill>
                <a:srgbClr val="898989"/>
              </a:solidFill>
              <a:latin typeface="Calibri" pitchFamily="34" charset="0"/>
            </a:endParaRPr>
          </a:p>
        </p:txBody>
      </p:sp>
      <p:pic>
        <p:nvPicPr>
          <p:cNvPr id="43014" name="Picture 6" descr="brea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5" y="987425"/>
            <a:ext cx="615473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Box 7"/>
          <p:cNvSpPr txBox="1">
            <a:spLocks noChangeArrowheads="1"/>
          </p:cNvSpPr>
          <p:nvPr/>
        </p:nvSpPr>
        <p:spPr bwMode="auto">
          <a:xfrm>
            <a:off x="6464300" y="5370513"/>
            <a:ext cx="3646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a:t>Flowchart of break statement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ACF23724-1A81-4DB7-91CA-0C1780A166A4"/>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5 Input Output Functions"/>
  <p:tag name="ISPRING_FIRST_PUBLISH" val="1"/>
</p:tagLst>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2">
              <a:lumMod val="20000"/>
              <a:lumOff val="80000"/>
            </a:schemeClr>
          </a:solidFill>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3377</TotalTime>
  <Words>937</Words>
  <Application>Microsoft Office PowerPoint</Application>
  <PresentationFormat>Widescreen</PresentationFormat>
  <Paragraphs>280</Paragraphs>
  <Slides>20</Slides>
  <Notes>11</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7" baseType="lpstr">
      <vt:lpstr>Arial Unicode MS</vt:lpstr>
      <vt:lpstr>Arial</vt:lpstr>
      <vt:lpstr>Arial Black</vt:lpstr>
      <vt:lpstr>Calibri</vt:lpstr>
      <vt:lpstr>Calibri</vt:lpstr>
      <vt:lpstr>Calibri Light</vt:lpstr>
      <vt:lpstr>Casper</vt:lpstr>
      <vt:lpstr>Georgia</vt:lpstr>
      <vt:lpstr>Karla</vt:lpstr>
      <vt:lpstr>King</vt:lpstr>
      <vt:lpstr>Raleway ExtraBold</vt:lpstr>
      <vt:lpstr>Segoe UI</vt:lpstr>
      <vt:lpstr>Times New Roman</vt:lpstr>
      <vt:lpstr>Wingdings</vt:lpstr>
      <vt:lpstr>Contents Slide Master</vt:lpstr>
      <vt:lpstr>Custom Design</vt:lpstr>
      <vt:lpstr>CorelDRAW</vt:lpstr>
      <vt:lpstr>PowerPoint Presentation</vt:lpstr>
      <vt:lpstr>Introduction to Problem Solving</vt:lpstr>
      <vt:lpstr>PowerPoint Presentation</vt:lpstr>
      <vt:lpstr>Scheme of Evaluation  </vt:lpstr>
      <vt:lpstr>PowerPoint Presentation</vt:lpstr>
      <vt:lpstr>PowerPoint Presentation</vt:lpstr>
      <vt:lpstr>I/O types</vt:lpstr>
      <vt:lpstr>Loops Definition &amp; Syntax </vt:lpstr>
      <vt:lpstr>Break statement</vt:lpstr>
      <vt:lpstr>Example</vt:lpstr>
      <vt:lpstr>Continue statement </vt:lpstr>
      <vt:lpstr>Example</vt:lpstr>
      <vt:lpstr>goto statement</vt:lpstr>
      <vt:lpstr>Return statement</vt:lpstr>
      <vt:lpstr>Summary</vt:lpstr>
      <vt:lpstr>PowerPoint Presentation</vt:lpstr>
      <vt:lpstr>FAQ</vt:lpstr>
      <vt:lpstr>Assessment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Input Output Functions</dc:title>
  <dc:creator>Branding</dc:creator>
  <cp:lastModifiedBy>nishu</cp:lastModifiedBy>
  <cp:revision>267</cp:revision>
  <dcterms:created xsi:type="dcterms:W3CDTF">2019-01-09T10:33:58Z</dcterms:created>
  <dcterms:modified xsi:type="dcterms:W3CDTF">2022-06-30T10:54:37Z</dcterms:modified>
</cp:coreProperties>
</file>