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4295" r:id="rId2"/>
  </p:sldMasterIdLst>
  <p:notesMasterIdLst>
    <p:notesMasterId r:id="rId29"/>
  </p:notesMasterIdLst>
  <p:handoutMasterIdLst>
    <p:handoutMasterId r:id="rId30"/>
  </p:handoutMasterIdLst>
  <p:sldIdLst>
    <p:sldId id="316" r:id="rId3"/>
    <p:sldId id="352" r:id="rId4"/>
    <p:sldId id="353" r:id="rId5"/>
    <p:sldId id="354" r:id="rId6"/>
    <p:sldId id="317" r:id="rId7"/>
    <p:sldId id="319" r:id="rId8"/>
    <p:sldId id="320" r:id="rId9"/>
    <p:sldId id="321" r:id="rId10"/>
    <p:sldId id="323" r:id="rId11"/>
    <p:sldId id="325" r:id="rId12"/>
    <p:sldId id="343" r:id="rId13"/>
    <p:sldId id="327" r:id="rId14"/>
    <p:sldId id="342" r:id="rId15"/>
    <p:sldId id="350" r:id="rId16"/>
    <p:sldId id="344" r:id="rId17"/>
    <p:sldId id="345" r:id="rId18"/>
    <p:sldId id="346" r:id="rId19"/>
    <p:sldId id="347" r:id="rId20"/>
    <p:sldId id="351" r:id="rId21"/>
    <p:sldId id="348" r:id="rId22"/>
    <p:sldId id="349" r:id="rId23"/>
    <p:sldId id="330" r:id="rId24"/>
    <p:sldId id="332" r:id="rId25"/>
    <p:sldId id="333" r:id="rId26"/>
    <p:sldId id="334" r:id="rId27"/>
    <p:sldId id="279" r:id="rId28"/>
  </p:sldIdLst>
  <p:sldSz cx="12192000" cy="6858000"/>
  <p:notesSz cx="6858000" cy="9144000"/>
  <p:custDataLst>
    <p:tags r:id="rId31"/>
  </p:custDataLst>
  <p:defaultTextStyle>
    <a:defPPr>
      <a:defRPr lang="en-US"/>
    </a:defPPr>
    <a:lvl1pPr algn="l" rtl="0" eaLnBrk="0" fontAlgn="base" hangingPunct="0">
      <a:spcBef>
        <a:spcPct val="0"/>
      </a:spcBef>
      <a:spcAft>
        <a:spcPct val="0"/>
      </a:spcAft>
      <a:defRPr kern="1200">
        <a:solidFill>
          <a:schemeClr val="tx1"/>
        </a:solidFill>
        <a:latin typeface="Arial" pitchFamily="34" charset="0"/>
        <a:ea typeface="Arial Unicode MS" pitchFamily="34" charset="-128"/>
        <a:cs typeface="Arial Unicode MS" pitchFamily="34" charset="-128"/>
      </a:defRPr>
    </a:lvl1pPr>
    <a:lvl2pPr marL="457200" algn="l" rtl="0" eaLnBrk="0" fontAlgn="base" hangingPunct="0">
      <a:spcBef>
        <a:spcPct val="0"/>
      </a:spcBef>
      <a:spcAft>
        <a:spcPct val="0"/>
      </a:spcAft>
      <a:defRPr kern="1200">
        <a:solidFill>
          <a:schemeClr val="tx1"/>
        </a:solidFill>
        <a:latin typeface="Arial" pitchFamily="34" charset="0"/>
        <a:ea typeface="Arial Unicode MS" pitchFamily="34" charset="-128"/>
        <a:cs typeface="Arial Unicode MS" pitchFamily="34" charset="-128"/>
      </a:defRPr>
    </a:lvl2pPr>
    <a:lvl3pPr marL="914400" algn="l" rtl="0" eaLnBrk="0" fontAlgn="base" hangingPunct="0">
      <a:spcBef>
        <a:spcPct val="0"/>
      </a:spcBef>
      <a:spcAft>
        <a:spcPct val="0"/>
      </a:spcAft>
      <a:defRPr kern="1200">
        <a:solidFill>
          <a:schemeClr val="tx1"/>
        </a:solidFill>
        <a:latin typeface="Arial" pitchFamily="34" charset="0"/>
        <a:ea typeface="Arial Unicode MS" pitchFamily="34" charset="-128"/>
        <a:cs typeface="Arial Unicode MS" pitchFamily="34" charset="-128"/>
      </a:defRPr>
    </a:lvl3pPr>
    <a:lvl4pPr marL="1371600" algn="l" rtl="0" eaLnBrk="0" fontAlgn="base" hangingPunct="0">
      <a:spcBef>
        <a:spcPct val="0"/>
      </a:spcBef>
      <a:spcAft>
        <a:spcPct val="0"/>
      </a:spcAft>
      <a:defRPr kern="1200">
        <a:solidFill>
          <a:schemeClr val="tx1"/>
        </a:solidFill>
        <a:latin typeface="Arial" pitchFamily="34" charset="0"/>
        <a:ea typeface="Arial Unicode MS" pitchFamily="34" charset="-128"/>
        <a:cs typeface="Arial Unicode MS" pitchFamily="34" charset="-128"/>
      </a:defRPr>
    </a:lvl4pPr>
    <a:lvl5pPr marL="1828800" algn="l" rtl="0" eaLnBrk="0" fontAlgn="base" hangingPunct="0">
      <a:spcBef>
        <a:spcPct val="0"/>
      </a:spcBef>
      <a:spcAft>
        <a:spcPct val="0"/>
      </a:spcAft>
      <a:defRPr kern="1200">
        <a:solidFill>
          <a:schemeClr val="tx1"/>
        </a:solidFill>
        <a:latin typeface="Arial" pitchFamily="34" charset="0"/>
        <a:ea typeface="Arial Unicode MS" pitchFamily="34" charset="-128"/>
        <a:cs typeface="Arial Unicode MS" pitchFamily="34" charset="-128"/>
      </a:defRPr>
    </a:lvl5pPr>
    <a:lvl6pPr marL="2286000" algn="l" defTabSz="914400" rtl="0" eaLnBrk="1" latinLnBrk="0" hangingPunct="1">
      <a:defRPr kern="1200">
        <a:solidFill>
          <a:schemeClr val="tx1"/>
        </a:solidFill>
        <a:latin typeface="Arial" pitchFamily="34" charset="0"/>
        <a:ea typeface="Arial Unicode MS" pitchFamily="34" charset="-128"/>
        <a:cs typeface="Arial Unicode MS" pitchFamily="34" charset="-128"/>
      </a:defRPr>
    </a:lvl6pPr>
    <a:lvl7pPr marL="2743200" algn="l" defTabSz="914400" rtl="0" eaLnBrk="1" latinLnBrk="0" hangingPunct="1">
      <a:defRPr kern="1200">
        <a:solidFill>
          <a:schemeClr val="tx1"/>
        </a:solidFill>
        <a:latin typeface="Arial" pitchFamily="34" charset="0"/>
        <a:ea typeface="Arial Unicode MS" pitchFamily="34" charset="-128"/>
        <a:cs typeface="Arial Unicode MS" pitchFamily="34" charset="-128"/>
      </a:defRPr>
    </a:lvl7pPr>
    <a:lvl8pPr marL="3200400" algn="l" defTabSz="914400" rtl="0" eaLnBrk="1" latinLnBrk="0" hangingPunct="1">
      <a:defRPr kern="1200">
        <a:solidFill>
          <a:schemeClr val="tx1"/>
        </a:solidFill>
        <a:latin typeface="Arial" pitchFamily="34" charset="0"/>
        <a:ea typeface="Arial Unicode MS" pitchFamily="34" charset="-128"/>
        <a:cs typeface="Arial Unicode MS" pitchFamily="34" charset="-128"/>
      </a:defRPr>
    </a:lvl8pPr>
    <a:lvl9pPr marL="3657600" algn="l" defTabSz="914400" rtl="0" eaLnBrk="1" latinLnBrk="0" hangingPunct="1">
      <a:defRPr kern="1200">
        <a:solidFill>
          <a:schemeClr val="tx1"/>
        </a:solidFill>
        <a:latin typeface="Arial" pitchFamily="34" charset="0"/>
        <a:ea typeface="Arial Unicode MS" pitchFamily="34" charset="-128"/>
        <a:cs typeface="Arial Unicode MS" pitchFamily="34" charset="-128"/>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8137"/>
    <a:srgbClr val="860000"/>
    <a:srgbClr val="1C1C1C"/>
    <a:srgbClr val="BC8F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75" autoAdjust="0"/>
    <p:restoredTop sz="94660"/>
  </p:normalViewPr>
  <p:slideViewPr>
    <p:cSldViewPr snapToGrid="0">
      <p:cViewPr varScale="1">
        <p:scale>
          <a:sx n="73" d="100"/>
          <a:sy n="73" d="100"/>
        </p:scale>
        <p:origin x="45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22E39794-F256-4A56-BAD4-B89AFFB722BD}" type="datetimeFigureOut">
              <a:rPr lang="en-US"/>
              <a:pPr>
                <a:defRPr/>
              </a:pPr>
              <a:t>9/13/2022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39C7F1EB-7162-4F5D-88FC-1BD4DF72E11F}" type="slidenum">
              <a:rPr lang="en-US" altLang="en-US"/>
              <a:pPr>
                <a:defRPr/>
              </a:pPr>
              <a:t>‹#›</a:t>
            </a:fld>
            <a:endParaRPr lang="en-US" altLang="en-US"/>
          </a:p>
        </p:txBody>
      </p:sp>
    </p:spTree>
    <p:extLst>
      <p:ext uri="{BB962C8B-B14F-4D97-AF65-F5344CB8AC3E}">
        <p14:creationId xmlns:p14="http://schemas.microsoft.com/office/powerpoint/2010/main" val="4132465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81EE5D00-3B65-4FBB-A761-F73CC65A9725}" type="datetimeFigureOut">
              <a:rPr lang="en-US"/>
              <a:pPr>
                <a:defRPr/>
              </a:pPr>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4B8839BD-1812-46A5-A837-A878B9298D52}" type="slidenum">
              <a:rPr lang="en-US" altLang="en-US"/>
              <a:pPr>
                <a:defRPr/>
              </a:pPr>
              <a:t>‹#›</a:t>
            </a:fld>
            <a:endParaRPr lang="en-US" altLang="en-US"/>
          </a:p>
        </p:txBody>
      </p:sp>
    </p:spTree>
    <p:extLst>
      <p:ext uri="{BB962C8B-B14F-4D97-AF65-F5344CB8AC3E}">
        <p14:creationId xmlns:p14="http://schemas.microsoft.com/office/powerpoint/2010/main" val="38942900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5018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4357353A-EF54-4A6E-BF6A-3F37C58B414F}" type="slidenum">
              <a:rPr lang="en-US" altLang="en-US"/>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5939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8FF5A16E-E0AB-42CA-B44D-28ECEF5DE171}" type="slidenum">
              <a:rPr lang="en-US" altLang="en-US"/>
              <a:pPr>
                <a:spcBef>
                  <a:spcPct val="0"/>
                </a:spcBef>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04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DF10A7A3-A833-4458-B0F5-4871C2A4B153}" type="slidenum">
              <a:rPr lang="en-US" altLang="en-US"/>
              <a:pPr>
                <a:spcBef>
                  <a:spcPct val="0"/>
                </a:spcBef>
              </a:pPr>
              <a:t>12</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144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D19F647C-F63C-4FB8-A221-A5568FC023CF}" type="slidenum">
              <a:rPr lang="en-US" altLang="en-US"/>
              <a:pPr>
                <a:spcBef>
                  <a:spcPct val="0"/>
                </a:spcBef>
              </a:pPr>
              <a:t>13</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24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502341FA-ABE4-4FF9-B5A3-0F98952C880B}" type="slidenum">
              <a:rPr lang="en-US" altLang="en-US"/>
              <a:pPr>
                <a:spcBef>
                  <a:spcPct val="0"/>
                </a:spcBef>
              </a:pPr>
              <a:t>22</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349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C6612EEE-56ED-4C41-AB4C-9EF6D19B1921}" type="slidenum">
              <a:rPr lang="en-US" altLang="en-US"/>
              <a:pPr>
                <a:spcBef>
                  <a:spcPct val="0"/>
                </a:spcBef>
              </a:pPr>
              <a:t>23</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45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E44C27F7-3BF7-45B9-95BC-18ECEA70584F}" type="slidenum">
              <a:rPr lang="en-US" altLang="en-US"/>
              <a:pPr>
                <a:spcBef>
                  <a:spcPct val="0"/>
                </a:spcBef>
              </a:pPr>
              <a:t>24</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554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97EA6502-6D6B-47BB-82D6-89149106EF49}" type="slidenum">
              <a:rPr lang="en-US" altLang="en-US"/>
              <a:pPr>
                <a:spcBef>
                  <a:spcPct val="0"/>
                </a:spcBef>
              </a:pPr>
              <a:t>25</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65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A2E490B-A75B-440F-B1C9-F943AD55B527}" type="slidenum">
              <a:rPr lang="en-US" altLang="en-US"/>
              <a:pPr>
                <a:spcBef>
                  <a:spcPct val="0"/>
                </a:spcBef>
              </a:pPr>
              <a:t>26</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512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EE839B8B-5033-4313-A3DE-7A5CD8158EF9}" type="slidenum">
              <a:rPr lang="en-US" altLang="en-US"/>
              <a:pPr>
                <a:spcBef>
                  <a:spcPct val="0"/>
                </a:spcBef>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685A07B6-D234-4AC1-A95A-2D3B090DC8A7}" type="slidenum">
              <a:rPr lang="en-US" altLang="en-US">
                <a:latin typeface="Calibri" pitchFamily="34" charset="0"/>
              </a:rPr>
              <a:pPr/>
              <a:t>3</a:t>
            </a:fld>
            <a:endParaRPr lang="en-US" alt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60C648B1-50B5-41FE-986D-A442CD9AC9BD}" type="slidenum">
              <a:rPr lang="en-US" altLang="en-US">
                <a:latin typeface="Calibri" pitchFamily="34" charset="0"/>
              </a:rPr>
              <a:pPr/>
              <a:t>4</a:t>
            </a:fld>
            <a:endParaRPr lang="en-US" alt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5427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A9052AAA-B7DF-48E4-908B-EC9F4D591528}" type="slidenum">
              <a:rPr lang="en-US" altLang="en-US"/>
              <a:pPr>
                <a:spcBef>
                  <a:spcPct val="0"/>
                </a:spcBef>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5530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14FCDCDE-A31F-4669-9A6F-E97A76B9770D}" type="slidenum">
              <a:rPr lang="en-US" altLang="en-US"/>
              <a:pPr>
                <a:spcBef>
                  <a:spcPct val="0"/>
                </a:spcBef>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5632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ADACAC62-5B22-4AE2-BCBD-D49BB3D37DE2}" type="slidenum">
              <a:rPr lang="en-US" altLang="en-US"/>
              <a:pPr>
                <a:spcBef>
                  <a:spcPct val="0"/>
                </a:spcBef>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573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CFE6ABA4-AC75-41C8-9780-9794FC34F8B7}" type="slidenum">
              <a:rPr lang="en-US" altLang="en-US"/>
              <a:pPr>
                <a:spcBef>
                  <a:spcPct val="0"/>
                </a:spcBef>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583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3C02F0C4-82E1-4879-B692-96B3820B11CB}" type="slidenum">
              <a:rPr lang="en-US" altLang="en-US"/>
              <a:pPr>
                <a:spcBef>
                  <a:spcPct val="0"/>
                </a:spcBef>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08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7" name="Picture Placeholder 2"/>
          <p:cNvSpPr>
            <a:spLocks noGrp="1"/>
          </p:cNvSpPr>
          <p:nvPr>
            <p:ph type="pic" idx="13"/>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8" name="Picture Placeholder 2"/>
          <p:cNvSpPr>
            <a:spLocks noGrp="1"/>
          </p:cNvSpPr>
          <p:nvPr>
            <p:ph type="pic" idx="14"/>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9" name="Picture Placeholder 2"/>
          <p:cNvSpPr>
            <a:spLocks noGrp="1"/>
          </p:cNvSpPr>
          <p:nvPr>
            <p:ph type="pic" idx="16"/>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20" name="Picture Placeholder 2"/>
          <p:cNvSpPr>
            <a:spLocks noGrp="1"/>
          </p:cNvSpPr>
          <p:nvPr>
            <p:ph type="pic" idx="17"/>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178501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pic>
        <p:nvPicPr>
          <p:cNvPr id="5" name="그림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46600" y="2276475"/>
            <a:ext cx="7239000"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4037013" y="0"/>
            <a:ext cx="4129087" cy="6032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a:solidFill>
                <a:prstClr val="white"/>
              </a:solidFill>
            </a:endParaRPr>
          </a:p>
        </p:txBody>
      </p:sp>
      <p:sp>
        <p:nvSpPr>
          <p:cNvPr id="8" name="Rectangle 7"/>
          <p:cNvSpPr/>
          <p:nvPr userDrawn="1"/>
        </p:nvSpPr>
        <p:spPr>
          <a:xfrm>
            <a:off x="0" y="6753225"/>
            <a:ext cx="12192000" cy="11112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a:solidFill>
                <a:prstClr val="white"/>
              </a:solidFill>
            </a:endParaRPr>
          </a:p>
        </p:txBody>
      </p:sp>
      <p:sp>
        <p:nvSpPr>
          <p:cNvPr id="10" name="Text Placeholder 9"/>
          <p:cNvSpPr>
            <a:spLocks noGrp="1"/>
          </p:cNvSpPr>
          <p:nvPr>
            <p:ph type="body" sz="quarter" idx="10"/>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Click to edit Master text styles</a:t>
            </a:r>
          </a:p>
        </p:txBody>
      </p:sp>
      <p:sp>
        <p:nvSpPr>
          <p:cNvPr id="11" name="Text Placeholder 9"/>
          <p:cNvSpPr>
            <a:spLocks noGrp="1"/>
          </p:cNvSpPr>
          <p:nvPr>
            <p:ph type="body" sz="quarter" idx="1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Click to edit Master text styles</a:t>
            </a:r>
          </a:p>
        </p:txBody>
      </p:sp>
      <p:sp>
        <p:nvSpPr>
          <p:cNvPr id="7" name="Picture Placeholder 2"/>
          <p:cNvSpPr>
            <a:spLocks noGrp="1"/>
          </p:cNvSpPr>
          <p:nvPr>
            <p:ph type="pic" idx="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2650396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pic>
        <p:nvPicPr>
          <p:cNvPr id="7" name="Picture 1"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288" y="1816100"/>
            <a:ext cx="3360737"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900" y="1816100"/>
            <a:ext cx="3360738"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513" y="1816100"/>
            <a:ext cx="3360737"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a:xfrm>
            <a:off x="4037013" y="0"/>
            <a:ext cx="4129087" cy="60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a:solidFill>
                <a:prstClr val="white"/>
              </a:solidFill>
            </a:endParaRPr>
          </a:p>
        </p:txBody>
      </p:sp>
      <p:sp>
        <p:nvSpPr>
          <p:cNvPr id="16" name="Rectangle 15"/>
          <p:cNvSpPr/>
          <p:nvPr userDrawn="1"/>
        </p:nvSpPr>
        <p:spPr>
          <a:xfrm>
            <a:off x="0" y="6753225"/>
            <a:ext cx="12192000"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a:solidFill>
                <a:prstClr val="white"/>
              </a:solidFill>
            </a:endParaRPr>
          </a:p>
        </p:txBody>
      </p:sp>
      <p:sp>
        <p:nvSpPr>
          <p:cNvPr id="10" name="Text Placeholder 9"/>
          <p:cNvSpPr>
            <a:spLocks noGrp="1"/>
          </p:cNvSpPr>
          <p:nvPr>
            <p:ph type="body" sz="quarter" idx="10"/>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Click to edit Master text styles</a:t>
            </a:r>
          </a:p>
        </p:txBody>
      </p:sp>
      <p:sp>
        <p:nvSpPr>
          <p:cNvPr id="11" name="Text Placeholder 9"/>
          <p:cNvSpPr>
            <a:spLocks noGrp="1"/>
          </p:cNvSpPr>
          <p:nvPr>
            <p:ph type="body" sz="quarter" idx="1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Click to edit Master text styles</a:t>
            </a:r>
          </a:p>
        </p:txBody>
      </p:sp>
      <p:sp>
        <p:nvSpPr>
          <p:cNvPr id="13" name="Picture Placeholder 2"/>
          <p:cNvSpPr>
            <a:spLocks noGrp="1"/>
          </p:cNvSpPr>
          <p:nvPr>
            <p:ph type="pic" idx="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4" name="Picture Placeholder 2"/>
          <p:cNvSpPr>
            <a:spLocks noGrp="1"/>
          </p:cNvSpPr>
          <p:nvPr>
            <p:ph type="pic" idx="12"/>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5" name="Picture Placeholder 2"/>
          <p:cNvSpPr>
            <a:spLocks noGrp="1"/>
          </p:cNvSpPr>
          <p:nvPr>
            <p:ph type="pic" idx="13"/>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1224913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1025278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grpSp>
        <p:nvGrpSpPr>
          <p:cNvPr id="3" name="Group 4"/>
          <p:cNvGrpSpPr>
            <a:grpSpLocks/>
          </p:cNvGrpSpPr>
          <p:nvPr userDrawn="1"/>
        </p:nvGrpSpPr>
        <p:grpSpPr bwMode="auto">
          <a:xfrm>
            <a:off x="471488" y="1508125"/>
            <a:ext cx="3800475" cy="4865688"/>
            <a:chOff x="354008" y="1131589"/>
            <a:chExt cx="2849840" cy="3649171"/>
          </a:xfrm>
        </p:grpSpPr>
        <p:sp>
          <p:nvSpPr>
            <p:cNvPr id="4" name="Rounded Rectangle 3"/>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sz="2400" dirty="0">
                <a:solidFill>
                  <a:prstClr val="white"/>
                </a:solidFill>
              </a:endParaRPr>
            </a:p>
          </p:txBody>
        </p:sp>
        <p:sp>
          <p:nvSpPr>
            <p:cNvPr id="5" name="Rounded Rectangle 4"/>
            <p:cNvSpPr/>
            <p:nvPr/>
          </p:nvSpPr>
          <p:spPr>
            <a:xfrm>
              <a:off x="531379" y="1347087"/>
              <a:ext cx="109518" cy="3240797"/>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sz="2400">
                <a:solidFill>
                  <a:prstClr val="white"/>
                </a:solidFill>
              </a:endParaRPr>
            </a:p>
          </p:txBody>
        </p:sp>
        <p:sp>
          <p:nvSpPr>
            <p:cNvPr id="6" name="Half Frame 5"/>
            <p:cNvSpPr/>
            <p:nvPr/>
          </p:nvSpPr>
          <p:spPr>
            <a:xfrm rot="5400000">
              <a:off x="2593724" y="1238186"/>
              <a:ext cx="501240" cy="502353"/>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sz="2400">
                <a:solidFill>
                  <a:prstClr val="black"/>
                </a:solidFill>
              </a:endParaRPr>
            </a:p>
          </p:txBody>
        </p:sp>
      </p:grpSp>
      <p:sp>
        <p:nvSpPr>
          <p:cNvPr id="10" name="Text Placeholder 9"/>
          <p:cNvSpPr>
            <a:spLocks noGrp="1"/>
          </p:cNvSpPr>
          <p:nvPr>
            <p:ph type="body" sz="quarter" idx="10"/>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520390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0"/>
            <a:ext cx="0" cy="0"/>
          </a:xfrm>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3" name="Footer Placeholder 2"/>
          <p:cNvSpPr>
            <a:spLocks noGrp="1"/>
          </p:cNvSpPr>
          <p:nvPr>
            <p:ph type="ftr" sz="quarter" idx="11"/>
          </p:nvPr>
        </p:nvSpPr>
        <p:spPr>
          <a:xfrm>
            <a:off x="0" y="0"/>
            <a:ext cx="0" cy="0"/>
          </a:xfrm>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4" name="Slide Number Placeholder 3"/>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DC116EF8-F12E-4CFB-BF7E-8B0CFDE34A52}" type="slidenum">
              <a:rPr lang="en-US" altLang="en-US"/>
              <a:pPr>
                <a:defRPr/>
              </a:pPr>
              <a:t>‹#›</a:t>
            </a:fld>
            <a:endParaRPr lang="en-US" altLang="en-US"/>
          </a:p>
        </p:txBody>
      </p:sp>
    </p:spTree>
    <p:extLst>
      <p:ext uri="{BB962C8B-B14F-4D97-AF65-F5344CB8AC3E}">
        <p14:creationId xmlns:p14="http://schemas.microsoft.com/office/powerpoint/2010/main" val="121053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0" y="0"/>
            <a:ext cx="0" cy="0"/>
          </a:xfrm>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6" name="Footer Placeholder 5"/>
          <p:cNvSpPr>
            <a:spLocks noGrp="1"/>
          </p:cNvSpPr>
          <p:nvPr>
            <p:ph type="ftr" sz="quarter" idx="11"/>
          </p:nvPr>
        </p:nvSpPr>
        <p:spPr>
          <a:xfrm>
            <a:off x="0" y="0"/>
            <a:ext cx="0" cy="0"/>
          </a:xfrm>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7" name="Slide Number Placeholder 6"/>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F4059B46-8340-4F5D-A835-032942F0FA03}" type="slidenum">
              <a:rPr lang="en-US" altLang="en-US"/>
              <a:pPr>
                <a:defRPr/>
              </a:pPr>
              <a:t>‹#›</a:t>
            </a:fld>
            <a:endParaRPr lang="en-US" altLang="en-US"/>
          </a:p>
        </p:txBody>
      </p:sp>
    </p:spTree>
    <p:extLst>
      <p:ext uri="{BB962C8B-B14F-4D97-AF65-F5344CB8AC3E}">
        <p14:creationId xmlns:p14="http://schemas.microsoft.com/office/powerpoint/2010/main" val="490261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0"/>
            <a:ext cx="0" cy="0"/>
          </a:xfrm>
        </p:spPr>
        <p:txBody>
          <a:bodyPr/>
          <a:lstStyle>
            <a:lvl1pPr eaLnBrk="1" fontAlgn="auto" hangingPunct="1">
              <a:spcBef>
                <a:spcPts val="0"/>
              </a:spcBef>
              <a:spcAft>
                <a:spcPts val="0"/>
              </a:spcAft>
              <a:defRPr>
                <a:solidFill>
                  <a:prstClr val="black">
                    <a:tint val="75000"/>
                  </a:prstClr>
                </a:solidFill>
                <a:latin typeface="+mn-lt"/>
                <a:ea typeface="+mn-ea"/>
                <a:cs typeface="+mn-cs"/>
              </a:defRPr>
            </a:lvl1pPr>
          </a:lstStyle>
          <a:p>
            <a:pPr>
              <a:defRPr/>
            </a:pPr>
            <a:endParaRPr lang="en-US"/>
          </a:p>
        </p:txBody>
      </p:sp>
      <p:sp>
        <p:nvSpPr>
          <p:cNvPr id="3" name="Footer Placeholder 4"/>
          <p:cNvSpPr>
            <a:spLocks noGrp="1"/>
          </p:cNvSpPr>
          <p:nvPr>
            <p:ph type="ftr" sz="quarter" idx="11"/>
          </p:nvPr>
        </p:nvSpPr>
        <p:spPr>
          <a:xfrm>
            <a:off x="0" y="0"/>
            <a:ext cx="0" cy="0"/>
          </a:xfrm>
        </p:spPr>
        <p:txBody>
          <a:bodyPr/>
          <a:lstStyle>
            <a:lvl1pPr eaLnBrk="1" fontAlgn="auto" hangingPunct="1">
              <a:spcBef>
                <a:spcPts val="0"/>
              </a:spcBef>
              <a:spcAft>
                <a:spcPts val="0"/>
              </a:spcAft>
              <a:defRPr>
                <a:solidFill>
                  <a:prstClr val="black">
                    <a:tint val="75000"/>
                  </a:prstClr>
                </a:solidFill>
                <a:latin typeface="+mn-lt"/>
                <a:ea typeface="+mn-ea"/>
                <a:cs typeface="+mn-cs"/>
              </a:defRPr>
            </a:lvl1pPr>
          </a:lstStyle>
          <a:p>
            <a:pPr>
              <a:defRPr/>
            </a:pPr>
            <a:endParaRPr lang="en-US"/>
          </a:p>
        </p:txBody>
      </p:sp>
      <p:sp>
        <p:nvSpPr>
          <p:cNvPr id="4" name="Slide Number Placeholder 5"/>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eaLnBrk="1" hangingPunct="1">
              <a:defRPr smtClean="0">
                <a:solidFill>
                  <a:srgbClr val="898989"/>
                </a:solidFill>
              </a:defRPr>
            </a:lvl1pPr>
          </a:lstStyle>
          <a:p>
            <a:pPr>
              <a:defRPr/>
            </a:pPr>
            <a:fld id="{71D6F835-4AC6-4717-907F-34821131C79D}" type="slidenum">
              <a:rPr lang="en-US" altLang="en-US"/>
              <a:pPr>
                <a:defRPr/>
              </a:pPr>
              <a:t>‹#›</a:t>
            </a:fld>
            <a:endParaRPr lang="en-US" altLang="en-US"/>
          </a:p>
        </p:txBody>
      </p:sp>
    </p:spTree>
    <p:extLst>
      <p:ext uri="{BB962C8B-B14F-4D97-AF65-F5344CB8AC3E}">
        <p14:creationId xmlns:p14="http://schemas.microsoft.com/office/powerpoint/2010/main" val="895252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8926984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smtClean="0"/>
            </a:lvl1pPr>
          </a:lstStyle>
          <a:p>
            <a:pPr>
              <a:defRPr/>
            </a:pPr>
            <a:fld id="{176317AF-CD46-4787-B2DA-507D0427B730}" type="slidenum">
              <a:rPr lang="en-US" altLang="en-US"/>
              <a:pPr>
                <a:defRPr/>
              </a:pPr>
              <a:t>‹#›</a:t>
            </a:fld>
            <a:endParaRPr lang="en-US" altLang="en-US"/>
          </a:p>
        </p:txBody>
      </p:sp>
    </p:spTree>
    <p:extLst>
      <p:ext uri="{BB962C8B-B14F-4D97-AF65-F5344CB8AC3E}">
        <p14:creationId xmlns:p14="http://schemas.microsoft.com/office/powerpoint/2010/main" val="333108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4037013" y="0"/>
            <a:ext cx="4129087" cy="60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a:solidFill>
                <a:prstClr val="white"/>
              </a:solidFill>
            </a:endParaRPr>
          </a:p>
        </p:txBody>
      </p:sp>
      <p:sp>
        <p:nvSpPr>
          <p:cNvPr id="5" name="Rectangle 4"/>
          <p:cNvSpPr/>
          <p:nvPr userDrawn="1"/>
        </p:nvSpPr>
        <p:spPr>
          <a:xfrm>
            <a:off x="0" y="6753225"/>
            <a:ext cx="12192000"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a:solidFill>
                <a:prstClr val="white"/>
              </a:solidFill>
            </a:endParaRPr>
          </a:p>
        </p:txBody>
      </p:sp>
      <p:sp>
        <p:nvSpPr>
          <p:cNvPr id="10" name="Text Placeholder 9"/>
          <p:cNvSpPr>
            <a:spLocks noGrp="1"/>
          </p:cNvSpPr>
          <p:nvPr>
            <p:ph type="body" sz="quarter" idx="10"/>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a:t>Click to edit Master text styles</a:t>
            </a:r>
          </a:p>
        </p:txBody>
      </p:sp>
      <p:sp>
        <p:nvSpPr>
          <p:cNvPr id="11" name="Text Placeholder 9"/>
          <p:cNvSpPr>
            <a:spLocks noGrp="1"/>
          </p:cNvSpPr>
          <p:nvPr>
            <p:ph type="body" sz="quarter" idx="1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32430472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F0AFEF-7EAA-49C4-8DF8-E548A3157A09}" type="slidenum">
              <a:rPr lang="en-US" altLang="en-US"/>
              <a:pPr>
                <a:defRPr/>
              </a:pPr>
              <a:t>‹#›</a:t>
            </a:fld>
            <a:endParaRPr lang="en-US" altLang="en-US"/>
          </a:p>
        </p:txBody>
      </p:sp>
    </p:spTree>
    <p:extLst>
      <p:ext uri="{BB962C8B-B14F-4D97-AF65-F5344CB8AC3E}">
        <p14:creationId xmlns:p14="http://schemas.microsoft.com/office/powerpoint/2010/main" val="26178274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smtClean="0"/>
            </a:lvl1pPr>
          </a:lstStyle>
          <a:p>
            <a:pPr>
              <a:defRPr/>
            </a:pPr>
            <a:fld id="{C49DBCBB-ED00-46CB-B9B5-18AD213EB618}" type="slidenum">
              <a:rPr lang="en-US" altLang="en-US"/>
              <a:pPr>
                <a:defRPr/>
              </a:pPr>
              <a:t>‹#›</a:t>
            </a:fld>
            <a:endParaRPr lang="en-US" altLang="en-US"/>
          </a:p>
        </p:txBody>
      </p:sp>
    </p:spTree>
    <p:extLst>
      <p:ext uri="{BB962C8B-B14F-4D97-AF65-F5344CB8AC3E}">
        <p14:creationId xmlns:p14="http://schemas.microsoft.com/office/powerpoint/2010/main" val="18220455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13FC1E-361D-4D7C-9BEC-5F36FC2E8BDE}" type="slidenum">
              <a:rPr lang="en-US" altLang="en-US"/>
              <a:pPr>
                <a:defRPr/>
              </a:pPr>
              <a:t>‹#›</a:t>
            </a:fld>
            <a:endParaRPr lang="en-US" altLang="en-US"/>
          </a:p>
        </p:txBody>
      </p:sp>
    </p:spTree>
    <p:extLst>
      <p:ext uri="{BB962C8B-B14F-4D97-AF65-F5344CB8AC3E}">
        <p14:creationId xmlns:p14="http://schemas.microsoft.com/office/powerpoint/2010/main" val="27089109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A15EA71-92CA-40A7-B882-86161E0BE613}" type="slidenum">
              <a:rPr lang="en-US" altLang="en-US"/>
              <a:pPr>
                <a:defRPr/>
              </a:pPr>
              <a:t>‹#›</a:t>
            </a:fld>
            <a:endParaRPr lang="en-US" altLang="en-US"/>
          </a:p>
        </p:txBody>
      </p:sp>
    </p:spTree>
    <p:extLst>
      <p:ext uri="{BB962C8B-B14F-4D97-AF65-F5344CB8AC3E}">
        <p14:creationId xmlns:p14="http://schemas.microsoft.com/office/powerpoint/2010/main" val="21968407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47BD866-01D3-4736-B340-D73561DC291A}" type="slidenum">
              <a:rPr lang="en-US" altLang="en-US"/>
              <a:pPr>
                <a:defRPr/>
              </a:pPr>
              <a:t>‹#›</a:t>
            </a:fld>
            <a:endParaRPr lang="en-US" altLang="en-US"/>
          </a:p>
        </p:txBody>
      </p:sp>
    </p:spTree>
    <p:extLst>
      <p:ext uri="{BB962C8B-B14F-4D97-AF65-F5344CB8AC3E}">
        <p14:creationId xmlns:p14="http://schemas.microsoft.com/office/powerpoint/2010/main" val="16132975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endParaRPr 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8"/>
          <p:cNvSpPr>
            <a:spLocks noGrp="1"/>
          </p:cNvSpPr>
          <p:nvPr>
            <p:ph type="sldNum" sz="quarter" idx="12"/>
          </p:nvPr>
        </p:nvSpPr>
        <p:spPr/>
        <p:txBody>
          <a:bodyPr/>
          <a:lstStyle>
            <a:lvl1pPr>
              <a:defRPr smtClean="0"/>
            </a:lvl1pPr>
          </a:lstStyle>
          <a:p>
            <a:pPr>
              <a:defRPr/>
            </a:pPr>
            <a:fld id="{DC8F2B98-9C2A-4C0F-91BA-C68AB9ACB3E0}" type="slidenum">
              <a:rPr lang="en-US" altLang="en-US"/>
              <a:pPr>
                <a:defRPr/>
              </a:pPr>
              <a:t>‹#›</a:t>
            </a:fld>
            <a:endParaRPr lang="en-US" altLang="en-US"/>
          </a:p>
        </p:txBody>
      </p:sp>
    </p:spTree>
    <p:extLst>
      <p:ext uri="{BB962C8B-B14F-4D97-AF65-F5344CB8AC3E}">
        <p14:creationId xmlns:p14="http://schemas.microsoft.com/office/powerpoint/2010/main" val="6543722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a:off x="465138" y="6459538"/>
            <a:ext cx="2619375" cy="365125"/>
          </a:xfrm>
        </p:spPr>
        <p:txBody>
          <a:bodyPr/>
          <a:lstStyle>
            <a:lvl1pPr algn="l">
              <a:defRPr/>
            </a:lvl1pPr>
          </a:lstStyle>
          <a:p>
            <a:pPr>
              <a:defRPr/>
            </a:pPr>
            <a:endParaRPr lang="en-US"/>
          </a:p>
        </p:txBody>
      </p:sp>
      <p:sp>
        <p:nvSpPr>
          <p:cNvPr id="8" name="Footer Placeholder 5"/>
          <p:cNvSpPr>
            <a:spLocks noGrp="1"/>
          </p:cNvSpPr>
          <p:nvPr>
            <p:ph type="ftr" sz="quarter" idx="11"/>
          </p:nvPr>
        </p:nvSpPr>
        <p:spPr>
          <a:xfrm>
            <a:off x="4800600" y="6459538"/>
            <a:ext cx="4648200" cy="365125"/>
          </a:xfrm>
        </p:spPr>
        <p:txBody>
          <a:bodyPr/>
          <a:lstStyle>
            <a:lvl1pPr algn="l">
              <a:defRPr>
                <a:solidFill>
                  <a:schemeClr val="tx2"/>
                </a:solidFill>
              </a:defRPr>
            </a:lvl1pPr>
          </a:lstStyle>
          <a:p>
            <a:pPr>
              <a:defRPr/>
            </a:pPr>
            <a:endParaRPr lang="en-US"/>
          </a:p>
        </p:txBody>
      </p:sp>
      <p:sp>
        <p:nvSpPr>
          <p:cNvPr id="9" name="Slide Number Placeholder 6"/>
          <p:cNvSpPr>
            <a:spLocks noGrp="1"/>
          </p:cNvSpPr>
          <p:nvPr>
            <p:ph type="sldNum" sz="quarter" idx="12"/>
          </p:nvPr>
        </p:nvSpPr>
        <p:spPr/>
        <p:txBody>
          <a:bodyPr/>
          <a:lstStyle>
            <a:lvl1pPr>
              <a:defRPr smtClean="0">
                <a:solidFill>
                  <a:schemeClr val="tx2"/>
                </a:solidFill>
              </a:defRPr>
            </a:lvl1pPr>
          </a:lstStyle>
          <a:p>
            <a:pPr>
              <a:defRPr/>
            </a:pPr>
            <a:fld id="{967B5F44-310F-48A9-9325-13BC9CD49D53}" type="slidenum">
              <a:rPr lang="en-US" altLang="en-US"/>
              <a:pPr>
                <a:defRPr/>
              </a:pPr>
              <a:t>‹#›</a:t>
            </a:fld>
            <a:endParaRPr lang="en-US" altLang="en-US"/>
          </a:p>
        </p:txBody>
      </p:sp>
    </p:spTree>
    <p:extLst>
      <p:ext uri="{BB962C8B-B14F-4D97-AF65-F5344CB8AC3E}">
        <p14:creationId xmlns:p14="http://schemas.microsoft.com/office/powerpoint/2010/main" val="16331418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smtClean="0"/>
            </a:lvl1pPr>
          </a:lstStyle>
          <a:p>
            <a:pPr>
              <a:defRPr/>
            </a:pPr>
            <a:fld id="{F6128E48-CD1E-4287-9339-127D9A7E4679}" type="slidenum">
              <a:rPr lang="en-US" altLang="en-US"/>
              <a:pPr>
                <a:defRPr/>
              </a:pPr>
              <a:t>‹#›</a:t>
            </a:fld>
            <a:endParaRPr lang="en-US" altLang="en-US"/>
          </a:p>
        </p:txBody>
      </p:sp>
    </p:spTree>
    <p:extLst>
      <p:ext uri="{BB962C8B-B14F-4D97-AF65-F5344CB8AC3E}">
        <p14:creationId xmlns:p14="http://schemas.microsoft.com/office/powerpoint/2010/main" val="26548325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D21920-F763-4814-9C03-D00F295E8ED4}" type="slidenum">
              <a:rPr lang="en-US" altLang="en-US"/>
              <a:pPr>
                <a:defRPr/>
              </a:pPr>
              <a:t>‹#›</a:t>
            </a:fld>
            <a:endParaRPr lang="en-US" altLang="en-US"/>
          </a:p>
        </p:txBody>
      </p:sp>
    </p:spTree>
    <p:extLst>
      <p:ext uri="{BB962C8B-B14F-4D97-AF65-F5344CB8AC3E}">
        <p14:creationId xmlns:p14="http://schemas.microsoft.com/office/powerpoint/2010/main" val="19844164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smtClean="0"/>
            </a:lvl1pPr>
          </a:lstStyle>
          <a:p>
            <a:pPr>
              <a:defRPr/>
            </a:pPr>
            <a:fld id="{20DED858-88F9-48EE-84D2-ACFAC6E09EDD}" type="slidenum">
              <a:rPr lang="en-US" altLang="en-US"/>
              <a:pPr>
                <a:defRPr/>
              </a:pPr>
              <a:t>‹#›</a:t>
            </a:fld>
            <a:endParaRPr lang="en-US" altLang="en-US"/>
          </a:p>
        </p:txBody>
      </p:sp>
    </p:spTree>
    <p:extLst>
      <p:ext uri="{BB962C8B-B14F-4D97-AF65-F5344CB8AC3E}">
        <p14:creationId xmlns:p14="http://schemas.microsoft.com/office/powerpoint/2010/main" val="192852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 Layout">
    <p:spTree>
      <p:nvGrpSpPr>
        <p:cNvPr id="1" name=""/>
        <p:cNvGrpSpPr/>
        <p:nvPr/>
      </p:nvGrpSpPr>
      <p:grpSpPr>
        <a:xfrm>
          <a:off x="0" y="0"/>
          <a:ext cx="0" cy="0"/>
          <a:chOff x="0" y="0"/>
          <a:chExt cx="0" cy="0"/>
        </a:xfrm>
      </p:grpSpPr>
      <p:sp>
        <p:nvSpPr>
          <p:cNvPr id="4" name="Rectangle 3"/>
          <p:cNvSpPr/>
          <p:nvPr userDrawn="1"/>
        </p:nvSpPr>
        <p:spPr>
          <a:xfrm>
            <a:off x="4037013" y="0"/>
            <a:ext cx="4129087" cy="60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a:solidFill>
                <a:prstClr val="white"/>
              </a:solidFill>
            </a:endParaRPr>
          </a:p>
        </p:txBody>
      </p:sp>
      <p:sp>
        <p:nvSpPr>
          <p:cNvPr id="5" name="Rectangle 4"/>
          <p:cNvSpPr/>
          <p:nvPr userDrawn="1"/>
        </p:nvSpPr>
        <p:spPr>
          <a:xfrm>
            <a:off x="0" y="6753225"/>
            <a:ext cx="12192000"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a:solidFill>
                <a:prstClr val="white"/>
              </a:solidFill>
            </a:endParaRPr>
          </a:p>
        </p:txBody>
      </p:sp>
      <p:sp>
        <p:nvSpPr>
          <p:cNvPr id="10" name="Text Placeholder 9"/>
          <p:cNvSpPr>
            <a:spLocks noGrp="1"/>
          </p:cNvSpPr>
          <p:nvPr>
            <p:ph type="body" sz="quarter" idx="10"/>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Click to edit Master text styles</a:t>
            </a:r>
          </a:p>
        </p:txBody>
      </p:sp>
      <p:sp>
        <p:nvSpPr>
          <p:cNvPr id="11" name="Text Placeholder 9"/>
          <p:cNvSpPr>
            <a:spLocks noGrp="1"/>
          </p:cNvSpPr>
          <p:nvPr>
            <p:ph type="body" sz="quarter" idx="1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21845393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solidFill>
                  <a:prstClr val="black">
                    <a:tint val="75000"/>
                  </a:prstClr>
                </a:solidFill>
              </a:defRPr>
            </a:lvl1pPr>
          </a:lstStyle>
          <a:p>
            <a:pPr>
              <a:defRPr/>
            </a:pPr>
            <a:endParaRPr lang="en-US"/>
          </a:p>
        </p:txBody>
      </p:sp>
      <p:sp>
        <p:nvSpPr>
          <p:cNvPr id="3" name="Footer Placeholder 4"/>
          <p:cNvSpPr>
            <a:spLocks noGrp="1"/>
          </p:cNvSpPr>
          <p:nvPr>
            <p:ph type="ftr" sz="quarter" idx="11"/>
          </p:nvPr>
        </p:nvSpPr>
        <p:spPr/>
        <p:txBody>
          <a:bodyPr/>
          <a:lstStyle>
            <a:lvl1pPr>
              <a:defRPr>
                <a:solidFill>
                  <a:prstClr val="black">
                    <a:tint val="75000"/>
                  </a:prstClr>
                </a:solidFill>
              </a:defRPr>
            </a:lvl1pPr>
          </a:lstStyle>
          <a:p>
            <a:pPr>
              <a:defRPr/>
            </a:pPr>
            <a:endParaRPr lang="en-US"/>
          </a:p>
        </p:txBody>
      </p:sp>
      <p:sp>
        <p:nvSpPr>
          <p:cNvPr id="4" name="Slide Number Placeholder 5"/>
          <p:cNvSpPr>
            <a:spLocks noGrp="1"/>
          </p:cNvSpPr>
          <p:nvPr>
            <p:ph type="sldNum" sz="quarter" idx="12"/>
          </p:nvPr>
        </p:nvSpPr>
        <p:spPr/>
        <p:txBody>
          <a:bodyPr/>
          <a:lstStyle>
            <a:lvl1pPr>
              <a:defRPr smtClean="0">
                <a:solidFill>
                  <a:srgbClr val="898989"/>
                </a:solidFill>
              </a:defRPr>
            </a:lvl1pPr>
          </a:lstStyle>
          <a:p>
            <a:pPr>
              <a:defRPr/>
            </a:pPr>
            <a:fld id="{037197B7-19B5-4DA0-AD4F-C0CF801E17F6}" type="slidenum">
              <a:rPr lang="en-US" altLang="en-US"/>
              <a:pPr>
                <a:defRPr/>
              </a:pPr>
              <a:t>‹#›</a:t>
            </a:fld>
            <a:endParaRPr lang="en-US" altLang="en-US"/>
          </a:p>
        </p:txBody>
      </p:sp>
    </p:spTree>
    <p:extLst>
      <p:ext uri="{BB962C8B-B14F-4D97-AF65-F5344CB8AC3E}">
        <p14:creationId xmlns:p14="http://schemas.microsoft.com/office/powerpoint/2010/main" val="173755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asic Layout">
    <p:spTree>
      <p:nvGrpSpPr>
        <p:cNvPr id="1" name=""/>
        <p:cNvGrpSpPr/>
        <p:nvPr/>
      </p:nvGrpSpPr>
      <p:grpSpPr>
        <a:xfrm>
          <a:off x="0" y="0"/>
          <a:ext cx="0" cy="0"/>
          <a:chOff x="0" y="0"/>
          <a:chExt cx="0" cy="0"/>
        </a:xfrm>
      </p:grpSpPr>
      <p:sp>
        <p:nvSpPr>
          <p:cNvPr id="4" name="Rectangle 3"/>
          <p:cNvSpPr/>
          <p:nvPr userDrawn="1"/>
        </p:nvSpPr>
        <p:spPr>
          <a:xfrm>
            <a:off x="0" y="0"/>
            <a:ext cx="2543175" cy="686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a:solidFill>
                <a:prstClr val="white"/>
              </a:solidFill>
            </a:endParaRPr>
          </a:p>
        </p:txBody>
      </p:sp>
      <p:sp>
        <p:nvSpPr>
          <p:cNvPr id="10" name="Text Placeholder 9"/>
          <p:cNvSpPr>
            <a:spLocks noGrp="1"/>
          </p:cNvSpPr>
          <p:nvPr>
            <p:ph type="body" sz="quarter" idx="10"/>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a:t>Click to edit Master text styles</a:t>
            </a:r>
          </a:p>
        </p:txBody>
      </p:sp>
      <p:sp>
        <p:nvSpPr>
          <p:cNvPr id="11" name="Text Placeholder 9"/>
          <p:cNvSpPr>
            <a:spLocks noGrp="1"/>
          </p:cNvSpPr>
          <p:nvPr>
            <p:ph type="body" sz="quarter" idx="1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416235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8" name="Rectangle 7"/>
          <p:cNvSpPr/>
          <p:nvPr userDrawn="1"/>
        </p:nvSpPr>
        <p:spPr>
          <a:xfrm>
            <a:off x="0" y="2276475"/>
            <a:ext cx="12192000" cy="2400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eaLnBrk="1" fontAlgn="auto" latinLnBrk="1" hangingPunct="1">
              <a:spcBef>
                <a:spcPts val="0"/>
              </a:spcBef>
              <a:spcAft>
                <a:spcPts val="0"/>
              </a:spcAft>
              <a:defRPr/>
            </a:pPr>
            <a:endParaRPr lang="ko-KR" altLang="en-US" sz="2400">
              <a:solidFill>
                <a:prstClr val="white"/>
              </a:solidFill>
            </a:endParaRPr>
          </a:p>
        </p:txBody>
      </p:sp>
      <p:sp>
        <p:nvSpPr>
          <p:cNvPr id="9" name="Isosceles Triangle 8"/>
          <p:cNvSpPr/>
          <p:nvPr userDrawn="1"/>
        </p:nvSpPr>
        <p:spPr>
          <a:xfrm rot="10800000">
            <a:off x="1582738" y="4676775"/>
            <a:ext cx="384175" cy="3317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eaLnBrk="1" fontAlgn="auto" latinLnBrk="1" hangingPunct="1">
              <a:spcBef>
                <a:spcPts val="0"/>
              </a:spcBef>
              <a:spcAft>
                <a:spcPts val="0"/>
              </a:spcAft>
              <a:defRPr/>
            </a:pPr>
            <a:endParaRPr lang="ko-KR" altLang="en-US" sz="2400">
              <a:solidFill>
                <a:prstClr val="white"/>
              </a:solidFill>
            </a:endParaRPr>
          </a:p>
        </p:txBody>
      </p:sp>
      <p:sp>
        <p:nvSpPr>
          <p:cNvPr id="12" name="Isosceles Triangle 11"/>
          <p:cNvSpPr/>
          <p:nvPr userDrawn="1"/>
        </p:nvSpPr>
        <p:spPr>
          <a:xfrm rot="10800000">
            <a:off x="4464050" y="4676775"/>
            <a:ext cx="384175" cy="3317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eaLnBrk="1" fontAlgn="auto" latinLnBrk="1" hangingPunct="1">
              <a:spcBef>
                <a:spcPts val="0"/>
              </a:spcBef>
              <a:spcAft>
                <a:spcPts val="0"/>
              </a:spcAft>
              <a:defRPr/>
            </a:pPr>
            <a:endParaRPr lang="ko-KR" altLang="en-US" sz="2400">
              <a:solidFill>
                <a:prstClr val="white"/>
              </a:solidFill>
            </a:endParaRPr>
          </a:p>
        </p:txBody>
      </p:sp>
      <p:sp>
        <p:nvSpPr>
          <p:cNvPr id="13" name="Isosceles Triangle 12"/>
          <p:cNvSpPr/>
          <p:nvPr userDrawn="1"/>
        </p:nvSpPr>
        <p:spPr>
          <a:xfrm rot="10800000">
            <a:off x="7343775" y="4676775"/>
            <a:ext cx="384175" cy="3317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eaLnBrk="1" fontAlgn="auto" latinLnBrk="1" hangingPunct="1">
              <a:spcBef>
                <a:spcPts val="0"/>
              </a:spcBef>
              <a:spcAft>
                <a:spcPts val="0"/>
              </a:spcAft>
              <a:defRPr/>
            </a:pPr>
            <a:endParaRPr lang="ko-KR" altLang="en-US" sz="2400">
              <a:solidFill>
                <a:prstClr val="white"/>
              </a:solidFill>
            </a:endParaRPr>
          </a:p>
        </p:txBody>
      </p:sp>
      <p:sp>
        <p:nvSpPr>
          <p:cNvPr id="14" name="Isosceles Triangle 13"/>
          <p:cNvSpPr/>
          <p:nvPr userDrawn="1"/>
        </p:nvSpPr>
        <p:spPr>
          <a:xfrm rot="10800000">
            <a:off x="10225088" y="4676775"/>
            <a:ext cx="382587" cy="3317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eaLnBrk="1" fontAlgn="auto" latinLnBrk="1" hangingPunct="1">
              <a:spcBef>
                <a:spcPts val="0"/>
              </a:spcBef>
              <a:spcAft>
                <a:spcPts val="0"/>
              </a:spcAft>
              <a:defRPr/>
            </a:pPr>
            <a:endParaRPr lang="ko-KR" altLang="en-US" sz="2400">
              <a:solidFill>
                <a:prstClr val="white"/>
              </a:solidFill>
            </a:endParaRPr>
          </a:p>
        </p:txBody>
      </p:sp>
      <p:sp>
        <p:nvSpPr>
          <p:cNvPr id="15" name="Rectangle 14"/>
          <p:cNvSpPr/>
          <p:nvPr userDrawn="1"/>
        </p:nvSpPr>
        <p:spPr>
          <a:xfrm>
            <a:off x="4037013" y="0"/>
            <a:ext cx="4129087" cy="60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a:solidFill>
                <a:prstClr val="white"/>
              </a:solidFill>
            </a:endParaRPr>
          </a:p>
        </p:txBody>
      </p:sp>
      <p:sp>
        <p:nvSpPr>
          <p:cNvPr id="16" name="Rectangle 15"/>
          <p:cNvSpPr/>
          <p:nvPr userDrawn="1"/>
        </p:nvSpPr>
        <p:spPr>
          <a:xfrm>
            <a:off x="0" y="6753225"/>
            <a:ext cx="12192000" cy="111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en-US" sz="2400">
              <a:solidFill>
                <a:prstClr val="white"/>
              </a:solidFill>
            </a:endParaRPr>
          </a:p>
        </p:txBody>
      </p:sp>
      <p:sp>
        <p:nvSpPr>
          <p:cNvPr id="10" name="Text Placeholder 9"/>
          <p:cNvSpPr>
            <a:spLocks noGrp="1"/>
          </p:cNvSpPr>
          <p:nvPr>
            <p:ph type="body" sz="quarter" idx="10"/>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a:t>Click to edit Master text styles</a:t>
            </a:r>
          </a:p>
        </p:txBody>
      </p:sp>
      <p:sp>
        <p:nvSpPr>
          <p:cNvPr id="11" name="Text Placeholder 9"/>
          <p:cNvSpPr>
            <a:spLocks noGrp="1"/>
          </p:cNvSpPr>
          <p:nvPr>
            <p:ph type="body" sz="quarter" idx="1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Click to edit Master text styles</a:t>
            </a:r>
          </a:p>
        </p:txBody>
      </p:sp>
      <p:sp>
        <p:nvSpPr>
          <p:cNvPr id="17" name="Picture Placeholder 2"/>
          <p:cNvSpPr>
            <a:spLocks noGrp="1"/>
          </p:cNvSpPr>
          <p:nvPr>
            <p:ph type="pic" idx="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8" name="Picture Placeholder 2"/>
          <p:cNvSpPr>
            <a:spLocks noGrp="1"/>
          </p:cNvSpPr>
          <p:nvPr>
            <p:ph type="pic" idx="12"/>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9" name="Picture Placeholder 2"/>
          <p:cNvSpPr>
            <a:spLocks noGrp="1"/>
          </p:cNvSpPr>
          <p:nvPr>
            <p:ph type="pic" idx="13"/>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20" name="Picture Placeholder 2"/>
          <p:cNvSpPr>
            <a:spLocks noGrp="1"/>
          </p:cNvSpPr>
          <p:nvPr>
            <p:ph type="pic" idx="14"/>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2495896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5232400" y="2276475"/>
            <a:ext cx="5711825" cy="3937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eaLnBrk="1" fontAlgn="auto" latinLnBrk="1" hangingPunct="1">
              <a:spcBef>
                <a:spcPts val="0"/>
              </a:spcBef>
              <a:spcAft>
                <a:spcPts val="0"/>
              </a:spcAft>
              <a:defRPr/>
            </a:pPr>
            <a:endParaRPr lang="ko-KR" altLang="en-US" sz="2400">
              <a:solidFill>
                <a:prstClr val="black">
                  <a:lumMod val="75000"/>
                  <a:lumOff val="25000"/>
                </a:prstClr>
              </a:solidFill>
            </a:endParaRPr>
          </a:p>
        </p:txBody>
      </p:sp>
      <p:sp>
        <p:nvSpPr>
          <p:cNvPr id="7" name="Picture Placeholder 2"/>
          <p:cNvSpPr>
            <a:spLocks noGrp="1"/>
          </p:cNvSpPr>
          <p:nvPr>
            <p:ph type="pic" idx="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110708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8" name="Picture Placeholder 2"/>
          <p:cNvSpPr>
            <a:spLocks noGrp="1"/>
          </p:cNvSpPr>
          <p:nvPr>
            <p:ph type="pic" idx="1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275289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2" name="Picture Placeholder 2"/>
          <p:cNvSpPr>
            <a:spLocks noGrp="1"/>
          </p:cNvSpPr>
          <p:nvPr>
            <p:ph type="pic" idx="10"/>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3" name="Picture Placeholder 2"/>
          <p:cNvSpPr>
            <a:spLocks noGrp="1"/>
          </p:cNvSpPr>
          <p:nvPr>
            <p:ph type="pic" idx="1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1640520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8" name="Rectangle 7"/>
          <p:cNvSpPr/>
          <p:nvPr userDrawn="1"/>
        </p:nvSpPr>
        <p:spPr>
          <a:xfrm>
            <a:off x="595313" y="4102100"/>
            <a:ext cx="2400300" cy="23034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eaLnBrk="1" fontAlgn="auto" latinLnBrk="1" hangingPunct="1">
              <a:spcBef>
                <a:spcPts val="0"/>
              </a:spcBef>
              <a:spcAft>
                <a:spcPts val="0"/>
              </a:spcAft>
              <a:defRPr/>
            </a:pPr>
            <a:endParaRPr lang="ko-KR" altLang="en-US" sz="1600">
              <a:solidFill>
                <a:prstClr val="black">
                  <a:lumMod val="75000"/>
                  <a:lumOff val="25000"/>
                </a:prstClr>
              </a:solidFill>
            </a:endParaRPr>
          </a:p>
        </p:txBody>
      </p:sp>
      <p:sp>
        <p:nvSpPr>
          <p:cNvPr id="9" name="Rectangle 8"/>
          <p:cNvSpPr/>
          <p:nvPr userDrawn="1"/>
        </p:nvSpPr>
        <p:spPr>
          <a:xfrm>
            <a:off x="9196388" y="1700213"/>
            <a:ext cx="2400300" cy="2305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eaLnBrk="1" fontAlgn="auto" latinLnBrk="1" hangingPunct="1">
              <a:spcBef>
                <a:spcPts val="0"/>
              </a:spcBef>
              <a:spcAft>
                <a:spcPts val="0"/>
              </a:spcAft>
              <a:defRPr/>
            </a:pPr>
            <a:endParaRPr lang="ko-KR" altLang="en-US" sz="1600">
              <a:solidFill>
                <a:prstClr val="black">
                  <a:lumMod val="75000"/>
                  <a:lumOff val="25000"/>
                </a:prstClr>
              </a:solidFill>
            </a:endParaRPr>
          </a:p>
        </p:txBody>
      </p:sp>
      <p:sp>
        <p:nvSpPr>
          <p:cNvPr id="10" name="Text Placeholder 9"/>
          <p:cNvSpPr>
            <a:spLocks noGrp="1"/>
          </p:cNvSpPr>
          <p:nvPr>
            <p:ph type="body" sz="quarter" idx="10"/>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Click to edit Master text styles</a:t>
            </a:r>
          </a:p>
        </p:txBody>
      </p:sp>
      <p:sp>
        <p:nvSpPr>
          <p:cNvPr id="11" name="Text Placeholder 9"/>
          <p:cNvSpPr>
            <a:spLocks noGrp="1"/>
          </p:cNvSpPr>
          <p:nvPr>
            <p:ph type="body" sz="quarter" idx="1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Click to edit Master text styles</a:t>
            </a:r>
          </a:p>
        </p:txBody>
      </p:sp>
      <p:sp>
        <p:nvSpPr>
          <p:cNvPr id="13" name="Picture Placeholder 2"/>
          <p:cNvSpPr>
            <a:spLocks noGrp="1"/>
          </p:cNvSpPr>
          <p:nvPr>
            <p:ph type="pic" idx="12"/>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4" name="Picture Placeholder 2"/>
          <p:cNvSpPr>
            <a:spLocks noGrp="1"/>
          </p:cNvSpPr>
          <p:nvPr>
            <p:ph type="pic" idx="13"/>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5" name="Picture Placeholder 2"/>
          <p:cNvSpPr>
            <a:spLocks noGrp="1"/>
          </p:cNvSpPr>
          <p:nvPr>
            <p:ph type="pic" idx="14"/>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
        <p:nvSpPr>
          <p:cNvPr id="16" name="Picture Placeholder 2"/>
          <p:cNvSpPr>
            <a:spLocks noGrp="1"/>
          </p:cNvSpPr>
          <p:nvPr>
            <p:ph type="pic" idx="15"/>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altLang="ko-KR" noProof="0"/>
              <a:t>Click icon to add picture</a:t>
            </a:r>
            <a:endParaRPr lang="ko-KR" altLang="en-US" noProof="0" dirty="0"/>
          </a:p>
        </p:txBody>
      </p:sp>
    </p:spTree>
    <p:extLst>
      <p:ext uri="{BB962C8B-B14F-4D97-AF65-F5344CB8AC3E}">
        <p14:creationId xmlns:p14="http://schemas.microsoft.com/office/powerpoint/2010/main" val="127412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593" r:id="rId1"/>
    <p:sldLayoutId id="2147484594" r:id="rId2"/>
    <p:sldLayoutId id="2147484595" r:id="rId3"/>
    <p:sldLayoutId id="2147484596" r:id="rId4"/>
    <p:sldLayoutId id="2147484597" r:id="rId5"/>
    <p:sldLayoutId id="2147484598" r:id="rId6"/>
    <p:sldLayoutId id="2147484584" r:id="rId7"/>
    <p:sldLayoutId id="2147484585" r:id="rId8"/>
    <p:sldLayoutId id="2147484599" r:id="rId9"/>
    <p:sldLayoutId id="2147484586" r:id="rId10"/>
    <p:sldLayoutId id="2147484600" r:id="rId11"/>
    <p:sldLayoutId id="2147484601" r:id="rId12"/>
    <p:sldLayoutId id="2147484587" r:id="rId13"/>
    <p:sldLayoutId id="2147484602" r:id="rId14"/>
    <p:sldLayoutId id="2147484603" r:id="rId15"/>
    <p:sldLayoutId id="2147484604" r:id="rId16"/>
    <p:sldLayoutId id="2147484605" r:id="rId17"/>
    <p:sldLayoutId id="2147484606" r:id="rId18"/>
  </p:sldLayoutIdLst>
  <p:hf hdr="0" ftr="0" dt="0"/>
  <p:txStyles>
    <p:titleStyle>
      <a:lvl1pPr algn="ctr" defTabSz="1217613" rtl="0" eaLnBrk="0" fontAlgn="base" latinLnBrk="1" hangingPunct="0">
        <a:spcBef>
          <a:spcPct val="0"/>
        </a:spcBef>
        <a:spcAft>
          <a:spcPct val="0"/>
        </a:spcAft>
        <a:defRPr sz="5800" kern="1200">
          <a:solidFill>
            <a:schemeClr val="tx1"/>
          </a:solidFill>
          <a:latin typeface="+mj-lt"/>
          <a:ea typeface="+mj-ea"/>
          <a:cs typeface="Arial Unicode MS" pitchFamily="34" charset="-128"/>
        </a:defRPr>
      </a:lvl1pPr>
      <a:lvl2pPr algn="ctr" defTabSz="1217613" rtl="0" eaLnBrk="0" fontAlgn="base" latinLnBrk="1" hangingPunct="0">
        <a:spcBef>
          <a:spcPct val="0"/>
        </a:spcBef>
        <a:spcAft>
          <a:spcPct val="0"/>
        </a:spcAft>
        <a:defRPr sz="5800">
          <a:solidFill>
            <a:schemeClr val="tx1"/>
          </a:solidFill>
          <a:latin typeface="Arial" pitchFamily="34" charset="0"/>
          <a:ea typeface="Arial Unicode MS" pitchFamily="34" charset="-128"/>
          <a:cs typeface="Arial Unicode MS" pitchFamily="34" charset="-128"/>
        </a:defRPr>
      </a:lvl2pPr>
      <a:lvl3pPr algn="ctr" defTabSz="1217613" rtl="0" eaLnBrk="0" fontAlgn="base" latinLnBrk="1" hangingPunct="0">
        <a:spcBef>
          <a:spcPct val="0"/>
        </a:spcBef>
        <a:spcAft>
          <a:spcPct val="0"/>
        </a:spcAft>
        <a:defRPr sz="5800">
          <a:solidFill>
            <a:schemeClr val="tx1"/>
          </a:solidFill>
          <a:latin typeface="Arial" pitchFamily="34" charset="0"/>
          <a:ea typeface="Arial Unicode MS" pitchFamily="34" charset="-128"/>
          <a:cs typeface="Arial Unicode MS" pitchFamily="34" charset="-128"/>
        </a:defRPr>
      </a:lvl3pPr>
      <a:lvl4pPr algn="ctr" defTabSz="1217613" rtl="0" eaLnBrk="0" fontAlgn="base" latinLnBrk="1" hangingPunct="0">
        <a:spcBef>
          <a:spcPct val="0"/>
        </a:spcBef>
        <a:spcAft>
          <a:spcPct val="0"/>
        </a:spcAft>
        <a:defRPr sz="5800">
          <a:solidFill>
            <a:schemeClr val="tx1"/>
          </a:solidFill>
          <a:latin typeface="Arial" pitchFamily="34" charset="0"/>
          <a:ea typeface="Arial Unicode MS" pitchFamily="34" charset="-128"/>
          <a:cs typeface="Arial Unicode MS" pitchFamily="34" charset="-128"/>
        </a:defRPr>
      </a:lvl4pPr>
      <a:lvl5pPr algn="ctr" defTabSz="1217613" rtl="0" eaLnBrk="0" fontAlgn="base" latinLnBrk="1" hangingPunct="0">
        <a:spcBef>
          <a:spcPct val="0"/>
        </a:spcBef>
        <a:spcAft>
          <a:spcPct val="0"/>
        </a:spcAft>
        <a:defRPr sz="5800">
          <a:solidFill>
            <a:schemeClr val="tx1"/>
          </a:solidFill>
          <a:latin typeface="Arial" pitchFamily="34" charset="0"/>
          <a:ea typeface="Arial Unicode MS" pitchFamily="34" charset="-128"/>
          <a:cs typeface="Arial Unicode MS" pitchFamily="34" charset="-128"/>
        </a:defRPr>
      </a:lvl5pPr>
      <a:lvl6pPr marL="457200" algn="ctr" defTabSz="1217613" rtl="0" fontAlgn="base" latinLnBrk="1">
        <a:spcBef>
          <a:spcPct val="0"/>
        </a:spcBef>
        <a:spcAft>
          <a:spcPct val="0"/>
        </a:spcAft>
        <a:defRPr sz="5800">
          <a:solidFill>
            <a:schemeClr val="tx1"/>
          </a:solidFill>
          <a:latin typeface="Arial" pitchFamily="34" charset="0"/>
          <a:ea typeface="Arial Unicode MS" pitchFamily="34" charset="-128"/>
          <a:cs typeface="Arial Unicode MS" pitchFamily="34" charset="-128"/>
        </a:defRPr>
      </a:lvl6pPr>
      <a:lvl7pPr marL="914400" algn="ctr" defTabSz="1217613" rtl="0" fontAlgn="base" latinLnBrk="1">
        <a:spcBef>
          <a:spcPct val="0"/>
        </a:spcBef>
        <a:spcAft>
          <a:spcPct val="0"/>
        </a:spcAft>
        <a:defRPr sz="5800">
          <a:solidFill>
            <a:schemeClr val="tx1"/>
          </a:solidFill>
          <a:latin typeface="Arial" pitchFamily="34" charset="0"/>
          <a:ea typeface="Arial Unicode MS" pitchFamily="34" charset="-128"/>
          <a:cs typeface="Arial Unicode MS" pitchFamily="34" charset="-128"/>
        </a:defRPr>
      </a:lvl7pPr>
      <a:lvl8pPr marL="1371600" algn="ctr" defTabSz="1217613" rtl="0" fontAlgn="base" latinLnBrk="1">
        <a:spcBef>
          <a:spcPct val="0"/>
        </a:spcBef>
        <a:spcAft>
          <a:spcPct val="0"/>
        </a:spcAft>
        <a:defRPr sz="5800">
          <a:solidFill>
            <a:schemeClr val="tx1"/>
          </a:solidFill>
          <a:latin typeface="Arial" pitchFamily="34" charset="0"/>
          <a:ea typeface="Arial Unicode MS" pitchFamily="34" charset="-128"/>
          <a:cs typeface="Arial Unicode MS" pitchFamily="34" charset="-128"/>
        </a:defRPr>
      </a:lvl8pPr>
      <a:lvl9pPr marL="1828800" algn="ctr" defTabSz="1217613" rtl="0" fontAlgn="base" latinLnBrk="1">
        <a:spcBef>
          <a:spcPct val="0"/>
        </a:spcBef>
        <a:spcAft>
          <a:spcPct val="0"/>
        </a:spcAft>
        <a:defRPr sz="5800">
          <a:solidFill>
            <a:schemeClr val="tx1"/>
          </a:solidFill>
          <a:latin typeface="Arial" pitchFamily="34" charset="0"/>
          <a:ea typeface="Arial Unicode MS" pitchFamily="34" charset="-128"/>
          <a:cs typeface="Arial Unicode MS" pitchFamily="34" charset="-128"/>
        </a:defRPr>
      </a:lvl9pPr>
    </p:titleStyle>
    <p:bodyStyle>
      <a:lvl1pPr marL="455613" indent="-455613" algn="l" defTabSz="1217613" rtl="0" eaLnBrk="0" fontAlgn="base" latinLnBrk="1" hangingPunct="0">
        <a:spcBef>
          <a:spcPct val="20000"/>
        </a:spcBef>
        <a:spcAft>
          <a:spcPct val="0"/>
        </a:spcAft>
        <a:buFont typeface="Arial" pitchFamily="34" charset="0"/>
        <a:buChar char="•"/>
        <a:defRPr sz="4200" kern="1200">
          <a:solidFill>
            <a:schemeClr val="tx1"/>
          </a:solidFill>
          <a:latin typeface="+mn-lt"/>
          <a:ea typeface="+mn-ea"/>
          <a:cs typeface="Arial Unicode MS" pitchFamily="34" charset="-128"/>
        </a:defRPr>
      </a:lvl1pPr>
      <a:lvl2pPr marL="989013" indent="-379413" algn="l" defTabSz="1217613" rtl="0" eaLnBrk="0" fontAlgn="base" latinLnBrk="1" hangingPunct="0">
        <a:spcBef>
          <a:spcPct val="20000"/>
        </a:spcBef>
        <a:spcAft>
          <a:spcPct val="0"/>
        </a:spcAft>
        <a:buFont typeface="Arial" pitchFamily="34" charset="0"/>
        <a:buChar char="–"/>
        <a:defRPr sz="3700" kern="1200">
          <a:solidFill>
            <a:schemeClr val="tx1"/>
          </a:solidFill>
          <a:latin typeface="+mn-lt"/>
          <a:ea typeface="+mn-ea"/>
          <a:cs typeface="Arial Unicode MS" pitchFamily="34" charset="-128"/>
        </a:defRPr>
      </a:lvl2pPr>
      <a:lvl3pPr marL="1522413" indent="-303213" algn="l" defTabSz="1217613"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Arial Unicode MS" pitchFamily="34" charset="-128"/>
        </a:defRPr>
      </a:lvl3pPr>
      <a:lvl4pPr marL="2132013" indent="-303213" algn="l" defTabSz="1217613" rtl="0" eaLnBrk="0" fontAlgn="base" latinLnBrk="1" hangingPunct="0">
        <a:spcBef>
          <a:spcPct val="20000"/>
        </a:spcBef>
        <a:spcAft>
          <a:spcPct val="0"/>
        </a:spcAft>
        <a:buFont typeface="Arial" pitchFamily="34" charset="0"/>
        <a:buChar char="–"/>
        <a:defRPr sz="2600" kern="1200">
          <a:solidFill>
            <a:schemeClr val="tx1"/>
          </a:solidFill>
          <a:latin typeface="+mn-lt"/>
          <a:ea typeface="+mn-ea"/>
          <a:cs typeface="Arial Unicode MS" pitchFamily="34" charset="-128"/>
        </a:defRPr>
      </a:lvl4pPr>
      <a:lvl5pPr marL="2741613" indent="-303213" algn="l" defTabSz="1217613" rtl="0" eaLnBrk="0" fontAlgn="base" latinLnBrk="1" hangingPunct="0">
        <a:spcBef>
          <a:spcPct val="20000"/>
        </a:spcBef>
        <a:spcAft>
          <a:spcPct val="0"/>
        </a:spcAft>
        <a:buFont typeface="Arial" pitchFamily="34" charset="0"/>
        <a:buChar char="»"/>
        <a:defRPr sz="2600" kern="1200">
          <a:solidFill>
            <a:schemeClr val="tx1"/>
          </a:solidFill>
          <a:latin typeface="+mn-lt"/>
          <a:ea typeface="+mn-ea"/>
          <a:cs typeface="Arial Unicode MS" pitchFamily="34" charset="-128"/>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p:cNvSpPr>
            <a:spLocks noGrp="1"/>
          </p:cNvSpPr>
          <p:nvPr>
            <p:ph type="body" idx="1"/>
          </p:nvPr>
        </p:nvSpPr>
        <p:spPr bwMode="auto">
          <a:xfrm>
            <a:off x="1096963" y="1846263"/>
            <a:ext cx="100584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FFFFFF"/>
                </a:solidFill>
                <a:latin typeface="+mn-lt"/>
                <a:ea typeface="+mn-ea"/>
                <a:cs typeface="+mn-cs"/>
              </a:defRPr>
            </a:lvl1pPr>
          </a:lstStyle>
          <a:p>
            <a:pPr>
              <a:defRPr/>
            </a:pPr>
            <a:endParaRPr lang="en-US"/>
          </a:p>
        </p:txBody>
      </p:sp>
      <p:sp>
        <p:nvSpPr>
          <p:cNvPr id="5"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9901238" y="6459538"/>
            <a:ext cx="131127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smtClean="0">
                <a:solidFill>
                  <a:srgbClr val="FFFFFF"/>
                </a:solidFill>
                <a:latin typeface="Calibri" pitchFamily="34" charset="0"/>
              </a:defRPr>
            </a:lvl1pPr>
          </a:lstStyle>
          <a:p>
            <a:pPr>
              <a:defRPr/>
            </a:pPr>
            <a:fld id="{16C1F887-DC82-4532-A3A3-7BB747F472B5}" type="slidenum">
              <a:rPr lang="en-US" altLang="en-US"/>
              <a:pPr>
                <a:defRPr/>
              </a:pPr>
              <a:t>‹#›</a:t>
            </a:fld>
            <a:endParaRPr lang="en-US" altLang="en-US"/>
          </a:p>
        </p:txBody>
      </p:sp>
      <p:cxnSp>
        <p:nvCxnSpPr>
          <p:cNvPr id="10" name="Straight Connector 9"/>
          <p:cNvCxnSpPr/>
          <p:nvPr/>
        </p:nvCxnSpPr>
        <p:spPr>
          <a:xfrm>
            <a:off x="1193800" y="1738313"/>
            <a:ext cx="996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607" r:id="rId1"/>
    <p:sldLayoutId id="2147484588" r:id="rId2"/>
    <p:sldLayoutId id="2147484608" r:id="rId3"/>
    <p:sldLayoutId id="2147484589" r:id="rId4"/>
    <p:sldLayoutId id="2147484590" r:id="rId5"/>
    <p:sldLayoutId id="2147484591" r:id="rId6"/>
    <p:sldLayoutId id="2147484609" r:id="rId7"/>
    <p:sldLayoutId id="2147484610" r:id="rId8"/>
    <p:sldLayoutId id="2147484611" r:id="rId9"/>
    <p:sldLayoutId id="2147484592" r:id="rId10"/>
    <p:sldLayoutId id="2147484612" r:id="rId11"/>
    <p:sldLayoutId id="2147484613" r:id="rId12"/>
  </p:sldLayoutIdLst>
  <p:hf hdr="0" ft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a:defRPr>
      </a:lvl2pPr>
      <a:lvl3pPr algn="l" rtl="0" eaLnBrk="0" fontAlgn="base" hangingPunct="0">
        <a:lnSpc>
          <a:spcPct val="85000"/>
        </a:lnSpc>
        <a:spcBef>
          <a:spcPct val="0"/>
        </a:spcBef>
        <a:spcAft>
          <a:spcPct val="0"/>
        </a:spcAft>
        <a:defRPr sz="4800">
          <a:solidFill>
            <a:srgbClr val="404040"/>
          </a:solidFill>
          <a:latin typeface="Calibri Light"/>
        </a:defRPr>
      </a:lvl3pPr>
      <a:lvl4pPr algn="l" rtl="0" eaLnBrk="0" fontAlgn="base" hangingPunct="0">
        <a:lnSpc>
          <a:spcPct val="85000"/>
        </a:lnSpc>
        <a:spcBef>
          <a:spcPct val="0"/>
        </a:spcBef>
        <a:spcAft>
          <a:spcPct val="0"/>
        </a:spcAft>
        <a:defRPr sz="4800">
          <a:solidFill>
            <a:srgbClr val="404040"/>
          </a:solidFill>
          <a:latin typeface="Calibri Light"/>
        </a:defRPr>
      </a:lvl4pPr>
      <a:lvl5pPr algn="l" rtl="0" eaLnBrk="0" fontAlgn="base" hangingPunct="0">
        <a:lnSpc>
          <a:spcPct val="85000"/>
        </a:lnSpc>
        <a:spcBef>
          <a:spcPct val="0"/>
        </a:spcBef>
        <a:spcAft>
          <a:spcPct val="0"/>
        </a:spcAft>
        <a:defRPr sz="4800">
          <a:solidFill>
            <a:srgbClr val="404040"/>
          </a:solidFill>
          <a:latin typeface="Calibri Light"/>
        </a:defRPr>
      </a:lvl5pPr>
      <a:lvl6pPr marL="457200" algn="l" rtl="0" fontAlgn="base">
        <a:lnSpc>
          <a:spcPct val="85000"/>
        </a:lnSpc>
        <a:spcBef>
          <a:spcPct val="0"/>
        </a:spcBef>
        <a:spcAft>
          <a:spcPct val="0"/>
        </a:spcAft>
        <a:defRPr sz="4800">
          <a:solidFill>
            <a:srgbClr val="404040"/>
          </a:solidFill>
          <a:latin typeface="Calibri Light"/>
        </a:defRPr>
      </a:lvl6pPr>
      <a:lvl7pPr marL="914400" algn="l" rtl="0" fontAlgn="base">
        <a:lnSpc>
          <a:spcPct val="85000"/>
        </a:lnSpc>
        <a:spcBef>
          <a:spcPct val="0"/>
        </a:spcBef>
        <a:spcAft>
          <a:spcPct val="0"/>
        </a:spcAft>
        <a:defRPr sz="4800">
          <a:solidFill>
            <a:srgbClr val="404040"/>
          </a:solidFill>
          <a:latin typeface="Calibri Light"/>
        </a:defRPr>
      </a:lvl7pPr>
      <a:lvl8pPr marL="1371600" algn="l" rtl="0" fontAlgn="base">
        <a:lnSpc>
          <a:spcPct val="85000"/>
        </a:lnSpc>
        <a:spcBef>
          <a:spcPct val="0"/>
        </a:spcBef>
        <a:spcAft>
          <a:spcPct val="0"/>
        </a:spcAft>
        <a:defRPr sz="4800">
          <a:solidFill>
            <a:srgbClr val="404040"/>
          </a:solidFill>
          <a:latin typeface="Calibri Light"/>
        </a:defRPr>
      </a:lvl8pPr>
      <a:lvl9pPr marL="1828800" algn="l" rtl="0" fontAlgn="base">
        <a:lnSpc>
          <a:spcPct val="85000"/>
        </a:lnSpc>
        <a:spcBef>
          <a:spcPct val="0"/>
        </a:spcBef>
        <a:spcAft>
          <a:spcPct val="0"/>
        </a:spcAft>
        <a:defRPr sz="4800">
          <a:solidFill>
            <a:srgbClr val="404040"/>
          </a:solidFill>
          <a:latin typeface="Calibri Light"/>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itchFamily="34" charset="0"/>
        <a:buChar char="◦"/>
        <a:defRPr sz="28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5.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6.xml"/><Relationship Id="rId5" Type="http://schemas.openxmlformats.org/officeDocument/2006/relationships/image" Target="../media/image1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6.xml"/><Relationship Id="rId5" Type="http://schemas.openxmlformats.org/officeDocument/2006/relationships/image" Target="../media/image1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6.xml"/><Relationship Id="rId1" Type="http://schemas.openxmlformats.org/officeDocument/2006/relationships/vmlDrawing" Target="../drawings/vmlDrawing2.v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8" Type="http://schemas.openxmlformats.org/officeDocument/2006/relationships/hyperlink" Target="http://pages.cs.wisc.edu/~bobh/367/SORTING.html" TargetMode="External"/><Relationship Id="rId3" Type="http://schemas.openxmlformats.org/officeDocument/2006/relationships/hyperlink" Target="https://en.wikibooks.org/wiki/C_Programming" TargetMode="External"/><Relationship Id="rId7" Type="http://schemas.openxmlformats.org/officeDocument/2006/relationships/hyperlink" Target="https://runestone.academy/runestone/books/published/pythonds/SortSearch/toctree.html" TargetMode="External"/><Relationship Id="rId2" Type="http://schemas.openxmlformats.org/officeDocument/2006/relationships/notesSlide" Target="../notesSlides/notesSlide16.xml"/><Relationship Id="rId1" Type="http://schemas.openxmlformats.org/officeDocument/2006/relationships/slideLayout" Target="../slideLayouts/slideLayout26.xml"/><Relationship Id="rId6" Type="http://schemas.openxmlformats.org/officeDocument/2006/relationships/hyperlink" Target="https://freevideolectures.com/course/4563/nptel-problem-solving-through-programming-in-c/31" TargetMode="External"/><Relationship Id="rId11" Type="http://schemas.openxmlformats.org/officeDocument/2006/relationships/image" Target="../media/image9.png"/><Relationship Id="rId5" Type="http://schemas.openxmlformats.org/officeDocument/2006/relationships/hyperlink" Target="https://freevideolectures.com/course/4563/nptel-problem-solving-through-programming-in-c/45" TargetMode="External"/><Relationship Id="rId10" Type="http://schemas.openxmlformats.org/officeDocument/2006/relationships/image" Target="../media/image8.png"/><Relationship Id="rId4" Type="http://schemas.openxmlformats.org/officeDocument/2006/relationships/hyperlink" Target="https://nptel.ac.in/courses/106/106/106106133/" TargetMode="External"/><Relationship Id="rId9" Type="http://schemas.openxmlformats.org/officeDocument/2006/relationships/hyperlink" Target="https://www.w3resource.com/c-programming-exercises/searching-and-sorting/index.php"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0.xml"/><Relationship Id="rId1" Type="http://schemas.openxmlformats.org/officeDocument/2006/relationships/vmlDrawing" Target="../drawings/vmlDrawing3.vml"/><Relationship Id="rId6" Type="http://schemas.openxmlformats.org/officeDocument/2006/relationships/image" Target="../media/image22.jpeg"/><Relationship Id="rId5" Type="http://schemas.openxmlformats.org/officeDocument/2006/relationships/image" Target="../media/image6.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6.xml"/><Relationship Id="rId5" Type="http://schemas.openxmlformats.org/officeDocument/2006/relationships/image" Target="../media/image12.jpe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linear-search/" TargetMode="External"/><Relationship Id="rId2" Type="http://schemas.openxmlformats.org/officeDocument/2006/relationships/notesSlide" Target="../notesSlides/notesSlide7.xml"/><Relationship Id="rId1" Type="http://schemas.openxmlformats.org/officeDocument/2006/relationships/slideLayout" Target="../slideLayouts/slideLayout2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www.geeksforgeeks.org/binary-search/"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6.xml"/><Relationship Id="rId5" Type="http://schemas.openxmlformats.org/officeDocument/2006/relationships/image" Target="../media/image1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F6C5D"/>
            </a:gs>
            <a:gs pos="999">
              <a:srgbClr val="FEF5F3"/>
            </a:gs>
            <a:gs pos="100000">
              <a:srgbClr val="FEF5F3"/>
            </a:gs>
          </a:gsLst>
          <a:lin ang="5400000" scaled="1"/>
        </a:gradFill>
        <a:effectLst/>
      </p:bgPr>
    </p:bg>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532"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gn="r" eaLnBrk="1" hangingPunct="1">
              <a:lnSpc>
                <a:spcPct val="100000"/>
              </a:lnSpc>
              <a:spcBef>
                <a:spcPct val="0"/>
              </a:spcBef>
              <a:spcAft>
                <a:spcPct val="0"/>
              </a:spcAft>
              <a:buClrTx/>
              <a:buSzTx/>
              <a:buFontTx/>
              <a:buNone/>
            </a:pPr>
            <a:endParaRPr lang="en-US" altLang="en-US" sz="1200">
              <a:solidFill>
                <a:srgbClr val="898989"/>
              </a:solidFill>
            </a:endParaRPr>
          </a:p>
        </p:txBody>
      </p:sp>
      <p:sp>
        <p:nvSpPr>
          <p:cNvPr id="46" name="Right Triangle 45"/>
          <p:cNvSpPr/>
          <p:nvPr/>
        </p:nvSpPr>
        <p:spPr>
          <a:xfrm flipV="1">
            <a:off x="9507538" y="5940425"/>
            <a:ext cx="1290637"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a:solidFill>
                <a:srgbClr val="FFFFFF"/>
              </a:solidFill>
              <a:latin typeface="Calibri" panose="020F0502020204030204"/>
              <a:ea typeface="+mn-ea"/>
              <a:cs typeface="+mn-cs"/>
            </a:endParaRPr>
          </a:p>
        </p:txBody>
      </p:sp>
      <p:graphicFrame>
        <p:nvGraphicFramePr>
          <p:cNvPr id="22534" name="Object 90"/>
          <p:cNvGraphicFramePr>
            <a:graphicFrameLocks noChangeAspect="1"/>
          </p:cNvGraphicFramePr>
          <p:nvPr/>
        </p:nvGraphicFramePr>
        <p:xfrm>
          <a:off x="9477375" y="174625"/>
          <a:ext cx="2714625" cy="2311400"/>
        </p:xfrm>
        <a:graphic>
          <a:graphicData uri="http://schemas.openxmlformats.org/presentationml/2006/ole">
            <mc:AlternateContent xmlns:mc="http://schemas.openxmlformats.org/markup-compatibility/2006">
              <mc:Choice xmlns:v="urn:schemas-microsoft-com:vml" Requires="v">
                <p:oleObj spid="_x0000_s22547" name="CorelDRAW" r:id="rId4" imgW="2169000" imgH="2169360" progId="">
                  <p:embed/>
                </p:oleObj>
              </mc:Choice>
              <mc:Fallback>
                <p:oleObj name="CorelDRAW" r:id="rId4" imgW="2169000" imgH="2169360" progId="">
                  <p:embed/>
                  <p:pic>
                    <p:nvPicPr>
                      <p:cNvPr id="0" name="Object 90"/>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9477375" y="174625"/>
                        <a:ext cx="2714625"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2538"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8588" y="-96838"/>
            <a:ext cx="3859213"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540"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eaLnBrk="1" hangingPunct="1">
              <a:lnSpc>
                <a:spcPct val="100000"/>
              </a:lnSpc>
              <a:spcBef>
                <a:spcPct val="0"/>
              </a:spcBef>
              <a:spcAft>
                <a:spcPct val="0"/>
              </a:spcAft>
              <a:buClrTx/>
              <a:buSzTx/>
              <a:buFontTx/>
              <a:buNone/>
            </a:pPr>
            <a:r>
              <a:rPr lang="en-US" altLang="en-US" b="1">
                <a:solidFill>
                  <a:srgbClr val="595959"/>
                </a:solidFill>
                <a:latin typeface="Casper"/>
                <a:ea typeface="Karla"/>
                <a:cs typeface="Karla"/>
              </a:rPr>
              <a:t>DISCOVER . </a:t>
            </a:r>
            <a:r>
              <a:rPr lang="en-US" altLang="en-US" b="1">
                <a:solidFill>
                  <a:srgbClr val="C00000"/>
                </a:solidFill>
                <a:latin typeface="Casper"/>
                <a:ea typeface="Karla"/>
                <a:cs typeface="Karla"/>
              </a:rPr>
              <a:t>LEARN</a:t>
            </a:r>
            <a:r>
              <a:rPr lang="en-US" altLang="en-US" b="1">
                <a:solidFill>
                  <a:srgbClr val="595959"/>
                </a:solidFill>
                <a:latin typeface="Casper"/>
                <a:ea typeface="Karla"/>
                <a:cs typeface="Karla"/>
              </a:rPr>
              <a:t> . EMPOWER</a:t>
            </a:r>
            <a:endParaRPr lang="en-US" altLang="en-US" sz="1200" b="1">
              <a:solidFill>
                <a:srgbClr val="000000"/>
              </a:solidFill>
              <a:latin typeface="Casper"/>
            </a:endParaRPr>
          </a:p>
          <a:p>
            <a:pPr eaLnBrk="1" hangingPunct="1">
              <a:lnSpc>
                <a:spcPct val="100000"/>
              </a:lnSpc>
              <a:spcBef>
                <a:spcPct val="0"/>
              </a:spcBef>
              <a:spcAft>
                <a:spcPct val="0"/>
              </a:spcAft>
              <a:buClrTx/>
              <a:buSzTx/>
              <a:buFontTx/>
              <a:buNone/>
            </a:pPr>
            <a:endParaRPr lang="en-US" altLang="en-US" sz="1600" b="1">
              <a:solidFill>
                <a:schemeClr val="tx1"/>
              </a:solidFill>
              <a:latin typeface="Casper"/>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TextBox 52"/>
          <p:cNvSpPr txBox="1">
            <a:spLocks noChangeArrowheads="1"/>
          </p:cNvSpPr>
          <p:nvPr/>
        </p:nvSpPr>
        <p:spPr bwMode="auto">
          <a:xfrm>
            <a:off x="339725" y="6022975"/>
            <a:ext cx="6432550" cy="584200"/>
          </a:xfrm>
          <a:prstGeom prst="rect">
            <a:avLst/>
          </a:prstGeom>
          <a:noFill/>
          <a:ln>
            <a:noFill/>
          </a:ln>
        </p:spPr>
        <p:txBody>
          <a:bodyPr>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eaLnBrk="1" fontAlgn="auto" hangingPunct="1">
              <a:spcBef>
                <a:spcPts val="0"/>
              </a:spcBef>
              <a:spcAft>
                <a:spcPts val="0"/>
              </a:spcAft>
              <a:defRPr/>
            </a:pPr>
            <a:r>
              <a:rPr lang="en-US" sz="3200" dirty="0">
                <a:latin typeface="Times New Roman" panose="02020603050405020304" pitchFamily="18" charset="0"/>
                <a:ea typeface="+mn-ea"/>
                <a:cs typeface="Times New Roman" panose="02020603050405020304" pitchFamily="18" charset="0"/>
              </a:rPr>
              <a:t>Searching and Sorting</a:t>
            </a:r>
          </a:p>
        </p:txBody>
      </p:sp>
      <p:sp>
        <p:nvSpPr>
          <p:cNvPr id="22544" name="Slide Number Placeholder 1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A4C13946-882C-4437-81D1-D0B4507EFC0D}" type="slidenum">
              <a:rPr lang="en-US" altLang="en-US" sz="1000">
                <a:solidFill>
                  <a:srgbClr val="FFFFFF"/>
                </a:solidFill>
              </a:rPr>
              <a:pPr>
                <a:lnSpc>
                  <a:spcPct val="100000"/>
                </a:lnSpc>
                <a:spcBef>
                  <a:spcPct val="0"/>
                </a:spcBef>
                <a:spcAft>
                  <a:spcPct val="0"/>
                </a:spcAft>
                <a:buClrTx/>
                <a:buSzTx/>
                <a:buFontTx/>
                <a:buNone/>
              </a:pPr>
              <a:t>1</a:t>
            </a:fld>
            <a:endParaRPr lang="en-US" altLang="en-US" sz="1000">
              <a:solidFill>
                <a:srgbClr val="FFFFFF"/>
              </a:solidFill>
            </a:endParaRPr>
          </a:p>
        </p:txBody>
      </p:sp>
      <p:sp>
        <p:nvSpPr>
          <p:cNvPr id="15" name="TextBox 14"/>
          <p:cNvSpPr txBox="1">
            <a:spLocks noChangeArrowheads="1"/>
          </p:cNvSpPr>
          <p:nvPr/>
        </p:nvSpPr>
        <p:spPr bwMode="auto">
          <a:xfrm>
            <a:off x="1030403" y="1632908"/>
            <a:ext cx="9884238" cy="327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Introduction to Problem Solving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Code:22CSH-101</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3A98F"/>
            </a:gs>
            <a:gs pos="100000">
              <a:srgbClr val="FAD9CD"/>
            </a:gs>
            <a:gs pos="100000">
              <a:srgbClr val="DF6C5D"/>
            </a:gs>
          </a:gsLst>
          <a:lin ang="5400000" scaled="1"/>
        </a:gradFill>
        <a:effectLst/>
      </p:bgPr>
    </p:bg>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62475" y="598488"/>
            <a:ext cx="7013575" cy="6259512"/>
          </a:xfrm>
        </p:spPr>
        <p:txBody>
          <a:bodyPr/>
          <a:lstStyle/>
          <a:p>
            <a:pPr algn="just"/>
            <a:r>
              <a:rPr lang="en-US" altLang="en-US" b="1" smtClean="0">
                <a:solidFill>
                  <a:schemeClr val="tx1"/>
                </a:solidFill>
              </a:rPr>
              <a:t>2. Binary search: </a:t>
            </a:r>
            <a:r>
              <a:rPr lang="en-US" altLang="en-US" smtClean="0">
                <a:solidFill>
                  <a:schemeClr val="tx1"/>
                </a:solidFill>
              </a:rPr>
              <a:t>Search a sorted array by repeatedly dividing the search interval in half. Begin with an interval covering the whole array. If the value of the search key is less than the item in the middle of the interval, narrow the interval to the lower half. Otherwise narrow it to the upper half. Repeatedly check until the value is found or the interval is empty.</a:t>
            </a:r>
          </a:p>
          <a:p>
            <a:pPr algn="just"/>
            <a:r>
              <a:rPr lang="en-US" altLang="en-US" b="1" smtClean="0">
                <a:solidFill>
                  <a:schemeClr val="tx1"/>
                </a:solidFill>
              </a:rPr>
              <a:t>Example:</a:t>
            </a:r>
            <a:r>
              <a:rPr lang="en-US" altLang="en-US" smtClean="0">
                <a:solidFill>
                  <a:schemeClr val="tx1"/>
                </a:solidFill>
              </a:rPr>
              <a:t> Binary Search to find the element “23” in a given list of number</a:t>
            </a:r>
            <a:r>
              <a:rPr lang="en-US" altLang="en-US" b="1" smtClean="0">
                <a:solidFill>
                  <a:schemeClr val="tx1"/>
                </a:solidFill>
              </a:rPr>
              <a:t>s</a:t>
            </a:r>
            <a:endParaRPr lang="en-US" altLang="en-US" smtClean="0">
              <a:solidFill>
                <a:schemeClr val="tx1"/>
              </a:solidFill>
            </a:endParaRPr>
          </a:p>
          <a:p>
            <a:pPr eaLnBrk="1" hangingPunct="1"/>
            <a:endParaRPr lang="en-US" altLang="en-US" smtClean="0">
              <a:solidFill>
                <a:schemeClr val="tx1"/>
              </a:solidFill>
            </a:endParaRPr>
          </a:p>
        </p:txBody>
      </p:sp>
      <p:sp>
        <p:nvSpPr>
          <p:cNvPr id="31747" name="Text Placeholder 3"/>
          <p:cNvSpPr>
            <a:spLocks noGrp="1"/>
          </p:cNvSpPr>
          <p:nvPr>
            <p:ph type="body" sz="half" idx="2"/>
          </p:nvPr>
        </p:nvSpPr>
        <p:spPr>
          <a:xfrm>
            <a:off x="227013" y="2355850"/>
            <a:ext cx="3508375" cy="3378200"/>
          </a:xfrm>
        </p:spPr>
        <p:txBody>
          <a:bodyPr/>
          <a:lstStyle/>
          <a:p>
            <a:pPr algn="ctr" eaLnBrk="1" hangingPunct="1"/>
            <a:r>
              <a:rPr lang="en-US" altLang="en-US" sz="4000" smtClean="0">
                <a:latin typeface="Arial Rounded MT Bold" pitchFamily="34" charset="0"/>
              </a:rPr>
              <a:t>Binary Search</a:t>
            </a:r>
          </a:p>
          <a:p>
            <a:pPr eaLnBrk="1" hangingPunct="1"/>
            <a:endParaRPr lang="en-IN" altLang="en-US" sz="2800" smtClean="0">
              <a:latin typeface="Arial Rounded MT Bold" pitchFamily="34" charset="0"/>
            </a:endParaRPr>
          </a:p>
        </p:txBody>
      </p:sp>
      <p:pic>
        <p:nvPicPr>
          <p:cNvPr id="3174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166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Slide Number Placeholder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C4E60753-1B94-4296-8B7E-AD2A55960111}" type="slidenum">
              <a:rPr lang="en-US" altLang="en-US" sz="1000">
                <a:solidFill>
                  <a:schemeClr val="tx2"/>
                </a:solidFill>
              </a:rPr>
              <a:pPr>
                <a:lnSpc>
                  <a:spcPct val="100000"/>
                </a:lnSpc>
                <a:spcBef>
                  <a:spcPct val="0"/>
                </a:spcBef>
                <a:spcAft>
                  <a:spcPct val="0"/>
                </a:spcAft>
                <a:buClrTx/>
                <a:buSzTx/>
                <a:buFontTx/>
                <a:buNone/>
              </a:pPr>
              <a:t>10</a:t>
            </a:fld>
            <a:endParaRPr lang="en-US" altLang="en-US" sz="1000">
              <a:solidFill>
                <a:schemeClr val="tx2"/>
              </a:solidFill>
            </a:endParaRPr>
          </a:p>
        </p:txBody>
      </p:sp>
      <p:pic>
        <p:nvPicPr>
          <p:cNvPr id="31751" name="Picture 8" descr="Binary-Sear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990850"/>
            <a:ext cx="6684963"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838" y="2171700"/>
            <a:ext cx="3200400" cy="2286000"/>
          </a:xfrm>
        </p:spPr>
        <p:txBody>
          <a:bodyPr>
            <a:normAutofit fontScale="90000"/>
          </a:bodyPr>
          <a:lstStyle/>
          <a:p>
            <a:pPr algn="ctr" eaLnBrk="1" hangingPunct="1">
              <a:defRPr/>
            </a:pPr>
            <a:r>
              <a:rPr lang="en-US" sz="4400" dirty="0"/>
              <a:t>Example in  </a:t>
            </a:r>
            <a:br>
              <a:rPr lang="en-US" sz="4400" dirty="0"/>
            </a:br>
            <a:r>
              <a:rPr lang="en-US" sz="4400" dirty="0"/>
              <a:t>C programming </a:t>
            </a:r>
            <a:br>
              <a:rPr lang="en-US" sz="4400" dirty="0"/>
            </a:br>
            <a:r>
              <a:rPr lang="en-US" sz="4400" dirty="0"/>
              <a:t>Code</a:t>
            </a:r>
            <a:r>
              <a:rPr lang="en-US" dirty="0"/>
              <a:t/>
            </a:r>
            <a:br>
              <a:rPr lang="en-US" dirty="0"/>
            </a:br>
            <a:endParaRPr lang="en-US" dirty="0"/>
          </a:p>
        </p:txBody>
      </p:sp>
      <p:sp>
        <p:nvSpPr>
          <p:cNvPr id="3" name="Content Placeholder 2"/>
          <p:cNvSpPr>
            <a:spLocks noGrp="1"/>
          </p:cNvSpPr>
          <p:nvPr>
            <p:ph idx="1"/>
          </p:nvPr>
        </p:nvSpPr>
        <p:spPr>
          <a:xfrm>
            <a:off x="4098925" y="0"/>
            <a:ext cx="8093075" cy="6858000"/>
          </a:xfrm>
          <a:solidFill>
            <a:schemeClr val="accent1">
              <a:lumMod val="40000"/>
              <a:lumOff val="60000"/>
            </a:schemeClr>
          </a:solidFill>
        </p:spPr>
        <p:txBody>
          <a:bodyPr/>
          <a:lstStyle/>
          <a:p>
            <a:pPr>
              <a:defRPr/>
            </a:pPr>
            <a:r>
              <a:rPr lang="en-US" sz="1800" dirty="0">
                <a:solidFill>
                  <a:schemeClr val="tx1"/>
                </a:solidFill>
              </a:rPr>
              <a:t>Ignore half of the elements just after one comparison.</a:t>
            </a:r>
          </a:p>
          <a:p>
            <a:pPr>
              <a:defRPr/>
            </a:pPr>
            <a:r>
              <a:rPr lang="en-US" sz="1800" dirty="0">
                <a:solidFill>
                  <a:schemeClr val="tx1"/>
                </a:solidFill>
              </a:rPr>
              <a:t>Compare x with the middle element.</a:t>
            </a:r>
          </a:p>
          <a:p>
            <a:pPr>
              <a:defRPr/>
            </a:pPr>
            <a:r>
              <a:rPr lang="en-US" sz="1800" dirty="0">
                <a:solidFill>
                  <a:schemeClr val="tx1"/>
                </a:solidFill>
              </a:rPr>
              <a:t>If x matches with middle element, we return the mid index.</a:t>
            </a:r>
          </a:p>
          <a:p>
            <a:pPr>
              <a:defRPr/>
            </a:pPr>
            <a:r>
              <a:rPr lang="en-US" sz="1800" dirty="0">
                <a:solidFill>
                  <a:schemeClr val="tx1"/>
                </a:solidFill>
              </a:rPr>
              <a:t>Else If x is greater than the mid element, then x can only lie in right half sub array </a:t>
            </a:r>
          </a:p>
          <a:p>
            <a:pPr>
              <a:defRPr/>
            </a:pPr>
            <a:r>
              <a:rPr lang="en-US" sz="1800" dirty="0">
                <a:solidFill>
                  <a:schemeClr val="tx1"/>
                </a:solidFill>
              </a:rPr>
              <a:t>after the mid element. So we recur for right half.</a:t>
            </a:r>
          </a:p>
          <a:p>
            <a:pPr>
              <a:defRPr/>
            </a:pPr>
            <a:r>
              <a:rPr lang="en-US" sz="1800" dirty="0">
                <a:solidFill>
                  <a:schemeClr val="tx1"/>
                </a:solidFill>
              </a:rPr>
              <a:t>Else (x is smaller) recur for the left half.</a:t>
            </a:r>
          </a:p>
          <a:p>
            <a:pPr>
              <a:defRPr/>
            </a:pPr>
            <a:r>
              <a:rPr lang="en-US" b="1" dirty="0">
                <a:solidFill>
                  <a:schemeClr val="tx1"/>
                </a:solidFill>
              </a:rPr>
              <a:t>Binary search program in C</a:t>
            </a:r>
          </a:p>
          <a:p>
            <a:pPr>
              <a:defRPr/>
            </a:pPr>
            <a:r>
              <a:rPr lang="en-US" sz="1800" dirty="0">
                <a:solidFill>
                  <a:schemeClr val="tx1"/>
                </a:solidFill>
              </a:rPr>
              <a:t>  #include &lt;</a:t>
            </a:r>
            <a:r>
              <a:rPr lang="en-US" sz="1800" dirty="0" err="1">
                <a:solidFill>
                  <a:schemeClr val="tx1"/>
                </a:solidFill>
              </a:rPr>
              <a:t>stdio.h</a:t>
            </a:r>
            <a:r>
              <a:rPr lang="en-US" sz="1800" dirty="0">
                <a:solidFill>
                  <a:schemeClr val="tx1"/>
                </a:solidFill>
              </a:rPr>
              <a:t>&gt;</a:t>
            </a:r>
          </a:p>
          <a:p>
            <a:pPr>
              <a:defRPr/>
            </a:pPr>
            <a:r>
              <a:rPr lang="en-US" sz="1800" dirty="0">
                <a:solidFill>
                  <a:schemeClr val="tx1"/>
                </a:solidFill>
              </a:rPr>
              <a:t>  int main()</a:t>
            </a:r>
            <a:br>
              <a:rPr lang="en-US" sz="1800" dirty="0">
                <a:solidFill>
                  <a:schemeClr val="tx1"/>
                </a:solidFill>
              </a:rPr>
            </a:br>
            <a:r>
              <a:rPr lang="en-US" sz="1800" dirty="0">
                <a:solidFill>
                  <a:schemeClr val="tx1"/>
                </a:solidFill>
              </a:rPr>
              <a:t>  {</a:t>
            </a:r>
            <a:br>
              <a:rPr lang="en-US" sz="1800" dirty="0">
                <a:solidFill>
                  <a:schemeClr val="tx1"/>
                </a:solidFill>
              </a:rPr>
            </a:br>
            <a:r>
              <a:rPr lang="en-US" sz="1800" dirty="0">
                <a:solidFill>
                  <a:schemeClr val="tx1"/>
                </a:solidFill>
              </a:rPr>
              <a:t>  int c, first, last, middle, n, search, array[100];</a:t>
            </a:r>
          </a:p>
          <a:p>
            <a:pPr>
              <a:defRPr/>
            </a:pPr>
            <a:r>
              <a:rPr lang="en-US" sz="1800" dirty="0">
                <a:solidFill>
                  <a:schemeClr val="tx1"/>
                </a:solidFill>
              </a:rPr>
              <a:t>  </a:t>
            </a:r>
            <a:r>
              <a:rPr lang="en-US" sz="1800" dirty="0" err="1">
                <a:solidFill>
                  <a:schemeClr val="tx1"/>
                </a:solidFill>
              </a:rPr>
              <a:t>printf</a:t>
            </a:r>
            <a:r>
              <a:rPr lang="en-US" sz="1800" dirty="0">
                <a:solidFill>
                  <a:schemeClr val="tx1"/>
                </a:solidFill>
              </a:rPr>
              <a:t>("Enter number of elements</a:t>
            </a:r>
            <a:r>
              <a:rPr lang="en-US" sz="1800" b="1" dirty="0">
                <a:solidFill>
                  <a:schemeClr val="tx1"/>
                </a:solidFill>
              </a:rPr>
              <a:t>\n</a:t>
            </a:r>
            <a:r>
              <a:rPr lang="en-US" sz="1800" dirty="0">
                <a:solidFill>
                  <a:schemeClr val="tx1"/>
                </a:solidFill>
              </a:rPr>
              <a:t>");</a:t>
            </a:r>
            <a:br>
              <a:rPr lang="en-US" sz="1800" dirty="0">
                <a:solidFill>
                  <a:schemeClr val="tx1"/>
                </a:solidFill>
              </a:rPr>
            </a:br>
            <a:r>
              <a:rPr lang="en-US" sz="1800" dirty="0">
                <a:solidFill>
                  <a:schemeClr val="tx1"/>
                </a:solidFill>
              </a:rPr>
              <a:t>  </a:t>
            </a:r>
            <a:r>
              <a:rPr lang="en-US" sz="1800" dirty="0" err="1">
                <a:solidFill>
                  <a:schemeClr val="tx1"/>
                </a:solidFill>
              </a:rPr>
              <a:t>scanf</a:t>
            </a:r>
            <a:r>
              <a:rPr lang="en-US" sz="1800" dirty="0">
                <a:solidFill>
                  <a:schemeClr val="tx1"/>
                </a:solidFill>
              </a:rPr>
              <a:t>("%d", &amp;n);</a:t>
            </a:r>
          </a:p>
          <a:p>
            <a:pPr>
              <a:defRPr/>
            </a:pPr>
            <a:r>
              <a:rPr lang="en-US" sz="1800" dirty="0">
                <a:solidFill>
                  <a:schemeClr val="tx1"/>
                </a:solidFill>
              </a:rPr>
              <a:t>  </a:t>
            </a:r>
            <a:r>
              <a:rPr lang="en-US" sz="1800" dirty="0" err="1">
                <a:solidFill>
                  <a:schemeClr val="tx1"/>
                </a:solidFill>
              </a:rPr>
              <a:t>printf</a:t>
            </a:r>
            <a:r>
              <a:rPr lang="en-US" sz="1800" dirty="0">
                <a:solidFill>
                  <a:schemeClr val="tx1"/>
                </a:solidFill>
              </a:rPr>
              <a:t>("Enter %d integers</a:t>
            </a:r>
            <a:r>
              <a:rPr lang="en-US" sz="1800" b="1" dirty="0">
                <a:solidFill>
                  <a:schemeClr val="tx1"/>
                </a:solidFill>
              </a:rPr>
              <a:t>\n</a:t>
            </a:r>
            <a:r>
              <a:rPr lang="en-US" sz="1800" dirty="0">
                <a:solidFill>
                  <a:schemeClr val="tx1"/>
                </a:solidFill>
              </a:rPr>
              <a:t>", n);</a:t>
            </a:r>
          </a:p>
          <a:p>
            <a:pPr>
              <a:defRPr/>
            </a:pPr>
            <a:r>
              <a:rPr lang="en-US" sz="1800" dirty="0">
                <a:solidFill>
                  <a:schemeClr val="tx1"/>
                </a:solidFill>
              </a:rPr>
              <a:t>  for (c = 0; c &lt; n; </a:t>
            </a:r>
            <a:r>
              <a:rPr lang="en-US" sz="1800" dirty="0" err="1">
                <a:solidFill>
                  <a:schemeClr val="tx1"/>
                </a:solidFill>
              </a:rPr>
              <a:t>c++</a:t>
            </a:r>
            <a:r>
              <a:rPr lang="en-US" sz="1800" dirty="0">
                <a:solidFill>
                  <a:schemeClr val="tx1"/>
                </a:solidFill>
              </a:rPr>
              <a:t>)</a:t>
            </a:r>
            <a:br>
              <a:rPr lang="en-US" sz="1800" dirty="0">
                <a:solidFill>
                  <a:schemeClr val="tx1"/>
                </a:solidFill>
              </a:rPr>
            </a:br>
            <a:r>
              <a:rPr lang="en-US" sz="1800" dirty="0">
                <a:solidFill>
                  <a:schemeClr val="tx1"/>
                </a:solidFill>
              </a:rPr>
              <a:t>  </a:t>
            </a:r>
            <a:r>
              <a:rPr lang="en-US" sz="1800" dirty="0" err="1">
                <a:solidFill>
                  <a:schemeClr val="tx1"/>
                </a:solidFill>
              </a:rPr>
              <a:t>scanf</a:t>
            </a:r>
            <a:r>
              <a:rPr lang="en-US" sz="1800" dirty="0">
                <a:solidFill>
                  <a:schemeClr val="tx1"/>
                </a:solidFill>
              </a:rPr>
              <a:t>("%d", &amp;array[c]);</a:t>
            </a:r>
          </a:p>
          <a:p>
            <a:pPr>
              <a:defRPr/>
            </a:pPr>
            <a:r>
              <a:rPr lang="en-US" sz="1800" dirty="0">
                <a:solidFill>
                  <a:schemeClr val="tx1"/>
                </a:solidFill>
              </a:rPr>
              <a:t>  </a:t>
            </a:r>
            <a:r>
              <a:rPr lang="en-US" sz="1800" dirty="0" err="1">
                <a:solidFill>
                  <a:schemeClr val="tx1"/>
                </a:solidFill>
              </a:rPr>
              <a:t>printf</a:t>
            </a:r>
            <a:r>
              <a:rPr lang="en-US" sz="1800" dirty="0">
                <a:solidFill>
                  <a:schemeClr val="tx1"/>
                </a:solidFill>
              </a:rPr>
              <a:t>("Enter value to find</a:t>
            </a:r>
            <a:r>
              <a:rPr lang="en-US" sz="1800" b="1" dirty="0">
                <a:solidFill>
                  <a:schemeClr val="tx1"/>
                </a:solidFill>
              </a:rPr>
              <a:t>\n</a:t>
            </a:r>
            <a:r>
              <a:rPr lang="en-US" sz="1800" dirty="0">
                <a:solidFill>
                  <a:schemeClr val="tx1"/>
                </a:solidFill>
              </a:rPr>
              <a:t>");</a:t>
            </a:r>
            <a:br>
              <a:rPr lang="en-US" sz="1800" dirty="0">
                <a:solidFill>
                  <a:schemeClr val="tx1"/>
                </a:solidFill>
              </a:rPr>
            </a:br>
            <a:r>
              <a:rPr lang="en-US" sz="1800" dirty="0">
                <a:solidFill>
                  <a:schemeClr val="tx1"/>
                </a:solidFill>
              </a:rPr>
              <a:t>  </a:t>
            </a:r>
            <a:r>
              <a:rPr lang="en-US" sz="1800" dirty="0" err="1">
                <a:solidFill>
                  <a:schemeClr val="tx1"/>
                </a:solidFill>
              </a:rPr>
              <a:t>scanf</a:t>
            </a:r>
            <a:r>
              <a:rPr lang="en-US" sz="1800" dirty="0">
                <a:solidFill>
                  <a:schemeClr val="tx1"/>
                </a:solidFill>
              </a:rPr>
              <a:t>("%d", &amp;search);</a:t>
            </a:r>
          </a:p>
          <a:p>
            <a:pPr>
              <a:defRPr/>
            </a:pPr>
            <a:endParaRPr lang="en-US" dirty="0"/>
          </a:p>
        </p:txBody>
      </p:sp>
      <p:sp>
        <p:nvSpPr>
          <p:cNvPr id="32772"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2409AB9E-FE6D-4DF3-A1CF-0D8A5B8DF445}" type="slidenum">
              <a:rPr lang="en-US" altLang="en-US" sz="1000">
                <a:solidFill>
                  <a:schemeClr val="tx2"/>
                </a:solidFill>
              </a:rPr>
              <a:pPr>
                <a:lnSpc>
                  <a:spcPct val="100000"/>
                </a:lnSpc>
                <a:spcBef>
                  <a:spcPct val="0"/>
                </a:spcBef>
                <a:spcAft>
                  <a:spcPct val="0"/>
                </a:spcAft>
                <a:buClrTx/>
                <a:buSzTx/>
                <a:buFontTx/>
                <a:buNone/>
              </a:pPr>
              <a:t>11</a:t>
            </a:fld>
            <a:endParaRPr lang="en-US" altLang="en-US" sz="1000">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3A98F"/>
            </a:gs>
            <a:gs pos="100000">
              <a:srgbClr val="FAD9CD"/>
            </a:gs>
            <a:gs pos="100000">
              <a:srgbClr val="DF6C5D"/>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5950" y="157163"/>
            <a:ext cx="7296150" cy="6429375"/>
          </a:xfrm>
        </p:spPr>
        <p:txBody>
          <a:bodyPr rtlCol="0">
            <a:normAutofit/>
          </a:bodyPr>
          <a:lstStyle/>
          <a:p>
            <a:pPr marL="91440" indent="-91440" eaLnBrk="1" fontAlgn="auto" hangingPunct="1">
              <a:buFont typeface="Calibri" panose="020F0502020204030204" pitchFamily="34" charset="0"/>
              <a:buNone/>
              <a:defRPr/>
            </a:pPr>
            <a:endParaRPr lang="en-US" sz="4900" b="1" dirty="0">
              <a:solidFill>
                <a:srgbClr val="860000"/>
              </a:solidFill>
            </a:endParaRPr>
          </a:p>
          <a:p>
            <a:pPr marL="91440" indent="-91440" eaLnBrk="1" fontAlgn="auto" hangingPunct="1">
              <a:buFont typeface="Calibri" panose="020F0502020204030204" pitchFamily="34" charset="0"/>
              <a:buNone/>
              <a:defRPr/>
            </a:pPr>
            <a:endParaRPr lang="en-US" sz="8000" dirty="0">
              <a:solidFill>
                <a:schemeClr val="tx1">
                  <a:lumMod val="75000"/>
                  <a:lumOff val="25000"/>
                </a:schemeClr>
              </a:solidFill>
            </a:endParaRPr>
          </a:p>
          <a:p>
            <a:pPr marL="91440" indent="-91440" eaLnBrk="1" fontAlgn="auto" hangingPunct="1">
              <a:buFont typeface="Calibri" panose="020F0502020204030204" pitchFamily="34" charset="0"/>
              <a:buNone/>
              <a:defRPr/>
            </a:pPr>
            <a:r>
              <a:rPr lang="en-US" sz="8000" b="1" dirty="0">
                <a:solidFill>
                  <a:srgbClr val="860000"/>
                </a:solidFill>
              </a:rPr>
              <a:t>                               </a:t>
            </a:r>
          </a:p>
          <a:p>
            <a:pPr marL="0" indent="0" eaLnBrk="1" fontAlgn="auto" hangingPunct="1">
              <a:buFont typeface="Calibri" panose="020F0502020204030204" pitchFamily="34" charset="0"/>
              <a:buNone/>
              <a:defRPr/>
            </a:pPr>
            <a:r>
              <a:rPr lang="en-US" sz="4500" dirty="0">
                <a:solidFill>
                  <a:schemeClr val="tx1">
                    <a:lumMod val="75000"/>
                    <a:lumOff val="25000"/>
                  </a:schemeClr>
                </a:solidFill>
                <a:latin typeface="Arial Rounded MT Bold" panose="020F0704030504030204" pitchFamily="34" charset="0"/>
              </a:rPr>
              <a:t>          </a:t>
            </a:r>
          </a:p>
        </p:txBody>
      </p:sp>
      <p:sp>
        <p:nvSpPr>
          <p:cNvPr id="33795" name="Text Placeholder 3"/>
          <p:cNvSpPr>
            <a:spLocks noGrp="1"/>
          </p:cNvSpPr>
          <p:nvPr>
            <p:ph type="body" sz="half" idx="2"/>
          </p:nvPr>
        </p:nvSpPr>
        <p:spPr>
          <a:xfrm>
            <a:off x="227013" y="2355850"/>
            <a:ext cx="3508375" cy="3378200"/>
          </a:xfrm>
        </p:spPr>
        <p:txBody>
          <a:bodyPr/>
          <a:lstStyle/>
          <a:p>
            <a:pPr algn="ctr" eaLnBrk="1" hangingPunct="1"/>
            <a:r>
              <a:rPr lang="en-US" altLang="en-US" sz="4000" smtClean="0"/>
              <a:t>Example in  </a:t>
            </a:r>
          </a:p>
          <a:p>
            <a:pPr algn="ctr" eaLnBrk="1" hangingPunct="1"/>
            <a:r>
              <a:rPr lang="en-US" altLang="en-US" sz="4000" smtClean="0"/>
              <a:t>C programming </a:t>
            </a:r>
          </a:p>
          <a:p>
            <a:pPr algn="ctr" eaLnBrk="1" hangingPunct="1"/>
            <a:r>
              <a:rPr lang="en-US" altLang="en-US" sz="4000" smtClean="0"/>
              <a:t>Code</a:t>
            </a:r>
          </a:p>
          <a:p>
            <a:pPr eaLnBrk="1" hangingPunct="1"/>
            <a:endParaRPr lang="en-IN" altLang="en-US" sz="2800" smtClean="0">
              <a:latin typeface="Arial Rounded MT Bold" pitchFamily="34" charset="0"/>
            </a:endParaRPr>
          </a:p>
        </p:txBody>
      </p:sp>
      <p:pic>
        <p:nvPicPr>
          <p:cNvPr id="3379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166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Slide Number Placeholder 8"/>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AA22491E-B2D1-45AC-9D39-EC96CE0A9AD3}" type="slidenum">
              <a:rPr lang="en-US" altLang="en-US" sz="1000">
                <a:solidFill>
                  <a:schemeClr val="tx2"/>
                </a:solidFill>
              </a:rPr>
              <a:pPr>
                <a:lnSpc>
                  <a:spcPct val="100000"/>
                </a:lnSpc>
                <a:spcBef>
                  <a:spcPct val="0"/>
                </a:spcBef>
                <a:spcAft>
                  <a:spcPct val="0"/>
                </a:spcAft>
                <a:buClrTx/>
                <a:buSzTx/>
                <a:buFontTx/>
                <a:buNone/>
              </a:pPr>
              <a:t>12</a:t>
            </a:fld>
            <a:endParaRPr lang="en-US" altLang="en-US" sz="1000">
              <a:solidFill>
                <a:schemeClr val="tx2"/>
              </a:solidFill>
            </a:endParaRPr>
          </a:p>
        </p:txBody>
      </p:sp>
      <p:sp>
        <p:nvSpPr>
          <p:cNvPr id="33801" name="Rectangle 9"/>
          <p:cNvSpPr>
            <a:spLocks noChangeArrowheads="1"/>
          </p:cNvSpPr>
          <p:nvPr/>
        </p:nvSpPr>
        <p:spPr bwMode="auto">
          <a:xfrm>
            <a:off x="4481513" y="279400"/>
            <a:ext cx="7710487" cy="5940425"/>
          </a:xfrm>
          <a:prstGeom prst="rect">
            <a:avLst/>
          </a:prstGeom>
          <a:noFill/>
          <a:ln w="9525">
            <a:noFill/>
            <a:miter lim="800000"/>
            <a:headEnd/>
            <a:tailEnd/>
          </a:ln>
          <a:effectLst/>
        </p:spPr>
        <p:txBody>
          <a:bodyPr anchor="ctr">
            <a:spAutoFit/>
          </a:bodyPr>
          <a:lstStyle/>
          <a:p>
            <a:pPr>
              <a:defRPr/>
            </a:pPr>
            <a:r>
              <a:rPr lang="en-US" sz="2000" dirty="0">
                <a:solidFill>
                  <a:srgbClr val="000000"/>
                </a:solidFill>
                <a:latin typeface="+mn-lt"/>
              </a:rPr>
              <a:t> </a:t>
            </a:r>
            <a:r>
              <a:rPr lang="en-US" sz="2000" dirty="0">
                <a:latin typeface="+mn-lt"/>
              </a:rPr>
              <a:t> first = 0;</a:t>
            </a:r>
            <a:br>
              <a:rPr lang="en-US" sz="2000" dirty="0">
                <a:latin typeface="+mn-lt"/>
              </a:rPr>
            </a:br>
            <a:r>
              <a:rPr lang="en-US" sz="2000" dirty="0">
                <a:latin typeface="+mn-lt"/>
              </a:rPr>
              <a:t>  last = n - 1;</a:t>
            </a:r>
            <a:br>
              <a:rPr lang="en-US" sz="2000" dirty="0">
                <a:latin typeface="+mn-lt"/>
              </a:rPr>
            </a:br>
            <a:r>
              <a:rPr lang="en-US" sz="2000" dirty="0">
                <a:latin typeface="+mn-lt"/>
              </a:rPr>
              <a:t>  middle = (</a:t>
            </a:r>
            <a:r>
              <a:rPr lang="en-US" sz="2000" dirty="0" err="1">
                <a:latin typeface="+mn-lt"/>
              </a:rPr>
              <a:t>first+last</a:t>
            </a:r>
            <a:r>
              <a:rPr lang="en-US" sz="2000" dirty="0">
                <a:latin typeface="+mn-lt"/>
              </a:rPr>
              <a:t>)/2;</a:t>
            </a:r>
            <a:endParaRPr lang="en-US" sz="2000" dirty="0">
              <a:latin typeface="+mn-lt"/>
              <a:ea typeface="Times New Roman" pitchFamily="18" charset="0"/>
            </a:endParaRPr>
          </a:p>
          <a:p>
            <a:pPr>
              <a:defRPr/>
            </a:pPr>
            <a:r>
              <a:rPr lang="en-US" sz="2000" dirty="0">
                <a:latin typeface="+mn-lt"/>
              </a:rPr>
              <a:t>  while (first &lt;= last) {</a:t>
            </a:r>
            <a:br>
              <a:rPr lang="en-US" sz="2000" dirty="0">
                <a:latin typeface="+mn-lt"/>
              </a:rPr>
            </a:br>
            <a:r>
              <a:rPr lang="en-US" sz="2000" dirty="0">
                <a:latin typeface="+mn-lt"/>
              </a:rPr>
              <a:t>  if (array[middle] &lt; search)</a:t>
            </a:r>
            <a:br>
              <a:rPr lang="en-US" sz="2000" dirty="0">
                <a:latin typeface="+mn-lt"/>
              </a:rPr>
            </a:br>
            <a:r>
              <a:rPr lang="en-US" sz="2000" dirty="0">
                <a:latin typeface="+mn-lt"/>
              </a:rPr>
              <a:t>  first = middle + 1;</a:t>
            </a:r>
            <a:br>
              <a:rPr lang="en-US" sz="2000" dirty="0">
                <a:latin typeface="+mn-lt"/>
              </a:rPr>
            </a:br>
            <a:r>
              <a:rPr lang="en-US" sz="2000" dirty="0">
                <a:latin typeface="+mn-lt"/>
              </a:rPr>
              <a:t>  else if (array[middle] == search) {</a:t>
            </a:r>
            <a:br>
              <a:rPr lang="en-US" sz="2000" dirty="0">
                <a:latin typeface="+mn-lt"/>
              </a:rPr>
            </a:br>
            <a:r>
              <a:rPr lang="en-US" sz="2000" dirty="0">
                <a:latin typeface="+mn-lt"/>
              </a:rPr>
              <a:t>  </a:t>
            </a:r>
            <a:r>
              <a:rPr lang="en-US" sz="2000" dirty="0" err="1">
                <a:latin typeface="+mn-lt"/>
              </a:rPr>
              <a:t>printf</a:t>
            </a:r>
            <a:r>
              <a:rPr lang="en-US" sz="2000" dirty="0">
                <a:latin typeface="+mn-lt"/>
              </a:rPr>
              <a:t>("%d found at location %d.</a:t>
            </a:r>
            <a:r>
              <a:rPr lang="en-US" sz="2000" b="1" dirty="0">
                <a:latin typeface="+mn-lt"/>
              </a:rPr>
              <a:t>\n</a:t>
            </a:r>
            <a:r>
              <a:rPr lang="en-US" sz="2000" dirty="0">
                <a:latin typeface="+mn-lt"/>
              </a:rPr>
              <a:t>", search, middle+1);</a:t>
            </a:r>
            <a:br>
              <a:rPr lang="en-US" sz="2000" dirty="0">
                <a:latin typeface="+mn-lt"/>
              </a:rPr>
            </a:br>
            <a:r>
              <a:rPr lang="en-US" sz="2000" dirty="0">
                <a:latin typeface="+mn-lt"/>
              </a:rPr>
              <a:t>   </a:t>
            </a:r>
            <a:r>
              <a:rPr lang="en-US" sz="2000" b="1" dirty="0">
                <a:latin typeface="+mn-lt"/>
              </a:rPr>
              <a:t>break</a:t>
            </a:r>
            <a:r>
              <a:rPr lang="en-US" sz="2000" dirty="0">
                <a:latin typeface="+mn-lt"/>
              </a:rPr>
              <a:t>;</a:t>
            </a:r>
            <a:br>
              <a:rPr lang="en-US" sz="2000" dirty="0">
                <a:latin typeface="+mn-lt"/>
              </a:rPr>
            </a:br>
            <a:r>
              <a:rPr lang="en-US" sz="2000" dirty="0">
                <a:latin typeface="+mn-lt"/>
              </a:rPr>
              <a:t>  }</a:t>
            </a:r>
            <a:br>
              <a:rPr lang="en-US" sz="2000" dirty="0">
                <a:latin typeface="+mn-lt"/>
              </a:rPr>
            </a:br>
            <a:r>
              <a:rPr lang="en-US" sz="2000" dirty="0">
                <a:latin typeface="+mn-lt"/>
              </a:rPr>
              <a:t>    else</a:t>
            </a:r>
            <a:br>
              <a:rPr lang="en-US" sz="2000" dirty="0">
                <a:latin typeface="+mn-lt"/>
              </a:rPr>
            </a:br>
            <a:r>
              <a:rPr lang="en-US" sz="2000" dirty="0">
                <a:latin typeface="+mn-lt"/>
              </a:rPr>
              <a:t>    last = middle - 1;</a:t>
            </a:r>
            <a:endParaRPr lang="en-US" sz="2000" dirty="0">
              <a:latin typeface="+mn-lt"/>
              <a:ea typeface="Times New Roman" pitchFamily="18" charset="0"/>
            </a:endParaRPr>
          </a:p>
          <a:p>
            <a:pPr>
              <a:defRPr/>
            </a:pPr>
            <a:r>
              <a:rPr lang="en-US" sz="2000" dirty="0">
                <a:latin typeface="+mn-lt"/>
              </a:rPr>
              <a:t>    middle = (first + last)/2;</a:t>
            </a:r>
            <a:br>
              <a:rPr lang="en-US" sz="2000" dirty="0">
                <a:latin typeface="+mn-lt"/>
              </a:rPr>
            </a:br>
            <a:r>
              <a:rPr lang="en-US" sz="2000" dirty="0">
                <a:latin typeface="+mn-lt"/>
              </a:rPr>
              <a:t>  }</a:t>
            </a:r>
            <a:br>
              <a:rPr lang="en-US" sz="2000" dirty="0">
                <a:latin typeface="+mn-lt"/>
              </a:rPr>
            </a:br>
            <a:r>
              <a:rPr lang="en-US" sz="2000" dirty="0">
                <a:latin typeface="+mn-lt"/>
              </a:rPr>
              <a:t> </a:t>
            </a:r>
          </a:p>
          <a:p>
            <a:pPr>
              <a:defRPr/>
            </a:pPr>
            <a:r>
              <a:rPr lang="en-US" sz="2000" dirty="0">
                <a:latin typeface="+mn-lt"/>
              </a:rPr>
              <a:t> if (first &gt; last)</a:t>
            </a:r>
            <a:br>
              <a:rPr lang="en-US" sz="2000" dirty="0">
                <a:latin typeface="+mn-lt"/>
              </a:rPr>
            </a:br>
            <a:r>
              <a:rPr lang="en-US" sz="2000" dirty="0">
                <a:latin typeface="+mn-lt"/>
              </a:rPr>
              <a:t>    </a:t>
            </a:r>
            <a:r>
              <a:rPr lang="en-US" sz="2000" dirty="0" err="1">
                <a:latin typeface="+mn-lt"/>
              </a:rPr>
              <a:t>printf</a:t>
            </a:r>
            <a:r>
              <a:rPr lang="en-US" sz="2000" dirty="0">
                <a:latin typeface="+mn-lt"/>
              </a:rPr>
              <a:t>("Not found! %d isn't present in the list.</a:t>
            </a:r>
            <a:r>
              <a:rPr lang="en-US" sz="2000" b="1" dirty="0">
                <a:latin typeface="+mn-lt"/>
              </a:rPr>
              <a:t>\n</a:t>
            </a:r>
            <a:r>
              <a:rPr lang="en-US" sz="2000" dirty="0">
                <a:latin typeface="+mn-lt"/>
              </a:rPr>
              <a:t>", search);</a:t>
            </a:r>
          </a:p>
          <a:p>
            <a:pPr>
              <a:defRPr/>
            </a:pPr>
            <a:r>
              <a:rPr lang="en-US" sz="2000" dirty="0">
                <a:latin typeface="+mn-lt"/>
              </a:rPr>
              <a:t>  return 0 ;</a:t>
            </a:r>
          </a:p>
          <a:p>
            <a:pPr>
              <a:defRPr/>
            </a:pPr>
            <a:r>
              <a:rPr lang="en-US" sz="2000" dirty="0">
                <a:latin typeface="+mn-lt"/>
              </a:rPr>
              <a:t>}</a:t>
            </a:r>
          </a:p>
        </p:txBody>
      </p:sp>
      <p:pic>
        <p:nvPicPr>
          <p:cNvPr id="3380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0213" y="2859088"/>
            <a:ext cx="3951287"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92613" y="379413"/>
            <a:ext cx="7283450" cy="5830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31747" name="Content Placeholder 2"/>
          <p:cNvSpPr>
            <a:spLocks noGrp="1"/>
          </p:cNvSpPr>
          <p:nvPr>
            <p:ph idx="1"/>
          </p:nvPr>
        </p:nvSpPr>
        <p:spPr>
          <a:xfrm>
            <a:off x="4119563" y="0"/>
            <a:ext cx="8072437" cy="6858000"/>
          </a:xfrm>
          <a:solidFill>
            <a:schemeClr val="accent1">
              <a:lumMod val="40000"/>
              <a:lumOff val="60000"/>
            </a:schemeClr>
          </a:solidFill>
        </p:spPr>
        <p:txBody>
          <a:bodyPr/>
          <a:lstStyle/>
          <a:p>
            <a:pPr>
              <a:defRPr/>
            </a:pPr>
            <a:r>
              <a:rPr lang="en-US" b="1" dirty="0">
                <a:solidFill>
                  <a:schemeClr val="tx1"/>
                </a:solidFill>
              </a:rPr>
              <a:t>Sorting:</a:t>
            </a:r>
            <a:endParaRPr lang="en-US" dirty="0">
              <a:solidFill>
                <a:schemeClr val="tx1"/>
              </a:solidFill>
            </a:endParaRPr>
          </a:p>
          <a:p>
            <a:pPr>
              <a:defRPr/>
            </a:pPr>
            <a:r>
              <a:rPr lang="en-US" dirty="0">
                <a:solidFill>
                  <a:schemeClr val="tx1"/>
                </a:solidFill>
              </a:rPr>
              <a:t>Sorting is the method of arranging the elements in particular order mostly either ascending or descending order.</a:t>
            </a:r>
          </a:p>
          <a:p>
            <a:pPr>
              <a:defRPr/>
            </a:pPr>
            <a:r>
              <a:rPr lang="en-US" b="1" dirty="0">
                <a:solidFill>
                  <a:schemeClr val="tx1"/>
                </a:solidFill>
              </a:rPr>
              <a:t>Types of sorting</a:t>
            </a:r>
            <a:r>
              <a:rPr lang="en-US" dirty="0">
                <a:solidFill>
                  <a:schemeClr val="tx1"/>
                </a:solidFill>
              </a:rPr>
              <a:t> :</a:t>
            </a:r>
          </a:p>
          <a:p>
            <a:pPr>
              <a:defRPr/>
            </a:pPr>
            <a:r>
              <a:rPr lang="en-US" dirty="0">
                <a:solidFill>
                  <a:schemeClr val="tx1"/>
                </a:solidFill>
              </a:rPr>
              <a:t>Bubble Sort.</a:t>
            </a:r>
          </a:p>
          <a:p>
            <a:pPr>
              <a:defRPr/>
            </a:pPr>
            <a:r>
              <a:rPr lang="en-US" dirty="0">
                <a:solidFill>
                  <a:schemeClr val="tx1"/>
                </a:solidFill>
              </a:rPr>
              <a:t>Selection Sort.</a:t>
            </a:r>
          </a:p>
          <a:p>
            <a:pPr>
              <a:defRPr/>
            </a:pPr>
            <a:r>
              <a:rPr lang="en-US" b="1" dirty="0">
                <a:solidFill>
                  <a:schemeClr val="tx1"/>
                </a:solidFill>
              </a:rPr>
              <a:t>1. Bubble Sort: </a:t>
            </a:r>
            <a:r>
              <a:rPr lang="en-US" dirty="0">
                <a:solidFill>
                  <a:schemeClr val="tx1"/>
                </a:solidFill>
              </a:rPr>
              <a:t>It is the simplest sorting algorithm that works by swapping adjacent elements if they are in the wrong order.</a:t>
            </a:r>
          </a:p>
          <a:p>
            <a:pPr>
              <a:defRPr/>
            </a:pPr>
            <a:r>
              <a:rPr lang="en-US" b="1" dirty="0">
                <a:solidFill>
                  <a:schemeClr val="tx1"/>
                </a:solidFill>
              </a:rPr>
              <a:t>Example: </a:t>
            </a:r>
            <a:r>
              <a:rPr lang="en-US" dirty="0">
                <a:solidFill>
                  <a:schemeClr val="tx1"/>
                </a:solidFill>
              </a:rPr>
              <a:t>Take an array of numbers ” 5 1 4 2 8″, and sort the array from lowest number to greatest number using bubble sort. In each step, elements written in </a:t>
            </a:r>
            <a:r>
              <a:rPr lang="en-US" b="1" dirty="0">
                <a:solidFill>
                  <a:schemeClr val="tx1"/>
                </a:solidFill>
              </a:rPr>
              <a:t>bold</a:t>
            </a:r>
            <a:r>
              <a:rPr lang="en-US" dirty="0">
                <a:solidFill>
                  <a:schemeClr val="tx1"/>
                </a:solidFill>
              </a:rPr>
              <a:t> are being compared. Three passes will be required;</a:t>
            </a:r>
          </a:p>
          <a:p>
            <a:pPr>
              <a:buFont typeface="Calibri" panose="020F0502020204030204" pitchFamily="34" charset="0"/>
              <a:buNone/>
              <a:defRPr/>
            </a:pPr>
            <a:r>
              <a:rPr lang="en-US" b="1" dirty="0">
                <a:solidFill>
                  <a:schemeClr val="tx1"/>
                </a:solidFill>
              </a:rPr>
              <a:t>  First Pass: </a:t>
            </a:r>
            <a:r>
              <a:rPr lang="en-US" dirty="0">
                <a:solidFill>
                  <a:schemeClr val="tx1"/>
                </a:solidFill>
              </a:rPr>
              <a:t>( </a:t>
            </a:r>
            <a:r>
              <a:rPr lang="en-US" b="1" dirty="0">
                <a:solidFill>
                  <a:schemeClr val="tx1"/>
                </a:solidFill>
              </a:rPr>
              <a:t>5</a:t>
            </a:r>
            <a:r>
              <a:rPr lang="en-US" dirty="0">
                <a:solidFill>
                  <a:schemeClr val="tx1"/>
                </a:solidFill>
              </a:rPr>
              <a:t> </a:t>
            </a:r>
            <a:r>
              <a:rPr lang="en-US" b="1" dirty="0">
                <a:solidFill>
                  <a:schemeClr val="tx1"/>
                </a:solidFill>
              </a:rPr>
              <a:t>1</a:t>
            </a:r>
            <a:r>
              <a:rPr lang="en-US" dirty="0">
                <a:solidFill>
                  <a:schemeClr val="tx1"/>
                </a:solidFill>
              </a:rPr>
              <a:t> 4 2 8 ) → ( </a:t>
            </a:r>
            <a:r>
              <a:rPr lang="en-US" b="1" dirty="0">
                <a:solidFill>
                  <a:schemeClr val="tx1"/>
                </a:solidFill>
              </a:rPr>
              <a:t>1</a:t>
            </a:r>
            <a:r>
              <a:rPr lang="en-US" dirty="0">
                <a:solidFill>
                  <a:schemeClr val="tx1"/>
                </a:solidFill>
              </a:rPr>
              <a:t> </a:t>
            </a:r>
            <a:r>
              <a:rPr lang="en-US" b="1" dirty="0">
                <a:solidFill>
                  <a:schemeClr val="tx1"/>
                </a:solidFill>
              </a:rPr>
              <a:t>5</a:t>
            </a:r>
            <a:r>
              <a:rPr lang="en-US" dirty="0">
                <a:solidFill>
                  <a:schemeClr val="tx1"/>
                </a:solidFill>
              </a:rPr>
              <a:t> 4 2 8 ), Here, algorithm compares the first two elements, and swaps since 5 &gt; 1.</a:t>
            </a:r>
          </a:p>
          <a:p>
            <a:pPr>
              <a:defRPr/>
            </a:pPr>
            <a:r>
              <a:rPr lang="en-US" dirty="0">
                <a:solidFill>
                  <a:schemeClr val="tx1"/>
                </a:solidFill>
              </a:rPr>
              <a:t>( 1 </a:t>
            </a:r>
            <a:r>
              <a:rPr lang="en-US" b="1" dirty="0">
                <a:solidFill>
                  <a:schemeClr val="tx1"/>
                </a:solidFill>
              </a:rPr>
              <a:t>5</a:t>
            </a:r>
            <a:r>
              <a:rPr lang="en-US" dirty="0">
                <a:solidFill>
                  <a:schemeClr val="tx1"/>
                </a:solidFill>
              </a:rPr>
              <a:t> </a:t>
            </a:r>
            <a:r>
              <a:rPr lang="en-US" b="1" dirty="0">
                <a:solidFill>
                  <a:schemeClr val="tx1"/>
                </a:solidFill>
              </a:rPr>
              <a:t>4</a:t>
            </a:r>
            <a:r>
              <a:rPr lang="en-US" dirty="0">
                <a:solidFill>
                  <a:schemeClr val="tx1"/>
                </a:solidFill>
              </a:rPr>
              <a:t> 2 8 ) → ( 1 </a:t>
            </a:r>
            <a:r>
              <a:rPr lang="en-US" b="1" dirty="0">
                <a:solidFill>
                  <a:schemeClr val="tx1"/>
                </a:solidFill>
              </a:rPr>
              <a:t>4</a:t>
            </a:r>
            <a:r>
              <a:rPr lang="en-US" dirty="0">
                <a:solidFill>
                  <a:schemeClr val="tx1"/>
                </a:solidFill>
              </a:rPr>
              <a:t> </a:t>
            </a:r>
            <a:r>
              <a:rPr lang="en-US" b="1" dirty="0">
                <a:solidFill>
                  <a:schemeClr val="tx1"/>
                </a:solidFill>
              </a:rPr>
              <a:t>5</a:t>
            </a:r>
            <a:r>
              <a:rPr lang="en-US" dirty="0">
                <a:solidFill>
                  <a:schemeClr val="tx1"/>
                </a:solidFill>
              </a:rPr>
              <a:t> 2 8 ), Swap since 5 &gt; 4</a:t>
            </a:r>
          </a:p>
          <a:p>
            <a:pPr>
              <a:defRPr/>
            </a:pPr>
            <a:r>
              <a:rPr lang="en-US" dirty="0">
                <a:solidFill>
                  <a:schemeClr val="tx1"/>
                </a:solidFill>
              </a:rPr>
              <a:t>( 1 4 </a:t>
            </a:r>
            <a:r>
              <a:rPr lang="en-US" b="1" dirty="0">
                <a:solidFill>
                  <a:schemeClr val="tx1"/>
                </a:solidFill>
              </a:rPr>
              <a:t>5</a:t>
            </a:r>
            <a:r>
              <a:rPr lang="en-US" dirty="0">
                <a:solidFill>
                  <a:schemeClr val="tx1"/>
                </a:solidFill>
              </a:rPr>
              <a:t> </a:t>
            </a:r>
            <a:r>
              <a:rPr lang="en-US" b="1" dirty="0">
                <a:solidFill>
                  <a:schemeClr val="tx1"/>
                </a:solidFill>
              </a:rPr>
              <a:t>2</a:t>
            </a:r>
            <a:r>
              <a:rPr lang="en-US" dirty="0">
                <a:solidFill>
                  <a:schemeClr val="tx1"/>
                </a:solidFill>
              </a:rPr>
              <a:t> 8 ) → ( 1 4 </a:t>
            </a:r>
            <a:r>
              <a:rPr lang="en-US" b="1" dirty="0">
                <a:solidFill>
                  <a:schemeClr val="tx1"/>
                </a:solidFill>
              </a:rPr>
              <a:t>2</a:t>
            </a:r>
            <a:r>
              <a:rPr lang="en-US" dirty="0">
                <a:solidFill>
                  <a:schemeClr val="tx1"/>
                </a:solidFill>
              </a:rPr>
              <a:t> </a:t>
            </a:r>
            <a:r>
              <a:rPr lang="en-US" b="1" dirty="0">
                <a:solidFill>
                  <a:schemeClr val="tx1"/>
                </a:solidFill>
              </a:rPr>
              <a:t>5</a:t>
            </a:r>
            <a:r>
              <a:rPr lang="en-US" dirty="0">
                <a:solidFill>
                  <a:schemeClr val="tx1"/>
                </a:solidFill>
              </a:rPr>
              <a:t> 8 ), Swap since 5 &gt; 2</a:t>
            </a:r>
          </a:p>
          <a:p>
            <a:pPr>
              <a:defRPr/>
            </a:pPr>
            <a:r>
              <a:rPr lang="en-US" dirty="0">
                <a:solidFill>
                  <a:schemeClr val="tx1"/>
                </a:solidFill>
              </a:rPr>
              <a:t>( 1 4 2 </a:t>
            </a:r>
            <a:r>
              <a:rPr lang="en-US" b="1" dirty="0">
                <a:solidFill>
                  <a:schemeClr val="tx1"/>
                </a:solidFill>
              </a:rPr>
              <a:t>5</a:t>
            </a:r>
            <a:r>
              <a:rPr lang="en-US" dirty="0">
                <a:solidFill>
                  <a:schemeClr val="tx1"/>
                </a:solidFill>
              </a:rPr>
              <a:t> </a:t>
            </a:r>
            <a:r>
              <a:rPr lang="en-US" b="1" dirty="0">
                <a:solidFill>
                  <a:schemeClr val="tx1"/>
                </a:solidFill>
              </a:rPr>
              <a:t>8</a:t>
            </a:r>
            <a:r>
              <a:rPr lang="en-US" dirty="0">
                <a:solidFill>
                  <a:schemeClr val="tx1"/>
                </a:solidFill>
              </a:rPr>
              <a:t> ) → ( 1 4 2 </a:t>
            </a:r>
            <a:r>
              <a:rPr lang="en-US" b="1" dirty="0">
                <a:solidFill>
                  <a:schemeClr val="tx1"/>
                </a:solidFill>
              </a:rPr>
              <a:t>5</a:t>
            </a:r>
            <a:r>
              <a:rPr lang="en-US" dirty="0">
                <a:solidFill>
                  <a:schemeClr val="tx1"/>
                </a:solidFill>
              </a:rPr>
              <a:t> </a:t>
            </a:r>
            <a:r>
              <a:rPr lang="en-US" b="1" dirty="0">
                <a:solidFill>
                  <a:schemeClr val="tx1"/>
                </a:solidFill>
              </a:rPr>
              <a:t>8</a:t>
            </a:r>
            <a:r>
              <a:rPr lang="en-US" dirty="0">
                <a:solidFill>
                  <a:schemeClr val="tx1"/>
                </a:solidFill>
              </a:rPr>
              <a:t> ), Now, since these elements are already in order (8 &gt; 5), algorithm does not swap them</a:t>
            </a:r>
            <a:r>
              <a:rPr lang="en-US" dirty="0"/>
              <a:t>.</a:t>
            </a:r>
          </a:p>
          <a:p>
            <a:pPr>
              <a:defRPr/>
            </a:pPr>
            <a:endParaRPr lang="en-US" dirty="0"/>
          </a:p>
          <a:p>
            <a:pPr>
              <a:defRPr/>
            </a:pPr>
            <a:endParaRPr lang="en-US" dirty="0"/>
          </a:p>
          <a:p>
            <a:pPr eaLnBrk="1" hangingPunct="1">
              <a:defRPr/>
            </a:pPr>
            <a:endParaRPr lang="en-US" dirty="0"/>
          </a:p>
        </p:txBody>
      </p:sp>
      <p:sp>
        <p:nvSpPr>
          <p:cNvPr id="34820" name="Text Placeholder 3"/>
          <p:cNvSpPr>
            <a:spLocks noGrp="1"/>
          </p:cNvSpPr>
          <p:nvPr>
            <p:ph type="body" sz="half" idx="2"/>
          </p:nvPr>
        </p:nvSpPr>
        <p:spPr>
          <a:xfrm>
            <a:off x="238125" y="2544763"/>
            <a:ext cx="3508375" cy="3378200"/>
          </a:xfrm>
        </p:spPr>
        <p:txBody>
          <a:bodyPr/>
          <a:lstStyle/>
          <a:p>
            <a:pPr algn="ctr" eaLnBrk="1" hangingPunct="1"/>
            <a:r>
              <a:rPr lang="en-IN" altLang="en-US" sz="4000" b="1" smtClean="0"/>
              <a:t>Sorting</a:t>
            </a:r>
          </a:p>
          <a:p>
            <a:pPr algn="ctr" eaLnBrk="1" hangingPunct="1"/>
            <a:r>
              <a:rPr lang="en-IN" altLang="en-US" sz="4000" b="1" smtClean="0"/>
              <a:t>And Types</a:t>
            </a:r>
          </a:p>
        </p:txBody>
      </p:sp>
      <p:pic>
        <p:nvPicPr>
          <p:cNvPr id="3482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166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Slide Number Placeholder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92B16A78-2031-42FB-BFDE-C8A361EB36EA}" type="slidenum">
              <a:rPr lang="en-US" altLang="en-US" sz="1000">
                <a:solidFill>
                  <a:schemeClr val="tx2"/>
                </a:solidFill>
              </a:rPr>
              <a:pPr>
                <a:lnSpc>
                  <a:spcPct val="100000"/>
                </a:lnSpc>
                <a:spcBef>
                  <a:spcPct val="0"/>
                </a:spcBef>
                <a:spcAft>
                  <a:spcPct val="0"/>
                </a:spcAft>
                <a:buClrTx/>
                <a:buSzTx/>
                <a:buFontTx/>
                <a:buNone/>
              </a:pPr>
              <a:t>13</a:t>
            </a:fld>
            <a:endParaRPr lang="en-US" altLang="en-US" sz="1000">
              <a:solidFill>
                <a:schemeClr val="tx2"/>
              </a:solidFill>
            </a:endParaRP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1792288"/>
            <a:ext cx="3200400" cy="2286000"/>
          </a:xfrm>
        </p:spPr>
        <p:txBody>
          <a:bodyPr/>
          <a:lstStyle/>
          <a:p>
            <a:pPr algn="ctr">
              <a:defRPr/>
            </a:pPr>
            <a:r>
              <a:rPr lang="en-US" dirty="0"/>
              <a:t>Bubble Sort Diagram </a:t>
            </a:r>
          </a:p>
        </p:txBody>
      </p:sp>
      <p:sp>
        <p:nvSpPr>
          <p:cNvPr id="3" name="Content Placeholder 2"/>
          <p:cNvSpPr>
            <a:spLocks noGrp="1"/>
          </p:cNvSpPr>
          <p:nvPr>
            <p:ph idx="1"/>
          </p:nvPr>
        </p:nvSpPr>
        <p:spPr>
          <a:xfrm>
            <a:off x="4130675" y="0"/>
            <a:ext cx="8061325" cy="6858000"/>
          </a:xfrm>
          <a:solidFill>
            <a:schemeClr val="accent1">
              <a:lumMod val="40000"/>
              <a:lumOff val="60000"/>
            </a:schemeClr>
          </a:solidFill>
        </p:spPr>
        <p:txBody>
          <a:bodyPr/>
          <a:lstStyle/>
          <a:p>
            <a:pPr>
              <a:defRPr/>
            </a:pPr>
            <a:endParaRPr lang="en-US" dirty="0"/>
          </a:p>
        </p:txBody>
      </p:sp>
      <p:sp>
        <p:nvSpPr>
          <p:cNvPr id="35844"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2D89110F-F0E7-47CC-A067-6F964270128B}" type="slidenum">
              <a:rPr lang="en-US" altLang="en-US" sz="1000">
                <a:solidFill>
                  <a:schemeClr val="tx2"/>
                </a:solidFill>
              </a:rPr>
              <a:pPr>
                <a:lnSpc>
                  <a:spcPct val="100000"/>
                </a:lnSpc>
                <a:spcBef>
                  <a:spcPct val="0"/>
                </a:spcBef>
                <a:spcAft>
                  <a:spcPct val="0"/>
                </a:spcAft>
                <a:buClrTx/>
                <a:buSzTx/>
                <a:buFontTx/>
                <a:buNone/>
              </a:pPr>
              <a:t>14</a:t>
            </a:fld>
            <a:endParaRPr lang="en-US" altLang="en-US" sz="1000">
              <a:solidFill>
                <a:schemeClr val="tx2"/>
              </a:solidFill>
            </a:endParaRPr>
          </a:p>
        </p:txBody>
      </p:sp>
      <p:pic>
        <p:nvPicPr>
          <p:cNvPr id="35845" name="Picture 2" descr="C sarp - Bubble s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5" y="682625"/>
            <a:ext cx="7240588" cy="563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1203325"/>
            <a:ext cx="3200400" cy="2286000"/>
          </a:xfrm>
        </p:spPr>
        <p:txBody>
          <a:bodyPr/>
          <a:lstStyle/>
          <a:p>
            <a:pPr>
              <a:defRPr/>
            </a:pPr>
            <a:r>
              <a:rPr lang="en-US" sz="4000" b="1" dirty="0"/>
              <a:t>Bubble Sort</a:t>
            </a:r>
          </a:p>
        </p:txBody>
      </p:sp>
      <p:sp>
        <p:nvSpPr>
          <p:cNvPr id="3" name="Content Placeholder 2"/>
          <p:cNvSpPr>
            <a:spLocks noGrp="1"/>
          </p:cNvSpPr>
          <p:nvPr>
            <p:ph idx="1"/>
          </p:nvPr>
        </p:nvSpPr>
        <p:spPr>
          <a:xfrm>
            <a:off x="4098925" y="0"/>
            <a:ext cx="8093075" cy="6858000"/>
          </a:xfrm>
          <a:solidFill>
            <a:schemeClr val="accent1">
              <a:lumMod val="40000"/>
              <a:lumOff val="60000"/>
            </a:schemeClr>
          </a:solidFill>
        </p:spPr>
        <p:txBody>
          <a:bodyPr/>
          <a:lstStyle/>
          <a:p>
            <a:pPr>
              <a:buFont typeface="Calibri" panose="020F0502020204030204" pitchFamily="34" charset="0"/>
              <a:buNone/>
              <a:defRPr/>
            </a:pPr>
            <a:endParaRPr lang="en-US" b="1" dirty="0">
              <a:solidFill>
                <a:schemeClr val="tx1"/>
              </a:solidFill>
            </a:endParaRPr>
          </a:p>
          <a:p>
            <a:pPr>
              <a:buFont typeface="Calibri" panose="020F0502020204030204" pitchFamily="34" charset="0"/>
              <a:buNone/>
              <a:defRPr/>
            </a:pPr>
            <a:r>
              <a:rPr lang="en-US" b="1" dirty="0">
                <a:solidFill>
                  <a:schemeClr val="tx1"/>
                </a:solidFill>
              </a:rPr>
              <a:t>Second Pass</a:t>
            </a:r>
            <a:endParaRPr lang="en-US" dirty="0">
              <a:solidFill>
                <a:schemeClr val="tx1"/>
              </a:solidFill>
            </a:endParaRPr>
          </a:p>
          <a:p>
            <a:pPr>
              <a:defRPr/>
            </a:pPr>
            <a:r>
              <a:rPr lang="en-US" dirty="0">
                <a:solidFill>
                  <a:schemeClr val="tx1"/>
                </a:solidFill>
              </a:rPr>
              <a:t>( </a:t>
            </a:r>
            <a:r>
              <a:rPr lang="en-US" b="1" dirty="0">
                <a:solidFill>
                  <a:schemeClr val="tx1"/>
                </a:solidFill>
              </a:rPr>
              <a:t>1</a:t>
            </a:r>
            <a:r>
              <a:rPr lang="en-US" dirty="0">
                <a:solidFill>
                  <a:schemeClr val="tx1"/>
                </a:solidFill>
              </a:rPr>
              <a:t> </a:t>
            </a:r>
            <a:r>
              <a:rPr lang="en-US" b="1" dirty="0">
                <a:solidFill>
                  <a:schemeClr val="tx1"/>
                </a:solidFill>
              </a:rPr>
              <a:t>4</a:t>
            </a:r>
            <a:r>
              <a:rPr lang="en-US" dirty="0">
                <a:solidFill>
                  <a:schemeClr val="tx1"/>
                </a:solidFill>
              </a:rPr>
              <a:t> 2 5 8 ) → ( </a:t>
            </a:r>
            <a:r>
              <a:rPr lang="en-US" b="1" dirty="0">
                <a:solidFill>
                  <a:schemeClr val="tx1"/>
                </a:solidFill>
              </a:rPr>
              <a:t>1</a:t>
            </a:r>
            <a:r>
              <a:rPr lang="en-US" dirty="0">
                <a:solidFill>
                  <a:schemeClr val="tx1"/>
                </a:solidFill>
              </a:rPr>
              <a:t> </a:t>
            </a:r>
            <a:r>
              <a:rPr lang="en-US" b="1" dirty="0">
                <a:solidFill>
                  <a:schemeClr val="tx1"/>
                </a:solidFill>
              </a:rPr>
              <a:t>4</a:t>
            </a:r>
            <a:r>
              <a:rPr lang="en-US" dirty="0">
                <a:solidFill>
                  <a:schemeClr val="tx1"/>
                </a:solidFill>
              </a:rPr>
              <a:t> 2 5 8 )</a:t>
            </a:r>
          </a:p>
          <a:p>
            <a:pPr>
              <a:defRPr/>
            </a:pPr>
            <a:r>
              <a:rPr lang="en-US" dirty="0">
                <a:solidFill>
                  <a:schemeClr val="tx1"/>
                </a:solidFill>
              </a:rPr>
              <a:t>( 1 </a:t>
            </a:r>
            <a:r>
              <a:rPr lang="en-US" b="1" dirty="0">
                <a:solidFill>
                  <a:schemeClr val="tx1"/>
                </a:solidFill>
              </a:rPr>
              <a:t>4</a:t>
            </a:r>
            <a:r>
              <a:rPr lang="en-US" dirty="0">
                <a:solidFill>
                  <a:schemeClr val="tx1"/>
                </a:solidFill>
              </a:rPr>
              <a:t> </a:t>
            </a:r>
            <a:r>
              <a:rPr lang="en-US" b="1" dirty="0">
                <a:solidFill>
                  <a:schemeClr val="tx1"/>
                </a:solidFill>
              </a:rPr>
              <a:t>2</a:t>
            </a:r>
            <a:r>
              <a:rPr lang="en-US" dirty="0">
                <a:solidFill>
                  <a:schemeClr val="tx1"/>
                </a:solidFill>
              </a:rPr>
              <a:t> 5 8 ) → ( 1 </a:t>
            </a:r>
            <a:r>
              <a:rPr lang="en-US" b="1" dirty="0">
                <a:solidFill>
                  <a:schemeClr val="tx1"/>
                </a:solidFill>
              </a:rPr>
              <a:t>2</a:t>
            </a:r>
            <a:r>
              <a:rPr lang="en-US" dirty="0">
                <a:solidFill>
                  <a:schemeClr val="tx1"/>
                </a:solidFill>
              </a:rPr>
              <a:t> </a:t>
            </a:r>
            <a:r>
              <a:rPr lang="en-US" b="1" dirty="0">
                <a:solidFill>
                  <a:schemeClr val="tx1"/>
                </a:solidFill>
              </a:rPr>
              <a:t>4</a:t>
            </a:r>
            <a:r>
              <a:rPr lang="en-US" dirty="0">
                <a:solidFill>
                  <a:schemeClr val="tx1"/>
                </a:solidFill>
              </a:rPr>
              <a:t> 5 8 ), Swap since 4 &gt; 2</a:t>
            </a:r>
          </a:p>
          <a:p>
            <a:pPr>
              <a:defRPr/>
            </a:pPr>
            <a:r>
              <a:rPr lang="en-US" dirty="0">
                <a:solidFill>
                  <a:schemeClr val="tx1"/>
                </a:solidFill>
              </a:rPr>
              <a:t>( 1 2 </a:t>
            </a:r>
            <a:r>
              <a:rPr lang="en-US" b="1" dirty="0">
                <a:solidFill>
                  <a:schemeClr val="tx1"/>
                </a:solidFill>
              </a:rPr>
              <a:t>4</a:t>
            </a:r>
            <a:r>
              <a:rPr lang="en-US" dirty="0">
                <a:solidFill>
                  <a:schemeClr val="tx1"/>
                </a:solidFill>
              </a:rPr>
              <a:t> </a:t>
            </a:r>
            <a:r>
              <a:rPr lang="en-US" b="1" dirty="0">
                <a:solidFill>
                  <a:schemeClr val="tx1"/>
                </a:solidFill>
              </a:rPr>
              <a:t>5</a:t>
            </a:r>
            <a:r>
              <a:rPr lang="en-US" dirty="0">
                <a:solidFill>
                  <a:schemeClr val="tx1"/>
                </a:solidFill>
              </a:rPr>
              <a:t> 8 ) → ( 1 2 </a:t>
            </a:r>
            <a:r>
              <a:rPr lang="en-US" b="1" dirty="0">
                <a:solidFill>
                  <a:schemeClr val="tx1"/>
                </a:solidFill>
              </a:rPr>
              <a:t>4</a:t>
            </a:r>
            <a:r>
              <a:rPr lang="en-US" dirty="0">
                <a:solidFill>
                  <a:schemeClr val="tx1"/>
                </a:solidFill>
              </a:rPr>
              <a:t> </a:t>
            </a:r>
            <a:r>
              <a:rPr lang="en-US" b="1" dirty="0">
                <a:solidFill>
                  <a:schemeClr val="tx1"/>
                </a:solidFill>
              </a:rPr>
              <a:t>5</a:t>
            </a:r>
            <a:r>
              <a:rPr lang="en-US" dirty="0">
                <a:solidFill>
                  <a:schemeClr val="tx1"/>
                </a:solidFill>
              </a:rPr>
              <a:t> 8 )</a:t>
            </a:r>
          </a:p>
          <a:p>
            <a:pPr>
              <a:defRPr/>
            </a:pPr>
            <a:r>
              <a:rPr lang="en-US" dirty="0">
                <a:solidFill>
                  <a:schemeClr val="tx1"/>
                </a:solidFill>
              </a:rPr>
              <a:t>( 1 2 4 </a:t>
            </a:r>
            <a:r>
              <a:rPr lang="en-US" b="1" dirty="0">
                <a:solidFill>
                  <a:schemeClr val="tx1"/>
                </a:solidFill>
              </a:rPr>
              <a:t>5</a:t>
            </a:r>
            <a:r>
              <a:rPr lang="en-US" dirty="0">
                <a:solidFill>
                  <a:schemeClr val="tx1"/>
                </a:solidFill>
              </a:rPr>
              <a:t> </a:t>
            </a:r>
            <a:r>
              <a:rPr lang="en-US" b="1" dirty="0">
                <a:solidFill>
                  <a:schemeClr val="tx1"/>
                </a:solidFill>
              </a:rPr>
              <a:t>8</a:t>
            </a:r>
            <a:r>
              <a:rPr lang="en-US" dirty="0">
                <a:solidFill>
                  <a:schemeClr val="tx1"/>
                </a:solidFill>
              </a:rPr>
              <a:t> ) → ( 1 2 4 </a:t>
            </a:r>
            <a:r>
              <a:rPr lang="en-US" b="1" dirty="0">
                <a:solidFill>
                  <a:schemeClr val="tx1"/>
                </a:solidFill>
              </a:rPr>
              <a:t>5</a:t>
            </a:r>
            <a:r>
              <a:rPr lang="en-US" dirty="0">
                <a:solidFill>
                  <a:schemeClr val="tx1"/>
                </a:solidFill>
              </a:rPr>
              <a:t> </a:t>
            </a:r>
            <a:r>
              <a:rPr lang="en-US" b="1" dirty="0">
                <a:solidFill>
                  <a:schemeClr val="tx1"/>
                </a:solidFill>
              </a:rPr>
              <a:t>8</a:t>
            </a:r>
            <a:r>
              <a:rPr lang="en-US" dirty="0">
                <a:solidFill>
                  <a:schemeClr val="tx1"/>
                </a:solidFill>
              </a:rPr>
              <a:t> )</a:t>
            </a:r>
          </a:p>
          <a:p>
            <a:pPr>
              <a:defRPr/>
            </a:pPr>
            <a:r>
              <a:rPr lang="en-US" dirty="0">
                <a:solidFill>
                  <a:schemeClr val="tx1"/>
                </a:solidFill>
              </a:rPr>
              <a:t>Now, the array is already sorted, but the algorithm does not know if it is completed. The algorithm needs one </a:t>
            </a:r>
            <a:r>
              <a:rPr lang="en-US" b="1" dirty="0">
                <a:solidFill>
                  <a:schemeClr val="tx1"/>
                </a:solidFill>
              </a:rPr>
              <a:t>whole</a:t>
            </a:r>
            <a:r>
              <a:rPr lang="en-US" dirty="0">
                <a:solidFill>
                  <a:schemeClr val="tx1"/>
                </a:solidFill>
              </a:rPr>
              <a:t> pass without </a:t>
            </a:r>
            <a:r>
              <a:rPr lang="en-US" b="1" dirty="0">
                <a:solidFill>
                  <a:schemeClr val="tx1"/>
                </a:solidFill>
              </a:rPr>
              <a:t>any</a:t>
            </a:r>
            <a:r>
              <a:rPr lang="en-US" dirty="0">
                <a:solidFill>
                  <a:schemeClr val="tx1"/>
                </a:solidFill>
              </a:rPr>
              <a:t> swap to know it is sorted.</a:t>
            </a:r>
          </a:p>
          <a:p>
            <a:pPr>
              <a:defRPr/>
            </a:pPr>
            <a:endParaRPr lang="en-US" b="1" dirty="0">
              <a:solidFill>
                <a:schemeClr val="tx1"/>
              </a:solidFill>
            </a:endParaRPr>
          </a:p>
          <a:p>
            <a:pPr>
              <a:defRPr/>
            </a:pPr>
            <a:r>
              <a:rPr lang="en-US" b="1" dirty="0">
                <a:solidFill>
                  <a:schemeClr val="tx1"/>
                </a:solidFill>
              </a:rPr>
              <a:t>Third Pass</a:t>
            </a:r>
            <a:endParaRPr lang="en-US" dirty="0">
              <a:solidFill>
                <a:schemeClr val="tx1"/>
              </a:solidFill>
            </a:endParaRPr>
          </a:p>
          <a:p>
            <a:pPr>
              <a:defRPr/>
            </a:pPr>
            <a:r>
              <a:rPr lang="en-US" dirty="0">
                <a:solidFill>
                  <a:schemeClr val="tx1"/>
                </a:solidFill>
              </a:rPr>
              <a:t>( </a:t>
            </a:r>
            <a:r>
              <a:rPr lang="en-US" b="1" dirty="0">
                <a:solidFill>
                  <a:schemeClr val="tx1"/>
                </a:solidFill>
              </a:rPr>
              <a:t>1</a:t>
            </a:r>
            <a:r>
              <a:rPr lang="en-US" dirty="0">
                <a:solidFill>
                  <a:schemeClr val="tx1"/>
                </a:solidFill>
              </a:rPr>
              <a:t> </a:t>
            </a:r>
            <a:r>
              <a:rPr lang="en-US" b="1" dirty="0">
                <a:solidFill>
                  <a:schemeClr val="tx1"/>
                </a:solidFill>
              </a:rPr>
              <a:t>2</a:t>
            </a:r>
            <a:r>
              <a:rPr lang="en-US" dirty="0">
                <a:solidFill>
                  <a:schemeClr val="tx1"/>
                </a:solidFill>
              </a:rPr>
              <a:t> 4 5 8 ) → ( </a:t>
            </a:r>
            <a:r>
              <a:rPr lang="en-US" b="1" dirty="0">
                <a:solidFill>
                  <a:schemeClr val="tx1"/>
                </a:solidFill>
              </a:rPr>
              <a:t>1</a:t>
            </a:r>
            <a:r>
              <a:rPr lang="en-US" dirty="0">
                <a:solidFill>
                  <a:schemeClr val="tx1"/>
                </a:solidFill>
              </a:rPr>
              <a:t> </a:t>
            </a:r>
            <a:r>
              <a:rPr lang="en-US" b="1" dirty="0">
                <a:solidFill>
                  <a:schemeClr val="tx1"/>
                </a:solidFill>
              </a:rPr>
              <a:t>2</a:t>
            </a:r>
            <a:r>
              <a:rPr lang="en-US" dirty="0">
                <a:solidFill>
                  <a:schemeClr val="tx1"/>
                </a:solidFill>
              </a:rPr>
              <a:t> 4 5 8 )</a:t>
            </a:r>
          </a:p>
          <a:p>
            <a:pPr>
              <a:defRPr/>
            </a:pPr>
            <a:r>
              <a:rPr lang="en-US" dirty="0">
                <a:solidFill>
                  <a:schemeClr val="tx1"/>
                </a:solidFill>
              </a:rPr>
              <a:t>( 1 </a:t>
            </a:r>
            <a:r>
              <a:rPr lang="en-US" b="1" dirty="0">
                <a:solidFill>
                  <a:schemeClr val="tx1"/>
                </a:solidFill>
              </a:rPr>
              <a:t>2</a:t>
            </a:r>
            <a:r>
              <a:rPr lang="en-US" dirty="0">
                <a:solidFill>
                  <a:schemeClr val="tx1"/>
                </a:solidFill>
              </a:rPr>
              <a:t> </a:t>
            </a:r>
            <a:r>
              <a:rPr lang="en-US" b="1" dirty="0">
                <a:solidFill>
                  <a:schemeClr val="tx1"/>
                </a:solidFill>
              </a:rPr>
              <a:t>4</a:t>
            </a:r>
            <a:r>
              <a:rPr lang="en-US" dirty="0">
                <a:solidFill>
                  <a:schemeClr val="tx1"/>
                </a:solidFill>
              </a:rPr>
              <a:t> 5 8 ) → ( 1 </a:t>
            </a:r>
            <a:r>
              <a:rPr lang="en-US" b="1" dirty="0">
                <a:solidFill>
                  <a:schemeClr val="tx1"/>
                </a:solidFill>
              </a:rPr>
              <a:t>2</a:t>
            </a:r>
            <a:r>
              <a:rPr lang="en-US" dirty="0">
                <a:solidFill>
                  <a:schemeClr val="tx1"/>
                </a:solidFill>
              </a:rPr>
              <a:t> </a:t>
            </a:r>
            <a:r>
              <a:rPr lang="en-US" b="1" dirty="0">
                <a:solidFill>
                  <a:schemeClr val="tx1"/>
                </a:solidFill>
              </a:rPr>
              <a:t>4</a:t>
            </a:r>
            <a:r>
              <a:rPr lang="en-US" dirty="0">
                <a:solidFill>
                  <a:schemeClr val="tx1"/>
                </a:solidFill>
              </a:rPr>
              <a:t> 5 8 )</a:t>
            </a:r>
          </a:p>
          <a:p>
            <a:pPr>
              <a:defRPr/>
            </a:pPr>
            <a:r>
              <a:rPr lang="en-US" dirty="0">
                <a:solidFill>
                  <a:schemeClr val="tx1"/>
                </a:solidFill>
              </a:rPr>
              <a:t>( 1 2 </a:t>
            </a:r>
            <a:r>
              <a:rPr lang="en-US" b="1" dirty="0">
                <a:solidFill>
                  <a:schemeClr val="tx1"/>
                </a:solidFill>
              </a:rPr>
              <a:t>4</a:t>
            </a:r>
            <a:r>
              <a:rPr lang="en-US" dirty="0">
                <a:solidFill>
                  <a:schemeClr val="tx1"/>
                </a:solidFill>
              </a:rPr>
              <a:t> </a:t>
            </a:r>
            <a:r>
              <a:rPr lang="en-US" b="1" dirty="0">
                <a:solidFill>
                  <a:schemeClr val="tx1"/>
                </a:solidFill>
              </a:rPr>
              <a:t>5</a:t>
            </a:r>
            <a:r>
              <a:rPr lang="en-US" dirty="0">
                <a:solidFill>
                  <a:schemeClr val="tx1"/>
                </a:solidFill>
              </a:rPr>
              <a:t> 8 ) → ( 1 2 </a:t>
            </a:r>
            <a:r>
              <a:rPr lang="en-US" b="1" dirty="0">
                <a:solidFill>
                  <a:schemeClr val="tx1"/>
                </a:solidFill>
              </a:rPr>
              <a:t>4</a:t>
            </a:r>
            <a:r>
              <a:rPr lang="en-US" dirty="0">
                <a:solidFill>
                  <a:schemeClr val="tx1"/>
                </a:solidFill>
              </a:rPr>
              <a:t> </a:t>
            </a:r>
            <a:r>
              <a:rPr lang="en-US" b="1" dirty="0">
                <a:solidFill>
                  <a:schemeClr val="tx1"/>
                </a:solidFill>
              </a:rPr>
              <a:t>5</a:t>
            </a:r>
            <a:r>
              <a:rPr lang="en-US" dirty="0">
                <a:solidFill>
                  <a:schemeClr val="tx1"/>
                </a:solidFill>
              </a:rPr>
              <a:t> 8 )</a:t>
            </a:r>
          </a:p>
          <a:p>
            <a:pPr>
              <a:defRPr/>
            </a:pPr>
            <a:r>
              <a:rPr lang="en-US" dirty="0">
                <a:solidFill>
                  <a:schemeClr val="tx1"/>
                </a:solidFill>
              </a:rPr>
              <a:t>( 1 2 4 </a:t>
            </a:r>
            <a:r>
              <a:rPr lang="en-US" b="1" dirty="0">
                <a:solidFill>
                  <a:schemeClr val="tx1"/>
                </a:solidFill>
              </a:rPr>
              <a:t>5</a:t>
            </a:r>
            <a:r>
              <a:rPr lang="en-US" dirty="0">
                <a:solidFill>
                  <a:schemeClr val="tx1"/>
                </a:solidFill>
              </a:rPr>
              <a:t> </a:t>
            </a:r>
            <a:r>
              <a:rPr lang="en-US" b="1" dirty="0">
                <a:solidFill>
                  <a:schemeClr val="tx1"/>
                </a:solidFill>
              </a:rPr>
              <a:t>8</a:t>
            </a:r>
            <a:r>
              <a:rPr lang="en-US" dirty="0">
                <a:solidFill>
                  <a:schemeClr val="tx1"/>
                </a:solidFill>
              </a:rPr>
              <a:t> ) → ( 1 2 4 </a:t>
            </a:r>
            <a:r>
              <a:rPr lang="en-US" b="1" dirty="0">
                <a:solidFill>
                  <a:schemeClr val="tx1"/>
                </a:solidFill>
              </a:rPr>
              <a:t>5</a:t>
            </a:r>
            <a:r>
              <a:rPr lang="en-US" dirty="0">
                <a:solidFill>
                  <a:schemeClr val="tx1"/>
                </a:solidFill>
              </a:rPr>
              <a:t> </a:t>
            </a:r>
            <a:r>
              <a:rPr lang="en-US" b="1" dirty="0">
                <a:solidFill>
                  <a:schemeClr val="tx1"/>
                </a:solidFill>
              </a:rPr>
              <a:t>8</a:t>
            </a:r>
            <a:r>
              <a:rPr lang="en-US" dirty="0">
                <a:solidFill>
                  <a:schemeClr val="tx1"/>
                </a:solidFill>
              </a:rPr>
              <a:t> )</a:t>
            </a:r>
          </a:p>
          <a:p>
            <a:pPr>
              <a:defRPr/>
            </a:pPr>
            <a:endParaRPr lang="en-US" dirty="0"/>
          </a:p>
          <a:p>
            <a:pPr>
              <a:defRPr/>
            </a:pPr>
            <a:endParaRPr lang="en-US" dirty="0"/>
          </a:p>
        </p:txBody>
      </p:sp>
      <p:sp>
        <p:nvSpPr>
          <p:cNvPr id="36868"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B3A0EA51-8A3A-446F-BA42-FE5D50F1FE2C}" type="slidenum">
              <a:rPr lang="en-US" altLang="en-US" sz="1000">
                <a:solidFill>
                  <a:schemeClr val="tx2"/>
                </a:solidFill>
              </a:rPr>
              <a:pPr>
                <a:lnSpc>
                  <a:spcPct val="100000"/>
                </a:lnSpc>
                <a:spcBef>
                  <a:spcPct val="0"/>
                </a:spcBef>
                <a:spcAft>
                  <a:spcPct val="0"/>
                </a:spcAft>
                <a:buClrTx/>
                <a:buSzTx/>
                <a:buFontTx/>
                <a:buNone/>
              </a:pPr>
              <a:t>15</a:t>
            </a:fld>
            <a:endParaRPr lang="en-US" altLang="en-US" sz="1000">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13" y="2422525"/>
            <a:ext cx="3200400" cy="2286000"/>
          </a:xfrm>
        </p:spPr>
        <p:txBody>
          <a:bodyPr>
            <a:normAutofit fontScale="90000"/>
          </a:bodyPr>
          <a:lstStyle/>
          <a:p>
            <a:pPr algn="ctr" eaLnBrk="1" hangingPunct="1">
              <a:defRPr/>
            </a:pPr>
            <a:r>
              <a:rPr lang="en-US" sz="4400" dirty="0"/>
              <a:t>Example in  </a:t>
            </a:r>
            <a:br>
              <a:rPr lang="en-US" sz="4400" dirty="0"/>
            </a:br>
            <a:r>
              <a:rPr lang="en-US" sz="4400" dirty="0"/>
              <a:t/>
            </a:r>
            <a:br>
              <a:rPr lang="en-US" sz="4400" dirty="0"/>
            </a:br>
            <a:r>
              <a:rPr lang="en-US" sz="4400" dirty="0"/>
              <a:t>C programming </a:t>
            </a:r>
            <a:br>
              <a:rPr lang="en-US" sz="4400" dirty="0"/>
            </a:br>
            <a:r>
              <a:rPr lang="en-US" sz="4400" dirty="0"/>
              <a:t/>
            </a:r>
            <a:br>
              <a:rPr lang="en-US" sz="4400" dirty="0"/>
            </a:br>
            <a:r>
              <a:rPr lang="en-US" sz="4400" dirty="0"/>
              <a:t>Code</a:t>
            </a:r>
            <a:r>
              <a:rPr lang="en-US" dirty="0"/>
              <a:t/>
            </a:r>
            <a:br>
              <a:rPr lang="en-US" dirty="0"/>
            </a:br>
            <a:endParaRPr lang="en-US" dirty="0"/>
          </a:p>
        </p:txBody>
      </p:sp>
      <p:sp>
        <p:nvSpPr>
          <p:cNvPr id="3" name="Content Placeholder 2"/>
          <p:cNvSpPr>
            <a:spLocks noGrp="1"/>
          </p:cNvSpPr>
          <p:nvPr>
            <p:ph idx="1"/>
          </p:nvPr>
        </p:nvSpPr>
        <p:spPr>
          <a:xfrm>
            <a:off x="4087813" y="0"/>
            <a:ext cx="8104187" cy="6858000"/>
          </a:xfrm>
          <a:solidFill>
            <a:schemeClr val="accent1">
              <a:lumMod val="40000"/>
              <a:lumOff val="60000"/>
            </a:schemeClr>
          </a:solidFill>
        </p:spPr>
        <p:txBody>
          <a:bodyPr/>
          <a:lstStyle/>
          <a:p>
            <a:pPr>
              <a:defRPr/>
            </a:pPr>
            <a:r>
              <a:rPr lang="en-US" dirty="0">
                <a:solidFill>
                  <a:schemeClr val="tx1"/>
                </a:solidFill>
              </a:rPr>
              <a:t>#include &lt;</a:t>
            </a:r>
            <a:r>
              <a:rPr lang="en-US" dirty="0" err="1">
                <a:solidFill>
                  <a:schemeClr val="tx1"/>
                </a:solidFill>
              </a:rPr>
              <a:t>stdio.h</a:t>
            </a:r>
            <a:r>
              <a:rPr lang="en-US" dirty="0">
                <a:solidFill>
                  <a:schemeClr val="tx1"/>
                </a:solidFill>
              </a:rPr>
              <a:t>&gt;</a:t>
            </a:r>
          </a:p>
          <a:p>
            <a:pPr>
              <a:defRPr/>
            </a:pPr>
            <a:r>
              <a:rPr lang="en-US" dirty="0">
                <a:solidFill>
                  <a:schemeClr val="tx1"/>
                </a:solidFill>
              </a:rPr>
              <a:t>int main()</a:t>
            </a:r>
          </a:p>
          <a:p>
            <a:pPr>
              <a:defRPr/>
            </a:pPr>
            <a:r>
              <a:rPr lang="en-US" dirty="0">
                <a:solidFill>
                  <a:schemeClr val="tx1"/>
                </a:solidFill>
              </a:rPr>
              <a:t>{  </a:t>
            </a:r>
          </a:p>
          <a:p>
            <a:pPr>
              <a:defRPr/>
            </a:pPr>
            <a:r>
              <a:rPr lang="en-US" dirty="0">
                <a:solidFill>
                  <a:schemeClr val="tx1"/>
                </a:solidFill>
              </a:rPr>
              <a:t>int array[100],n, c, d, swap;</a:t>
            </a:r>
          </a:p>
          <a:p>
            <a:pPr>
              <a:defRPr/>
            </a:pPr>
            <a:r>
              <a:rPr lang="en-US" dirty="0" err="1">
                <a:solidFill>
                  <a:schemeClr val="tx1"/>
                </a:solidFill>
              </a:rPr>
              <a:t>printf</a:t>
            </a:r>
            <a:r>
              <a:rPr lang="en-US" dirty="0">
                <a:solidFill>
                  <a:schemeClr val="tx1"/>
                </a:solidFill>
              </a:rPr>
              <a:t>("Enter number of elements\n");</a:t>
            </a:r>
          </a:p>
          <a:p>
            <a:pPr>
              <a:defRPr/>
            </a:pPr>
            <a:r>
              <a:rPr lang="en-US" dirty="0" err="1">
                <a:solidFill>
                  <a:schemeClr val="tx1"/>
                </a:solidFill>
              </a:rPr>
              <a:t>scanf</a:t>
            </a:r>
            <a:r>
              <a:rPr lang="en-US" dirty="0">
                <a:solidFill>
                  <a:schemeClr val="tx1"/>
                </a:solidFill>
              </a:rPr>
              <a:t>("%d", &amp;n); </a:t>
            </a:r>
          </a:p>
          <a:p>
            <a:pPr>
              <a:defRPr/>
            </a:pPr>
            <a:r>
              <a:rPr lang="en-US" dirty="0" err="1">
                <a:solidFill>
                  <a:schemeClr val="tx1"/>
                </a:solidFill>
              </a:rPr>
              <a:t>printf</a:t>
            </a:r>
            <a:r>
              <a:rPr lang="en-US" dirty="0">
                <a:solidFill>
                  <a:schemeClr val="tx1"/>
                </a:solidFill>
              </a:rPr>
              <a:t>("Enter %</a:t>
            </a:r>
            <a:r>
              <a:rPr lang="en-US" dirty="0" err="1">
                <a:solidFill>
                  <a:schemeClr val="tx1"/>
                </a:solidFill>
              </a:rPr>
              <a:t>dintegers</a:t>
            </a:r>
            <a:r>
              <a:rPr lang="en-US" dirty="0">
                <a:solidFill>
                  <a:schemeClr val="tx1"/>
                </a:solidFill>
              </a:rPr>
              <a:t>\n", n);</a:t>
            </a:r>
          </a:p>
          <a:p>
            <a:pPr>
              <a:defRPr/>
            </a:pPr>
            <a:r>
              <a:rPr lang="en-US" dirty="0">
                <a:solidFill>
                  <a:schemeClr val="tx1"/>
                </a:solidFill>
              </a:rPr>
              <a:t>for (c = 0; c &lt; n; </a:t>
            </a:r>
            <a:r>
              <a:rPr lang="en-US" dirty="0" err="1">
                <a:solidFill>
                  <a:schemeClr val="tx1"/>
                </a:solidFill>
              </a:rPr>
              <a:t>c++</a:t>
            </a:r>
            <a:r>
              <a:rPr lang="en-US" dirty="0">
                <a:solidFill>
                  <a:schemeClr val="tx1"/>
                </a:solidFill>
              </a:rPr>
              <a:t>)</a:t>
            </a:r>
          </a:p>
          <a:p>
            <a:pPr>
              <a:defRPr/>
            </a:pPr>
            <a:r>
              <a:rPr lang="en-US" dirty="0" err="1">
                <a:solidFill>
                  <a:schemeClr val="tx1"/>
                </a:solidFill>
              </a:rPr>
              <a:t>scanf</a:t>
            </a:r>
            <a:r>
              <a:rPr lang="en-US" dirty="0">
                <a:solidFill>
                  <a:schemeClr val="tx1"/>
                </a:solidFill>
              </a:rPr>
              <a:t>("%d", &amp;array[c]);</a:t>
            </a:r>
          </a:p>
          <a:p>
            <a:pPr>
              <a:defRPr/>
            </a:pPr>
            <a:r>
              <a:rPr lang="en-US" dirty="0">
                <a:solidFill>
                  <a:schemeClr val="tx1"/>
                </a:solidFill>
              </a:rPr>
              <a:t>for (c = 0 ; c &lt; n - 1; </a:t>
            </a:r>
            <a:r>
              <a:rPr lang="en-US" dirty="0" err="1">
                <a:solidFill>
                  <a:schemeClr val="tx1"/>
                </a:solidFill>
              </a:rPr>
              <a:t>c++</a:t>
            </a:r>
            <a:r>
              <a:rPr lang="en-US" dirty="0">
                <a:solidFill>
                  <a:schemeClr val="tx1"/>
                </a:solidFill>
              </a:rPr>
              <a:t>)</a:t>
            </a:r>
          </a:p>
          <a:p>
            <a:pPr>
              <a:defRPr/>
            </a:pPr>
            <a:r>
              <a:rPr lang="en-US" dirty="0">
                <a:solidFill>
                  <a:schemeClr val="tx1"/>
                </a:solidFill>
              </a:rPr>
              <a:t>{</a:t>
            </a:r>
          </a:p>
          <a:p>
            <a:pPr>
              <a:defRPr/>
            </a:pPr>
            <a:r>
              <a:rPr lang="en-US" dirty="0">
                <a:solidFill>
                  <a:schemeClr val="tx1"/>
                </a:solidFill>
              </a:rPr>
              <a:t>    for (d = 0 ; d &lt; n - c - 1; d++) </a:t>
            </a:r>
          </a:p>
          <a:p>
            <a:pPr>
              <a:defRPr/>
            </a:pPr>
            <a:r>
              <a:rPr lang="en-US" dirty="0">
                <a:solidFill>
                  <a:schemeClr val="tx1"/>
                </a:solidFill>
              </a:rPr>
              <a:t>   { </a:t>
            </a:r>
          </a:p>
          <a:p>
            <a:pPr>
              <a:defRPr/>
            </a:pPr>
            <a:r>
              <a:rPr lang="en-US" dirty="0">
                <a:solidFill>
                  <a:schemeClr val="tx1"/>
                </a:solidFill>
              </a:rPr>
              <a:t>     if (array[d] &gt; array[d+1]) /* For decreasing order use&lt;*/</a:t>
            </a:r>
          </a:p>
        </p:txBody>
      </p:sp>
      <p:sp>
        <p:nvSpPr>
          <p:cNvPr id="37892"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2DC22B21-FAC9-4CD8-AF2A-AD05327001E9}" type="slidenum">
              <a:rPr lang="en-US" altLang="en-US" sz="1000">
                <a:solidFill>
                  <a:schemeClr val="tx2"/>
                </a:solidFill>
              </a:rPr>
              <a:pPr>
                <a:lnSpc>
                  <a:spcPct val="100000"/>
                </a:lnSpc>
                <a:spcBef>
                  <a:spcPct val="0"/>
                </a:spcBef>
                <a:spcAft>
                  <a:spcPct val="0"/>
                </a:spcAft>
                <a:buClrTx/>
                <a:buSzTx/>
                <a:buFontTx/>
                <a:buNone/>
              </a:pPr>
              <a:t>16</a:t>
            </a:fld>
            <a:endParaRPr lang="en-US" altLang="en-US" sz="100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338" y="1876425"/>
            <a:ext cx="3200400" cy="2286000"/>
          </a:xfrm>
        </p:spPr>
        <p:txBody>
          <a:bodyPr>
            <a:noAutofit/>
          </a:bodyPr>
          <a:lstStyle/>
          <a:p>
            <a:pPr algn="ctr">
              <a:defRPr/>
            </a:pPr>
            <a:r>
              <a:rPr lang="en-US" dirty="0"/>
              <a:t>Example in </a:t>
            </a:r>
            <a:br>
              <a:rPr lang="en-US" dirty="0"/>
            </a:br>
            <a:r>
              <a:rPr lang="en-US" dirty="0"/>
              <a:t> </a:t>
            </a:r>
            <a:br>
              <a:rPr lang="en-US" dirty="0"/>
            </a:br>
            <a:r>
              <a:rPr lang="en-US" dirty="0"/>
              <a:t>C programming </a:t>
            </a:r>
            <a:br>
              <a:rPr lang="en-US" dirty="0"/>
            </a:br>
            <a:r>
              <a:rPr lang="en-US" dirty="0"/>
              <a:t/>
            </a:r>
            <a:br>
              <a:rPr lang="en-US" dirty="0"/>
            </a:br>
            <a:r>
              <a:rPr lang="en-US" dirty="0"/>
              <a:t>Code</a:t>
            </a:r>
          </a:p>
        </p:txBody>
      </p:sp>
      <p:sp>
        <p:nvSpPr>
          <p:cNvPr id="3" name="Content Placeholder 2"/>
          <p:cNvSpPr>
            <a:spLocks noGrp="1"/>
          </p:cNvSpPr>
          <p:nvPr>
            <p:ph idx="1"/>
          </p:nvPr>
        </p:nvSpPr>
        <p:spPr>
          <a:xfrm>
            <a:off x="4110038" y="0"/>
            <a:ext cx="8081962" cy="6858000"/>
          </a:xfrm>
          <a:solidFill>
            <a:schemeClr val="accent1">
              <a:lumMod val="40000"/>
              <a:lumOff val="60000"/>
            </a:schemeClr>
          </a:solidFill>
        </p:spPr>
        <p:txBody>
          <a:bodyPr/>
          <a:lstStyle/>
          <a:p>
            <a:pPr>
              <a:defRPr/>
            </a:pPr>
            <a:r>
              <a:rPr lang="en-US" dirty="0"/>
              <a:t> </a:t>
            </a:r>
          </a:p>
          <a:p>
            <a:pPr>
              <a:defRPr/>
            </a:pPr>
            <a:r>
              <a:rPr lang="en-US" dirty="0">
                <a:solidFill>
                  <a:schemeClr val="tx1"/>
                </a:solidFill>
              </a:rPr>
              <a:t>  {  </a:t>
            </a:r>
          </a:p>
          <a:p>
            <a:pPr>
              <a:defRPr/>
            </a:pPr>
            <a:r>
              <a:rPr lang="en-US" dirty="0">
                <a:solidFill>
                  <a:schemeClr val="tx1"/>
                </a:solidFill>
              </a:rPr>
              <a:t>      swap  = array[d]; </a:t>
            </a:r>
          </a:p>
          <a:p>
            <a:pPr>
              <a:defRPr/>
            </a:pPr>
            <a:r>
              <a:rPr lang="en-US" dirty="0">
                <a:solidFill>
                  <a:schemeClr val="tx1"/>
                </a:solidFill>
              </a:rPr>
              <a:t>      array[d]   = array[d+1]; </a:t>
            </a:r>
          </a:p>
          <a:p>
            <a:pPr>
              <a:defRPr/>
            </a:pPr>
            <a:r>
              <a:rPr lang="en-US" dirty="0">
                <a:solidFill>
                  <a:schemeClr val="tx1"/>
                </a:solidFill>
              </a:rPr>
              <a:t>      array[d+1] = swap;    </a:t>
            </a:r>
          </a:p>
          <a:p>
            <a:pPr>
              <a:defRPr/>
            </a:pPr>
            <a:r>
              <a:rPr lang="en-US" dirty="0">
                <a:solidFill>
                  <a:schemeClr val="tx1"/>
                </a:solidFill>
              </a:rPr>
              <a:t>    } </a:t>
            </a:r>
          </a:p>
          <a:p>
            <a:pPr>
              <a:defRPr/>
            </a:pPr>
            <a:r>
              <a:rPr lang="en-US" dirty="0">
                <a:solidFill>
                  <a:schemeClr val="tx1"/>
                </a:solidFill>
              </a:rPr>
              <a:t>  } </a:t>
            </a:r>
          </a:p>
          <a:p>
            <a:pPr>
              <a:buFont typeface="Calibri" panose="020F0502020204030204" pitchFamily="34" charset="0"/>
              <a:buNone/>
              <a:defRPr/>
            </a:pPr>
            <a:r>
              <a:rPr lang="en-US" dirty="0">
                <a:solidFill>
                  <a:schemeClr val="tx1"/>
                </a:solidFill>
              </a:rPr>
              <a:t>  } </a:t>
            </a:r>
          </a:p>
          <a:p>
            <a:pPr>
              <a:buFont typeface="Calibri" panose="020F0502020204030204" pitchFamily="34" charset="0"/>
              <a:buNone/>
              <a:defRPr/>
            </a:pPr>
            <a:r>
              <a:rPr lang="en-US" dirty="0">
                <a:solidFill>
                  <a:schemeClr val="tx1"/>
                </a:solidFill>
              </a:rPr>
              <a:t>       </a:t>
            </a:r>
            <a:r>
              <a:rPr lang="en-US" dirty="0" err="1">
                <a:solidFill>
                  <a:schemeClr val="tx1"/>
                </a:solidFill>
              </a:rPr>
              <a:t>printf</a:t>
            </a:r>
            <a:r>
              <a:rPr lang="en-US" dirty="0">
                <a:solidFill>
                  <a:schemeClr val="tx1"/>
                </a:solidFill>
              </a:rPr>
              <a:t>("Sorted list in ascending order:\n");  </a:t>
            </a:r>
          </a:p>
          <a:p>
            <a:pPr>
              <a:buFont typeface="Calibri" panose="020F0502020204030204" pitchFamily="34" charset="0"/>
              <a:buNone/>
              <a:defRPr/>
            </a:pPr>
            <a:r>
              <a:rPr lang="en-US" dirty="0">
                <a:solidFill>
                  <a:schemeClr val="tx1"/>
                </a:solidFill>
              </a:rPr>
              <a:t>       for (c = 0; c &lt; n; </a:t>
            </a:r>
            <a:r>
              <a:rPr lang="en-US" dirty="0" err="1">
                <a:solidFill>
                  <a:schemeClr val="tx1"/>
                </a:solidFill>
              </a:rPr>
              <a:t>c++</a:t>
            </a:r>
            <a:r>
              <a:rPr lang="en-US" dirty="0">
                <a:solidFill>
                  <a:schemeClr val="tx1"/>
                </a:solidFill>
              </a:rPr>
              <a:t>)  </a:t>
            </a:r>
          </a:p>
          <a:p>
            <a:pPr>
              <a:buFont typeface="Calibri" panose="020F0502020204030204" pitchFamily="34" charset="0"/>
              <a:buNone/>
              <a:defRPr/>
            </a:pPr>
            <a:r>
              <a:rPr lang="en-US" dirty="0">
                <a:solidFill>
                  <a:schemeClr val="tx1"/>
                </a:solidFill>
              </a:rPr>
              <a:t>       </a:t>
            </a:r>
            <a:r>
              <a:rPr lang="en-US" dirty="0" err="1">
                <a:solidFill>
                  <a:schemeClr val="tx1"/>
                </a:solidFill>
              </a:rPr>
              <a:t>printf</a:t>
            </a:r>
            <a:r>
              <a:rPr lang="en-US" dirty="0">
                <a:solidFill>
                  <a:schemeClr val="tx1"/>
                </a:solidFill>
              </a:rPr>
              <a:t>("%d\n", array[c]);</a:t>
            </a:r>
          </a:p>
          <a:p>
            <a:pPr>
              <a:buFont typeface="Calibri" panose="020F0502020204030204" pitchFamily="34" charset="0"/>
              <a:buNone/>
              <a:defRPr/>
            </a:pPr>
            <a:r>
              <a:rPr lang="en-US" dirty="0">
                <a:solidFill>
                  <a:schemeClr val="tx1"/>
                </a:solidFill>
              </a:rPr>
              <a:t>	     return 0;</a:t>
            </a:r>
          </a:p>
          <a:p>
            <a:pPr>
              <a:buFont typeface="Calibri" panose="020F0502020204030204" pitchFamily="34" charset="0"/>
              <a:buNone/>
              <a:defRPr/>
            </a:pPr>
            <a:r>
              <a:rPr lang="en-US" dirty="0">
                <a:solidFill>
                  <a:schemeClr val="tx1"/>
                </a:solidFill>
              </a:rPr>
              <a:t>}</a:t>
            </a:r>
          </a:p>
        </p:txBody>
      </p:sp>
      <p:sp>
        <p:nvSpPr>
          <p:cNvPr id="38916"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AC46A540-4432-4FDE-87D0-EA0E1A6E0D5F}" type="slidenum">
              <a:rPr lang="en-US" altLang="en-US" sz="1000">
                <a:solidFill>
                  <a:schemeClr val="tx2"/>
                </a:solidFill>
              </a:rPr>
              <a:pPr>
                <a:lnSpc>
                  <a:spcPct val="100000"/>
                </a:lnSpc>
                <a:spcBef>
                  <a:spcPct val="0"/>
                </a:spcBef>
                <a:spcAft>
                  <a:spcPct val="0"/>
                </a:spcAft>
                <a:buClrTx/>
                <a:buSzTx/>
                <a:buFontTx/>
                <a:buNone/>
              </a:pPr>
              <a:t>17</a:t>
            </a:fld>
            <a:endParaRPr lang="en-US" altLang="en-US" sz="1000">
              <a:solidFill>
                <a:schemeClr val="tx2"/>
              </a:solidFill>
            </a:endParaRPr>
          </a:p>
        </p:txBody>
      </p:sp>
      <p:pic>
        <p:nvPicPr>
          <p:cNvPr id="389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938" y="0"/>
            <a:ext cx="3951287"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3725"/>
            <a:ext cx="3200400" cy="2286000"/>
          </a:xfrm>
        </p:spPr>
        <p:txBody>
          <a:bodyPr/>
          <a:lstStyle/>
          <a:p>
            <a:pPr>
              <a:defRPr/>
            </a:pPr>
            <a:r>
              <a:rPr lang="en-US" b="1" dirty="0"/>
              <a:t>Selection Sort</a:t>
            </a:r>
            <a:endParaRPr lang="en-US" dirty="0"/>
          </a:p>
        </p:txBody>
      </p:sp>
      <p:sp>
        <p:nvSpPr>
          <p:cNvPr id="3" name="Content Placeholder 2"/>
          <p:cNvSpPr>
            <a:spLocks noGrp="1"/>
          </p:cNvSpPr>
          <p:nvPr>
            <p:ph idx="1"/>
          </p:nvPr>
        </p:nvSpPr>
        <p:spPr>
          <a:xfrm>
            <a:off x="4130675" y="0"/>
            <a:ext cx="8061325" cy="6858000"/>
          </a:xfrm>
          <a:solidFill>
            <a:schemeClr val="accent1">
              <a:lumMod val="40000"/>
              <a:lumOff val="60000"/>
            </a:schemeClr>
          </a:solidFill>
        </p:spPr>
        <p:txBody>
          <a:bodyPr/>
          <a:lstStyle/>
          <a:p>
            <a:pPr>
              <a:defRPr/>
            </a:pPr>
            <a:endParaRPr lang="en-US" dirty="0"/>
          </a:p>
        </p:txBody>
      </p:sp>
      <p:sp>
        <p:nvSpPr>
          <p:cNvPr id="39940"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94136924-F2E4-48EC-A26C-4CE7B97A6A4F}" type="slidenum">
              <a:rPr lang="en-US" altLang="en-US" sz="1000">
                <a:solidFill>
                  <a:schemeClr val="tx2"/>
                </a:solidFill>
              </a:rPr>
              <a:pPr>
                <a:lnSpc>
                  <a:spcPct val="100000"/>
                </a:lnSpc>
                <a:spcBef>
                  <a:spcPct val="0"/>
                </a:spcBef>
                <a:spcAft>
                  <a:spcPct val="0"/>
                </a:spcAft>
                <a:buClrTx/>
                <a:buSzTx/>
                <a:buFontTx/>
                <a:buNone/>
              </a:pPr>
              <a:t>18</a:t>
            </a:fld>
            <a:endParaRPr lang="en-US" altLang="en-US" sz="1000">
              <a:solidFill>
                <a:schemeClr val="tx2"/>
              </a:solidFill>
            </a:endParaRPr>
          </a:p>
        </p:txBody>
      </p:sp>
      <p:sp>
        <p:nvSpPr>
          <p:cNvPr id="131074" name="Rectangle 2"/>
          <p:cNvSpPr>
            <a:spLocks noChangeArrowheads="1"/>
          </p:cNvSpPr>
          <p:nvPr/>
        </p:nvSpPr>
        <p:spPr bwMode="auto">
          <a:xfrm>
            <a:off x="4171950" y="0"/>
            <a:ext cx="8020050" cy="7448550"/>
          </a:xfrm>
          <a:prstGeom prst="rect">
            <a:avLst/>
          </a:prstGeom>
          <a:solidFill>
            <a:schemeClr val="accent1">
              <a:lumMod val="40000"/>
              <a:lumOff val="60000"/>
            </a:schemeClr>
          </a:solidFill>
          <a:ln w="9525">
            <a:noFill/>
            <a:miter lim="800000"/>
            <a:headEnd/>
            <a:tailEnd/>
          </a:ln>
          <a:effectLst/>
        </p:spPr>
        <p:txBody>
          <a:bodyPr anchor="ctr">
            <a:spAutoFit/>
          </a:bodyPr>
          <a:lstStyle/>
          <a:p>
            <a:pPr indent="393700" algn="just">
              <a:defRPr/>
            </a:pPr>
            <a:r>
              <a:rPr lang="en-US" sz="2000" b="1" dirty="0">
                <a:latin typeface="+mn-lt"/>
              </a:rPr>
              <a:t>Selection Sort</a:t>
            </a:r>
            <a:r>
              <a:rPr lang="en-US" sz="2000" dirty="0">
                <a:latin typeface="+mn-lt"/>
              </a:rPr>
              <a:t>: The </a:t>
            </a:r>
            <a:r>
              <a:rPr lang="en-US" sz="2000" b="1" dirty="0">
                <a:latin typeface="+mn-lt"/>
              </a:rPr>
              <a:t>selection sort</a:t>
            </a:r>
            <a:r>
              <a:rPr lang="en-US" sz="2000" dirty="0">
                <a:latin typeface="+mn-lt"/>
              </a:rPr>
              <a:t> improves on the bubble sort by </a:t>
            </a:r>
          </a:p>
          <a:p>
            <a:pPr indent="393700" algn="just">
              <a:defRPr/>
            </a:pPr>
            <a:endParaRPr lang="en-US" sz="2000" dirty="0">
              <a:latin typeface="+mn-lt"/>
            </a:endParaRPr>
          </a:p>
          <a:p>
            <a:pPr indent="393700" algn="just">
              <a:defRPr/>
            </a:pPr>
            <a:r>
              <a:rPr lang="en-US" sz="2000" dirty="0">
                <a:latin typeface="+mn-lt"/>
              </a:rPr>
              <a:t>making only one exchange for every pass through the list. In order to do </a:t>
            </a:r>
          </a:p>
          <a:p>
            <a:pPr indent="393700" algn="just">
              <a:defRPr/>
            </a:pPr>
            <a:endParaRPr lang="en-US" sz="2000" dirty="0">
              <a:latin typeface="+mn-lt"/>
            </a:endParaRPr>
          </a:p>
          <a:p>
            <a:pPr indent="393700" algn="just">
              <a:defRPr/>
            </a:pPr>
            <a:r>
              <a:rPr lang="en-US" sz="2000" dirty="0">
                <a:latin typeface="+mn-lt"/>
              </a:rPr>
              <a:t>this, a selection sort looks for the largest value as it makes a pass and, </a:t>
            </a:r>
          </a:p>
          <a:p>
            <a:pPr indent="393700" algn="just">
              <a:defRPr/>
            </a:pPr>
            <a:endParaRPr lang="en-US" sz="2000" dirty="0">
              <a:latin typeface="+mn-lt"/>
            </a:endParaRPr>
          </a:p>
          <a:p>
            <a:pPr indent="393700" algn="just">
              <a:defRPr/>
            </a:pPr>
            <a:r>
              <a:rPr lang="en-US" sz="2000" dirty="0">
                <a:latin typeface="+mn-lt"/>
              </a:rPr>
              <a:t>after completing the pass, places it in the proper location. As with a </a:t>
            </a:r>
          </a:p>
          <a:p>
            <a:pPr indent="393700" algn="just">
              <a:defRPr/>
            </a:pPr>
            <a:endParaRPr lang="en-US" sz="2000" dirty="0">
              <a:latin typeface="+mn-lt"/>
            </a:endParaRPr>
          </a:p>
          <a:p>
            <a:pPr indent="393700" algn="just">
              <a:defRPr/>
            </a:pPr>
            <a:r>
              <a:rPr lang="en-US" sz="2000" dirty="0">
                <a:latin typeface="+mn-lt"/>
              </a:rPr>
              <a:t>bubble sort, after the first pass, the largest item is in the correct place. </a:t>
            </a:r>
          </a:p>
          <a:p>
            <a:pPr indent="393700" algn="just">
              <a:defRPr/>
            </a:pPr>
            <a:endParaRPr lang="en-US" sz="2000" dirty="0">
              <a:latin typeface="+mn-lt"/>
            </a:endParaRPr>
          </a:p>
          <a:p>
            <a:pPr indent="393700" algn="just">
              <a:defRPr/>
            </a:pPr>
            <a:r>
              <a:rPr lang="en-US" sz="2000" dirty="0">
                <a:latin typeface="+mn-lt"/>
              </a:rPr>
              <a:t>After the second pass, the next largest is in place. This process </a:t>
            </a:r>
          </a:p>
          <a:p>
            <a:pPr indent="393700" algn="just">
              <a:defRPr/>
            </a:pPr>
            <a:endParaRPr lang="en-US" sz="2000" dirty="0">
              <a:latin typeface="+mn-lt"/>
            </a:endParaRPr>
          </a:p>
          <a:p>
            <a:pPr indent="393700" algn="just">
              <a:defRPr/>
            </a:pPr>
            <a:r>
              <a:rPr lang="en-US" sz="2000" dirty="0">
                <a:latin typeface="+mn-lt"/>
              </a:rPr>
              <a:t>continues and requires n−1n−1 passes to sort </a:t>
            </a:r>
            <a:r>
              <a:rPr lang="en-US" sz="2000" i="1" dirty="0">
                <a:latin typeface="+mn-lt"/>
              </a:rPr>
              <a:t>n</a:t>
            </a:r>
            <a:r>
              <a:rPr lang="en-US" sz="2000" dirty="0">
                <a:latin typeface="+mn-lt"/>
              </a:rPr>
              <a:t> items, since the final </a:t>
            </a:r>
          </a:p>
          <a:p>
            <a:pPr indent="393700" algn="just">
              <a:defRPr/>
            </a:pPr>
            <a:endParaRPr lang="en-US" sz="2000" dirty="0">
              <a:latin typeface="+mn-lt"/>
            </a:endParaRPr>
          </a:p>
          <a:p>
            <a:pPr indent="393700" algn="just">
              <a:defRPr/>
            </a:pPr>
            <a:r>
              <a:rPr lang="en-US" sz="2000" dirty="0">
                <a:latin typeface="+mn-lt"/>
              </a:rPr>
              <a:t>item must be in place after the (n−1)(n−1) </a:t>
            </a:r>
            <a:r>
              <a:rPr lang="en-US" sz="2000" dirty="0" err="1">
                <a:latin typeface="+mn-lt"/>
              </a:rPr>
              <a:t>st</a:t>
            </a:r>
            <a:r>
              <a:rPr lang="en-US" sz="2000" dirty="0">
                <a:latin typeface="+mn-lt"/>
              </a:rPr>
              <a:t> pass.</a:t>
            </a:r>
            <a:endParaRPr lang="en-US" sz="2000" dirty="0">
              <a:latin typeface="+mn-lt"/>
              <a:ea typeface="Times New Roman" pitchFamily="18" charset="0"/>
            </a:endParaRPr>
          </a:p>
          <a:p>
            <a:pPr indent="393700" algn="just">
              <a:defRPr/>
            </a:pPr>
            <a:endParaRPr lang="en-US" sz="2000" dirty="0">
              <a:latin typeface="+mn-lt"/>
            </a:endParaRPr>
          </a:p>
          <a:p>
            <a:pPr indent="393700" algn="just">
              <a:defRPr/>
            </a:pPr>
            <a:r>
              <a:rPr lang="en-US" sz="2000" dirty="0">
                <a:latin typeface="+mn-lt"/>
              </a:rPr>
              <a:t>Following figure shows the entire sorting process. On each pass, the </a:t>
            </a:r>
          </a:p>
          <a:p>
            <a:pPr indent="393700" algn="just">
              <a:defRPr/>
            </a:pPr>
            <a:endParaRPr lang="en-US" sz="2000" dirty="0">
              <a:latin typeface="+mn-lt"/>
            </a:endParaRPr>
          </a:p>
          <a:p>
            <a:pPr indent="393700" algn="just">
              <a:defRPr/>
            </a:pPr>
            <a:r>
              <a:rPr lang="en-US" sz="2000" dirty="0">
                <a:latin typeface="+mn-lt"/>
              </a:rPr>
              <a:t>largest remaining item is selected and then placed in its proper location. </a:t>
            </a:r>
          </a:p>
          <a:p>
            <a:pPr indent="393700" algn="just">
              <a:defRPr/>
            </a:pPr>
            <a:endParaRPr lang="en-US" sz="2000" dirty="0">
              <a:latin typeface="+mn-lt"/>
            </a:endParaRPr>
          </a:p>
          <a:p>
            <a:pPr indent="393700" algn="just">
              <a:defRPr/>
            </a:pPr>
            <a:r>
              <a:rPr lang="en-US" sz="2000" dirty="0">
                <a:latin typeface="+mn-lt"/>
              </a:rPr>
              <a:t>The first pass places 93, the second pass places 77, the third places 55, </a:t>
            </a:r>
          </a:p>
          <a:p>
            <a:pPr indent="393700" algn="just">
              <a:defRPr/>
            </a:pPr>
            <a:endParaRPr lang="en-US" sz="2000" dirty="0">
              <a:latin typeface="+mn-lt"/>
            </a:endParaRPr>
          </a:p>
          <a:p>
            <a:pPr indent="393700" algn="just">
              <a:defRPr/>
            </a:pPr>
            <a:r>
              <a:rPr lang="en-US" sz="2000" dirty="0">
                <a:latin typeface="+mn-lt"/>
              </a:rPr>
              <a:t>and so on.</a:t>
            </a:r>
            <a:endParaRPr lang="en-US" sz="2000" dirty="0">
              <a:latin typeface="+mn-lt"/>
              <a:ea typeface="Times New Roman" pitchFamily="18" charset="0"/>
            </a:endParaRPr>
          </a:p>
          <a:p>
            <a:pPr indent="393700">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1035050"/>
            <a:ext cx="3200400" cy="2286000"/>
          </a:xfrm>
        </p:spPr>
        <p:txBody>
          <a:bodyPr/>
          <a:lstStyle/>
          <a:p>
            <a:pPr algn="ctr">
              <a:defRPr/>
            </a:pPr>
            <a:r>
              <a:rPr lang="en-US" b="1" dirty="0"/>
              <a:t>Selection Sort Diagram</a:t>
            </a:r>
            <a:endParaRPr lang="en-US" dirty="0"/>
          </a:p>
        </p:txBody>
      </p:sp>
      <p:sp>
        <p:nvSpPr>
          <p:cNvPr id="3" name="Content Placeholder 2"/>
          <p:cNvSpPr>
            <a:spLocks noGrp="1"/>
          </p:cNvSpPr>
          <p:nvPr>
            <p:ph idx="1"/>
          </p:nvPr>
        </p:nvSpPr>
        <p:spPr>
          <a:xfrm>
            <a:off x="4119563" y="0"/>
            <a:ext cx="8072437" cy="6858000"/>
          </a:xfrm>
          <a:solidFill>
            <a:schemeClr val="accent1">
              <a:lumMod val="40000"/>
              <a:lumOff val="60000"/>
            </a:schemeClr>
          </a:solidFill>
        </p:spPr>
        <p:txBody>
          <a:bodyPr/>
          <a:lstStyle/>
          <a:p>
            <a:pPr>
              <a:defRPr/>
            </a:pPr>
            <a:endParaRPr lang="en-US" dirty="0"/>
          </a:p>
        </p:txBody>
      </p:sp>
      <p:sp>
        <p:nvSpPr>
          <p:cNvPr id="40964"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83DC2433-739A-4392-A6B3-C0CB7052BB2D}" type="slidenum">
              <a:rPr lang="en-US" altLang="en-US" sz="1000">
                <a:solidFill>
                  <a:schemeClr val="tx2"/>
                </a:solidFill>
              </a:rPr>
              <a:pPr>
                <a:lnSpc>
                  <a:spcPct val="100000"/>
                </a:lnSpc>
                <a:spcBef>
                  <a:spcPct val="0"/>
                </a:spcBef>
                <a:spcAft>
                  <a:spcPct val="0"/>
                </a:spcAft>
                <a:buClrTx/>
                <a:buSzTx/>
                <a:buFontTx/>
                <a:buNone/>
              </a:pPr>
              <a:t>19</a:t>
            </a:fld>
            <a:endParaRPr lang="en-US" altLang="en-US" sz="1000">
              <a:solidFill>
                <a:schemeClr val="tx2"/>
              </a:solidFill>
            </a:endParaRPr>
          </a:p>
        </p:txBody>
      </p:sp>
      <p:pic>
        <p:nvPicPr>
          <p:cNvPr id="40965" name="Picture 1" descr="selectionsort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0" y="357188"/>
            <a:ext cx="7126288"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a:xfrm>
            <a:off x="457200" y="593725"/>
            <a:ext cx="3200400" cy="2286000"/>
          </a:xfrm>
        </p:spPr>
        <p:txBody>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eaLnBrk="1" fontAlgn="auto" hangingPunct="1">
              <a:spcAft>
                <a:spcPts val="0"/>
              </a:spcAft>
              <a:defRPr/>
            </a:pPr>
            <a:r>
              <a:rPr lang="en-US" dirty="0"/>
              <a:t/>
            </a:r>
            <a:br>
              <a:rPr lang="en-US" dirty="0"/>
            </a:br>
            <a:endParaRPr lang="en-US" dirty="0"/>
          </a:p>
        </p:txBody>
      </p:sp>
      <p:sp>
        <p:nvSpPr>
          <p:cNvPr id="2" name="TextBox 1"/>
          <p:cNvSpPr txBox="1">
            <a:spLocks noChangeArrowheads="1"/>
          </p:cNvSpPr>
          <p:nvPr/>
        </p:nvSpPr>
        <p:spPr bwMode="auto">
          <a:xfrm>
            <a:off x="-433388" y="2655888"/>
            <a:ext cx="4584701"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gn="ctr" eaLnBrk="1" hangingPunct="1">
              <a:lnSpc>
                <a:spcPct val="100000"/>
              </a:lnSpc>
              <a:spcBef>
                <a:spcPct val="0"/>
              </a:spcBef>
              <a:spcAft>
                <a:spcPts val="600"/>
              </a:spcAft>
              <a:buClrTx/>
              <a:buSzTx/>
              <a:buFontTx/>
              <a:buNone/>
            </a:pPr>
            <a:r>
              <a:rPr lang="en-US" altLang="en-US" sz="4000">
                <a:solidFill>
                  <a:schemeClr val="bg1"/>
                </a:solidFill>
              </a:rPr>
              <a:t>OBJECTIVES</a:t>
            </a:r>
          </a:p>
        </p:txBody>
      </p:sp>
      <p:pic>
        <p:nvPicPr>
          <p:cNvPr id="23556" name="Picture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5" y="-3175"/>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64988" y="58166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Table 13"/>
          <p:cNvGraphicFramePr>
            <a:graphicFrameLocks noGrp="1"/>
          </p:cNvGraphicFramePr>
          <p:nvPr>
            <p:ph idx="1"/>
          </p:nvPr>
        </p:nvGraphicFramePr>
        <p:xfrm>
          <a:off x="4838700" y="1963738"/>
          <a:ext cx="6589713" cy="2511424"/>
        </p:xfrm>
        <a:graphic>
          <a:graphicData uri="http://schemas.openxmlformats.org/drawingml/2006/table">
            <a:tbl>
              <a:tblPr firstRow="1" bandRow="1">
                <a:tableStyleId>{5C22544A-7EE6-4342-B048-85BDC9FD1C3A}</a:tableStyleId>
              </a:tblPr>
              <a:tblGrid>
                <a:gridCol w="6589713">
                  <a:extLst>
                    <a:ext uri="{9D8B030D-6E8A-4147-A177-3AD203B41FA5}">
                      <a16:colId xmlns:a16="http://schemas.microsoft.com/office/drawing/2014/main" val="20000"/>
                    </a:ext>
                  </a:extLst>
                </a:gridCol>
              </a:tblGrid>
              <a:tr h="421716">
                <a:tc>
                  <a:txBody>
                    <a:bodyPr/>
                    <a:lstStyle/>
                    <a:p>
                      <a:r>
                        <a:rPr lang="en-US" sz="1800" dirty="0"/>
                        <a:t>                                                    OBJECTIVES</a:t>
                      </a:r>
                      <a:endParaRPr lang="en-IN" sz="1800" dirty="0"/>
                    </a:p>
                  </a:txBody>
                  <a:tcPr marL="91444" marR="91444" marT="45742" marB="45742"/>
                </a:tc>
                <a:extLst>
                  <a:ext uri="{0D108BD9-81ED-4DB2-BD59-A6C34878D82A}">
                    <a16:rowId xmlns:a16="http://schemas.microsoft.com/office/drawing/2014/main" val="10000"/>
                  </a:ext>
                </a:extLst>
              </a:tr>
              <a:tr h="782355">
                <a:tc>
                  <a:txBody>
                    <a:bodyPr/>
                    <a:lstStyle/>
                    <a:p>
                      <a:r>
                        <a:rPr lang="en-US" sz="1600" dirty="0">
                          <a:solidFill>
                            <a:schemeClr val="tx1">
                              <a:lumMod val="85000"/>
                              <a:lumOff val="15000"/>
                            </a:schemeClr>
                          </a:solidFill>
                          <a:latin typeface="Arial Rounded MT Bold" panose="020F0704030504030204" pitchFamily="34" charset="0"/>
                        </a:rPr>
                        <a:t>The course aims to provide exposure to problem solving with programming</a:t>
                      </a:r>
                      <a:endParaRPr lang="en-IN" sz="1600" dirty="0">
                        <a:solidFill>
                          <a:schemeClr val="tx1">
                            <a:lumMod val="85000"/>
                            <a:lumOff val="15000"/>
                          </a:schemeClr>
                        </a:solidFill>
                        <a:latin typeface="Arial Rounded MT Bold" panose="020F0704030504030204" pitchFamily="34" charset="0"/>
                      </a:endParaRPr>
                    </a:p>
                  </a:txBody>
                  <a:tcPr marL="91444" marR="91444" marT="45742" marB="45742"/>
                </a:tc>
                <a:extLst>
                  <a:ext uri="{0D108BD9-81ED-4DB2-BD59-A6C34878D82A}">
                    <a16:rowId xmlns:a16="http://schemas.microsoft.com/office/drawing/2014/main" val="10001"/>
                  </a:ext>
                </a:extLst>
              </a:tr>
              <a:tr h="727893">
                <a:tc>
                  <a:txBody>
                    <a:bodyPr/>
                    <a:lstStyle/>
                    <a:p>
                      <a:r>
                        <a:rPr lang="en-US" sz="1600" dirty="0">
                          <a:solidFill>
                            <a:schemeClr val="tx1">
                              <a:lumMod val="75000"/>
                              <a:lumOff val="25000"/>
                            </a:schemeClr>
                          </a:solidFill>
                          <a:latin typeface="Arial Rounded MT Bold" panose="020F0704030504030204" pitchFamily="34" charset="0"/>
                        </a:rPr>
                        <a:t>The course aims to raise the programming skills of students via logic building capability</a:t>
                      </a:r>
                      <a:endParaRPr lang="en-IN" sz="1600" dirty="0">
                        <a:solidFill>
                          <a:schemeClr val="tx1">
                            <a:lumMod val="75000"/>
                            <a:lumOff val="25000"/>
                          </a:schemeClr>
                        </a:solidFill>
                        <a:latin typeface="Arial Rounded MT Bold" panose="020F0704030504030204" pitchFamily="34" charset="0"/>
                      </a:endParaRPr>
                    </a:p>
                  </a:txBody>
                  <a:tcPr marL="91444" marR="91444" marT="45742" marB="45742"/>
                </a:tc>
                <a:extLst>
                  <a:ext uri="{0D108BD9-81ED-4DB2-BD59-A6C34878D82A}">
                    <a16:rowId xmlns:a16="http://schemas.microsoft.com/office/drawing/2014/main" val="10002"/>
                  </a:ext>
                </a:extLst>
              </a:tr>
              <a:tr h="579460">
                <a:tc>
                  <a:txBody>
                    <a:bodyPr/>
                    <a:lstStyle/>
                    <a:p>
                      <a:r>
                        <a:rPr lang="en-US" sz="1600" dirty="0">
                          <a:solidFill>
                            <a:schemeClr val="tx1">
                              <a:lumMod val="75000"/>
                              <a:lumOff val="25000"/>
                            </a:schemeClr>
                          </a:solidFill>
                          <a:latin typeface="Arial Rounded MT Bold" panose="020F0704030504030204" pitchFamily="34" charset="0"/>
                        </a:rPr>
                        <a:t>With the knowledge of C language students would be able to model real world problems</a:t>
                      </a:r>
                      <a:endParaRPr lang="en-IN" sz="1600" dirty="0">
                        <a:solidFill>
                          <a:schemeClr val="tx1">
                            <a:lumMod val="75000"/>
                            <a:lumOff val="25000"/>
                          </a:schemeClr>
                        </a:solidFill>
                        <a:latin typeface="Arial Rounded MT Bold" panose="020F0704030504030204" pitchFamily="34" charset="0"/>
                      </a:endParaRPr>
                    </a:p>
                  </a:txBody>
                  <a:tcPr marL="91444" marR="91444" marT="45742" marB="45742"/>
                </a:tc>
                <a:extLst>
                  <a:ext uri="{0D108BD9-81ED-4DB2-BD59-A6C34878D82A}">
                    <a16:rowId xmlns:a16="http://schemas.microsoft.com/office/drawing/2014/main" val="10003"/>
                  </a:ext>
                </a:extLst>
              </a:tr>
            </a:tbl>
          </a:graphicData>
        </a:graphic>
      </p:graphicFrame>
      <p:sp>
        <p:nvSpPr>
          <p:cNvPr id="23570" name="Slide Number Placeholder 1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8D7A5383-085F-44A5-92EE-4E994FAD8D0B}" type="slidenum">
              <a:rPr lang="en-US" altLang="en-US" sz="1000">
                <a:solidFill>
                  <a:schemeClr val="tx2"/>
                </a:solidFill>
              </a:rPr>
              <a:pPr>
                <a:lnSpc>
                  <a:spcPct val="100000"/>
                </a:lnSpc>
                <a:spcBef>
                  <a:spcPct val="0"/>
                </a:spcBef>
                <a:spcAft>
                  <a:spcPct val="0"/>
                </a:spcAft>
                <a:buClrTx/>
                <a:buSzTx/>
                <a:buFontTx/>
                <a:buNone/>
              </a:pPr>
              <a:t>2</a:t>
            </a:fld>
            <a:endParaRPr lang="en-US" altLang="en-US" sz="1000">
              <a:solidFill>
                <a:schemeClr val="tx2"/>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338" y="1835150"/>
            <a:ext cx="3200400" cy="2286000"/>
          </a:xfrm>
        </p:spPr>
        <p:txBody>
          <a:bodyPr>
            <a:normAutofit fontScale="90000"/>
          </a:bodyPr>
          <a:lstStyle/>
          <a:p>
            <a:pPr algn="ctr">
              <a:defRPr/>
            </a:pPr>
            <a:r>
              <a:rPr lang="en-US" dirty="0"/>
              <a:t>Example in </a:t>
            </a:r>
            <a:br>
              <a:rPr lang="en-US" dirty="0"/>
            </a:br>
            <a:r>
              <a:rPr lang="en-US" dirty="0"/>
              <a:t> </a:t>
            </a:r>
            <a:br>
              <a:rPr lang="en-US" dirty="0"/>
            </a:br>
            <a:r>
              <a:rPr lang="en-US" dirty="0"/>
              <a:t>C programming </a:t>
            </a:r>
            <a:br>
              <a:rPr lang="en-US" dirty="0"/>
            </a:br>
            <a:r>
              <a:rPr lang="en-US" dirty="0"/>
              <a:t/>
            </a:r>
            <a:br>
              <a:rPr lang="en-US" dirty="0"/>
            </a:br>
            <a:r>
              <a:rPr lang="en-US" dirty="0"/>
              <a:t>Code</a:t>
            </a:r>
          </a:p>
        </p:txBody>
      </p:sp>
      <p:sp>
        <p:nvSpPr>
          <p:cNvPr id="3" name="Content Placeholder 2"/>
          <p:cNvSpPr>
            <a:spLocks noGrp="1"/>
          </p:cNvSpPr>
          <p:nvPr>
            <p:ph idx="1"/>
          </p:nvPr>
        </p:nvSpPr>
        <p:spPr>
          <a:xfrm>
            <a:off x="4130675" y="0"/>
            <a:ext cx="8061325" cy="6858000"/>
          </a:xfrm>
          <a:solidFill>
            <a:schemeClr val="accent1">
              <a:lumMod val="40000"/>
              <a:lumOff val="60000"/>
            </a:schemeClr>
          </a:solidFill>
        </p:spPr>
        <p:txBody>
          <a:bodyPr/>
          <a:lstStyle/>
          <a:p>
            <a:pPr>
              <a:defRPr/>
            </a:pPr>
            <a:endParaRPr lang="en-US" sz="1800" dirty="0"/>
          </a:p>
          <a:p>
            <a:pPr>
              <a:defRPr/>
            </a:pPr>
            <a:r>
              <a:rPr lang="en-US" sz="1800" dirty="0">
                <a:solidFill>
                  <a:schemeClr val="tx1"/>
                </a:solidFill>
              </a:rPr>
              <a:t>#include&lt;</a:t>
            </a:r>
            <a:r>
              <a:rPr lang="en-US" sz="1800" dirty="0" err="1">
                <a:solidFill>
                  <a:schemeClr val="tx1"/>
                </a:solidFill>
              </a:rPr>
              <a:t>stdio.h</a:t>
            </a:r>
            <a:r>
              <a:rPr lang="en-US" sz="1800" dirty="0">
                <a:solidFill>
                  <a:schemeClr val="tx1"/>
                </a:solidFill>
              </a:rPr>
              <a:t>&gt;</a:t>
            </a:r>
          </a:p>
          <a:p>
            <a:pPr>
              <a:defRPr/>
            </a:pPr>
            <a:r>
              <a:rPr lang="en-US" sz="1800" dirty="0">
                <a:solidFill>
                  <a:schemeClr val="tx1"/>
                </a:solidFill>
              </a:rPr>
              <a:t>void main()</a:t>
            </a:r>
          </a:p>
          <a:p>
            <a:pPr>
              <a:defRPr/>
            </a:pPr>
            <a:r>
              <a:rPr lang="en-US" sz="1800" dirty="0">
                <a:solidFill>
                  <a:schemeClr val="tx1"/>
                </a:solidFill>
              </a:rPr>
              <a:t>{</a:t>
            </a:r>
          </a:p>
          <a:p>
            <a:pPr>
              <a:defRPr/>
            </a:pPr>
            <a:r>
              <a:rPr lang="en-US" sz="1800" dirty="0">
                <a:solidFill>
                  <a:schemeClr val="tx1"/>
                </a:solidFill>
              </a:rPr>
              <a:t>    int a[100],n, </a:t>
            </a:r>
            <a:r>
              <a:rPr lang="en-US" sz="1800" dirty="0" err="1">
                <a:solidFill>
                  <a:schemeClr val="tx1"/>
                </a:solidFill>
              </a:rPr>
              <a:t>i</a:t>
            </a:r>
            <a:r>
              <a:rPr lang="en-US" sz="1800" dirty="0">
                <a:solidFill>
                  <a:schemeClr val="tx1"/>
                </a:solidFill>
              </a:rPr>
              <a:t>, j, min, temp;</a:t>
            </a:r>
          </a:p>
          <a:p>
            <a:pPr>
              <a:defRPr/>
            </a:pPr>
            <a:r>
              <a:rPr lang="en-US" sz="1800" dirty="0">
                <a:solidFill>
                  <a:schemeClr val="tx1"/>
                </a:solidFill>
              </a:rPr>
              <a:t>    </a:t>
            </a:r>
            <a:r>
              <a:rPr lang="en-US" sz="1800" dirty="0" err="1">
                <a:solidFill>
                  <a:schemeClr val="tx1"/>
                </a:solidFill>
              </a:rPr>
              <a:t>clrscr</a:t>
            </a:r>
            <a:r>
              <a:rPr lang="en-US" sz="1800" dirty="0">
                <a:solidFill>
                  <a:schemeClr val="tx1"/>
                </a:solidFill>
              </a:rPr>
              <a:t>();</a:t>
            </a:r>
          </a:p>
          <a:p>
            <a:pPr>
              <a:defRPr/>
            </a:pPr>
            <a:r>
              <a:rPr lang="en-US" sz="1800" dirty="0">
                <a:solidFill>
                  <a:schemeClr val="tx1"/>
                </a:solidFill>
              </a:rPr>
              <a:t>    </a:t>
            </a:r>
            <a:r>
              <a:rPr lang="en-US" sz="1800" dirty="0" err="1">
                <a:solidFill>
                  <a:schemeClr val="tx1"/>
                </a:solidFill>
              </a:rPr>
              <a:t>printf</a:t>
            </a:r>
            <a:r>
              <a:rPr lang="en-US" sz="1800" dirty="0">
                <a:solidFill>
                  <a:schemeClr val="tx1"/>
                </a:solidFill>
              </a:rPr>
              <a:t>("\n Enter the Number of Elements: ");</a:t>
            </a:r>
          </a:p>
          <a:p>
            <a:pPr>
              <a:defRPr/>
            </a:pPr>
            <a:r>
              <a:rPr lang="en-US" sz="1800" dirty="0">
                <a:solidFill>
                  <a:schemeClr val="tx1"/>
                </a:solidFill>
              </a:rPr>
              <a:t>    </a:t>
            </a:r>
            <a:r>
              <a:rPr lang="en-US" sz="1800" dirty="0" err="1">
                <a:solidFill>
                  <a:schemeClr val="tx1"/>
                </a:solidFill>
              </a:rPr>
              <a:t>scanf</a:t>
            </a:r>
            <a:r>
              <a:rPr lang="en-US" sz="1800" dirty="0">
                <a:solidFill>
                  <a:schemeClr val="tx1"/>
                </a:solidFill>
              </a:rPr>
              <a:t>("%</a:t>
            </a:r>
            <a:r>
              <a:rPr lang="en-US" sz="1800" dirty="0" err="1">
                <a:solidFill>
                  <a:schemeClr val="tx1"/>
                </a:solidFill>
              </a:rPr>
              <a:t>d",&amp;n</a:t>
            </a:r>
            <a:r>
              <a:rPr lang="en-US" sz="1800" dirty="0">
                <a:solidFill>
                  <a:schemeClr val="tx1"/>
                </a:solidFill>
              </a:rPr>
              <a:t>);</a:t>
            </a:r>
          </a:p>
          <a:p>
            <a:pPr>
              <a:defRPr/>
            </a:pPr>
            <a:r>
              <a:rPr lang="en-US" sz="1800" dirty="0">
                <a:solidFill>
                  <a:schemeClr val="tx1"/>
                </a:solidFill>
              </a:rPr>
              <a:t>    </a:t>
            </a:r>
            <a:r>
              <a:rPr lang="en-US" sz="1800" dirty="0" err="1">
                <a:solidFill>
                  <a:schemeClr val="tx1"/>
                </a:solidFill>
              </a:rPr>
              <a:t>printf</a:t>
            </a:r>
            <a:r>
              <a:rPr lang="en-US" sz="1800" dirty="0">
                <a:solidFill>
                  <a:schemeClr val="tx1"/>
                </a:solidFill>
              </a:rPr>
              <a:t>("\n Enter %d Elements: ",n);</a:t>
            </a:r>
          </a:p>
          <a:p>
            <a:pPr>
              <a:defRPr/>
            </a:pPr>
            <a:r>
              <a:rPr lang="en-US" sz="1800" dirty="0">
                <a:solidFill>
                  <a:schemeClr val="tx1"/>
                </a:solidFill>
              </a:rPr>
              <a:t>    for(</a:t>
            </a:r>
            <a:r>
              <a:rPr lang="en-US" sz="1800" dirty="0" err="1">
                <a:solidFill>
                  <a:schemeClr val="tx1"/>
                </a:solidFill>
              </a:rPr>
              <a:t>i</a:t>
            </a:r>
            <a:r>
              <a:rPr lang="en-US" sz="1800" dirty="0">
                <a:solidFill>
                  <a:schemeClr val="tx1"/>
                </a:solidFill>
              </a:rPr>
              <a:t>=0;i&lt;</a:t>
            </a:r>
            <a:r>
              <a:rPr lang="en-US" sz="1800" dirty="0" err="1">
                <a:solidFill>
                  <a:schemeClr val="tx1"/>
                </a:solidFill>
              </a:rPr>
              <a:t>n;i</a:t>
            </a:r>
            <a:r>
              <a:rPr lang="en-US" sz="1800" dirty="0">
                <a:solidFill>
                  <a:schemeClr val="tx1"/>
                </a:solidFill>
              </a:rPr>
              <a:t>++)</a:t>
            </a:r>
          </a:p>
          <a:p>
            <a:pPr>
              <a:defRPr/>
            </a:pPr>
            <a:r>
              <a:rPr lang="en-US" sz="1800" dirty="0">
                <a:solidFill>
                  <a:schemeClr val="tx1"/>
                </a:solidFill>
              </a:rPr>
              <a:t>   {</a:t>
            </a:r>
          </a:p>
          <a:p>
            <a:pPr>
              <a:defRPr/>
            </a:pPr>
            <a:r>
              <a:rPr lang="en-US" sz="1800" dirty="0">
                <a:solidFill>
                  <a:schemeClr val="tx1"/>
                </a:solidFill>
              </a:rPr>
              <a:t>        </a:t>
            </a:r>
            <a:r>
              <a:rPr lang="en-US" sz="1800" dirty="0" err="1">
                <a:solidFill>
                  <a:schemeClr val="tx1"/>
                </a:solidFill>
              </a:rPr>
              <a:t>scanf</a:t>
            </a:r>
            <a:r>
              <a:rPr lang="en-US" sz="1800" dirty="0">
                <a:solidFill>
                  <a:schemeClr val="tx1"/>
                </a:solidFill>
              </a:rPr>
              <a:t>("%</a:t>
            </a:r>
            <a:r>
              <a:rPr lang="en-US" sz="1800" dirty="0" err="1">
                <a:solidFill>
                  <a:schemeClr val="tx1"/>
                </a:solidFill>
              </a:rPr>
              <a:t>d",&amp;a</a:t>
            </a:r>
            <a:r>
              <a:rPr lang="en-US" sz="1800" dirty="0">
                <a:solidFill>
                  <a:schemeClr val="tx1"/>
                </a:solidFill>
              </a:rPr>
              <a:t>[</a:t>
            </a:r>
            <a:r>
              <a:rPr lang="en-US" sz="1800" dirty="0" err="1">
                <a:solidFill>
                  <a:schemeClr val="tx1"/>
                </a:solidFill>
              </a:rPr>
              <a:t>i</a:t>
            </a:r>
            <a:r>
              <a:rPr lang="en-US" sz="1800" dirty="0">
                <a:solidFill>
                  <a:schemeClr val="tx1"/>
                </a:solidFill>
              </a:rPr>
              <a:t>]);</a:t>
            </a:r>
          </a:p>
          <a:p>
            <a:pPr>
              <a:defRPr/>
            </a:pPr>
            <a:r>
              <a:rPr lang="en-US" sz="1800" dirty="0">
                <a:solidFill>
                  <a:schemeClr val="tx1"/>
                </a:solidFill>
              </a:rPr>
              <a:t>    }</a:t>
            </a:r>
          </a:p>
          <a:p>
            <a:pPr>
              <a:defRPr/>
            </a:pPr>
            <a:r>
              <a:rPr lang="en-US" sz="1800" dirty="0">
                <a:solidFill>
                  <a:schemeClr val="tx1"/>
                </a:solidFill>
              </a:rPr>
              <a:t>   for(</a:t>
            </a:r>
            <a:r>
              <a:rPr lang="en-US" sz="1800" dirty="0" err="1">
                <a:solidFill>
                  <a:schemeClr val="tx1"/>
                </a:solidFill>
              </a:rPr>
              <a:t>i</a:t>
            </a:r>
            <a:r>
              <a:rPr lang="en-US" sz="1800" dirty="0">
                <a:solidFill>
                  <a:schemeClr val="tx1"/>
                </a:solidFill>
              </a:rPr>
              <a:t>=0;i&lt;n-1;i++)</a:t>
            </a:r>
          </a:p>
          <a:p>
            <a:pPr>
              <a:defRPr/>
            </a:pPr>
            <a:r>
              <a:rPr lang="en-US" sz="1800" dirty="0">
                <a:solidFill>
                  <a:schemeClr val="tx1"/>
                </a:solidFill>
              </a:rPr>
              <a:t>    {</a:t>
            </a:r>
          </a:p>
          <a:p>
            <a:pPr>
              <a:defRPr/>
            </a:pPr>
            <a:r>
              <a:rPr lang="en-US" sz="1800" dirty="0">
                <a:solidFill>
                  <a:schemeClr val="tx1"/>
                </a:solidFill>
              </a:rPr>
              <a:t>        min=</a:t>
            </a:r>
            <a:r>
              <a:rPr lang="en-US" sz="1800" dirty="0" err="1">
                <a:solidFill>
                  <a:schemeClr val="tx1"/>
                </a:solidFill>
              </a:rPr>
              <a:t>i</a:t>
            </a:r>
            <a:r>
              <a:rPr lang="en-US" sz="1800" dirty="0">
                <a:solidFill>
                  <a:schemeClr val="tx1"/>
                </a:solidFill>
              </a:rPr>
              <a:t>;</a:t>
            </a:r>
          </a:p>
          <a:p>
            <a:pPr>
              <a:defRPr/>
            </a:pPr>
            <a:r>
              <a:rPr lang="en-US" sz="1200" dirty="0"/>
              <a:t>       </a:t>
            </a:r>
            <a:endParaRPr lang="en-US" dirty="0"/>
          </a:p>
        </p:txBody>
      </p:sp>
      <p:sp>
        <p:nvSpPr>
          <p:cNvPr id="41988"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CD550F81-F94E-4A4C-9DC0-9EA1FA424627}" type="slidenum">
              <a:rPr lang="en-US" altLang="en-US" sz="1000">
                <a:solidFill>
                  <a:schemeClr val="tx2"/>
                </a:solidFill>
              </a:rPr>
              <a:pPr>
                <a:lnSpc>
                  <a:spcPct val="100000"/>
                </a:lnSpc>
                <a:spcBef>
                  <a:spcPct val="0"/>
                </a:spcBef>
                <a:spcAft>
                  <a:spcPct val="0"/>
                </a:spcAft>
                <a:buClrTx/>
                <a:buSzTx/>
                <a:buFontTx/>
                <a:buNone/>
              </a:pPr>
              <a:t>20</a:t>
            </a:fld>
            <a:endParaRPr lang="en-US" altLang="en-US" sz="1000">
              <a:solidFill>
                <a:schemeClr val="tx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25" y="2233613"/>
            <a:ext cx="3200400" cy="2286000"/>
          </a:xfrm>
        </p:spPr>
        <p:txBody>
          <a:bodyPr>
            <a:normAutofit fontScale="90000"/>
          </a:bodyPr>
          <a:lstStyle/>
          <a:p>
            <a:pPr algn="ctr">
              <a:defRPr/>
            </a:pPr>
            <a:r>
              <a:rPr lang="en-US" dirty="0"/>
              <a:t>Example in </a:t>
            </a:r>
            <a:br>
              <a:rPr lang="en-US" dirty="0"/>
            </a:br>
            <a:r>
              <a:rPr lang="en-US" dirty="0"/>
              <a:t> </a:t>
            </a:r>
            <a:br>
              <a:rPr lang="en-US" dirty="0"/>
            </a:br>
            <a:r>
              <a:rPr lang="en-US" dirty="0"/>
              <a:t>C programming </a:t>
            </a:r>
            <a:br>
              <a:rPr lang="en-US" dirty="0"/>
            </a:br>
            <a:r>
              <a:rPr lang="en-US" dirty="0"/>
              <a:t/>
            </a:r>
            <a:br>
              <a:rPr lang="en-US" dirty="0"/>
            </a:br>
            <a:r>
              <a:rPr lang="en-US" dirty="0"/>
              <a:t>Code</a:t>
            </a:r>
          </a:p>
        </p:txBody>
      </p:sp>
      <p:sp>
        <p:nvSpPr>
          <p:cNvPr id="3" name="Content Placeholder 2"/>
          <p:cNvSpPr>
            <a:spLocks noGrp="1"/>
          </p:cNvSpPr>
          <p:nvPr>
            <p:ph idx="1"/>
          </p:nvPr>
        </p:nvSpPr>
        <p:spPr>
          <a:xfrm>
            <a:off x="4130675" y="31750"/>
            <a:ext cx="8061325" cy="6858000"/>
          </a:xfrm>
          <a:solidFill>
            <a:schemeClr val="accent1">
              <a:lumMod val="40000"/>
              <a:lumOff val="60000"/>
            </a:schemeClr>
          </a:solidFill>
        </p:spPr>
        <p:txBody>
          <a:bodyPr/>
          <a:lstStyle/>
          <a:p>
            <a:pPr>
              <a:defRPr/>
            </a:pPr>
            <a:r>
              <a:rPr lang="en-US" sz="1800" dirty="0">
                <a:solidFill>
                  <a:schemeClr val="tx1"/>
                </a:solidFill>
              </a:rPr>
              <a:t> for(j=i+1;j&lt;</a:t>
            </a:r>
            <a:r>
              <a:rPr lang="en-US" sz="1800" dirty="0" err="1">
                <a:solidFill>
                  <a:schemeClr val="tx1"/>
                </a:solidFill>
              </a:rPr>
              <a:t>n;j</a:t>
            </a:r>
            <a:r>
              <a:rPr lang="en-US" sz="1800" dirty="0">
                <a:solidFill>
                  <a:schemeClr val="tx1"/>
                </a:solidFill>
              </a:rPr>
              <a:t>++)</a:t>
            </a:r>
          </a:p>
          <a:p>
            <a:pPr>
              <a:defRPr/>
            </a:pPr>
            <a:r>
              <a:rPr lang="en-US" sz="1800" dirty="0">
                <a:solidFill>
                  <a:schemeClr val="tx1"/>
                </a:solidFill>
              </a:rPr>
              <a:t>        {</a:t>
            </a:r>
          </a:p>
          <a:p>
            <a:pPr>
              <a:defRPr/>
            </a:pPr>
            <a:r>
              <a:rPr lang="en-US" sz="1800" dirty="0">
                <a:solidFill>
                  <a:schemeClr val="tx1"/>
                </a:solidFill>
              </a:rPr>
              <a:t>            if(a[min]&gt;a[j])</a:t>
            </a:r>
          </a:p>
          <a:p>
            <a:pPr>
              <a:defRPr/>
            </a:pPr>
            <a:r>
              <a:rPr lang="en-US" sz="1800" dirty="0">
                <a:solidFill>
                  <a:schemeClr val="tx1"/>
                </a:solidFill>
              </a:rPr>
              <a:t>            min=j;</a:t>
            </a:r>
          </a:p>
          <a:p>
            <a:pPr>
              <a:defRPr/>
            </a:pPr>
            <a:r>
              <a:rPr lang="en-US" sz="1800" dirty="0">
                <a:solidFill>
                  <a:schemeClr val="tx1"/>
                </a:solidFill>
              </a:rPr>
              <a:t>        }</a:t>
            </a:r>
          </a:p>
          <a:p>
            <a:pPr>
              <a:defRPr/>
            </a:pPr>
            <a:r>
              <a:rPr lang="en-US" sz="1800" dirty="0">
                <a:solidFill>
                  <a:schemeClr val="tx1"/>
                </a:solidFill>
              </a:rPr>
              <a:t>        if(min!=</a:t>
            </a:r>
            <a:r>
              <a:rPr lang="en-US" sz="1800" dirty="0" err="1">
                <a:solidFill>
                  <a:schemeClr val="tx1"/>
                </a:solidFill>
              </a:rPr>
              <a:t>i</a:t>
            </a:r>
            <a:r>
              <a:rPr lang="en-US" sz="1800" dirty="0">
                <a:solidFill>
                  <a:schemeClr val="tx1"/>
                </a:solidFill>
              </a:rPr>
              <a:t>)</a:t>
            </a:r>
          </a:p>
          <a:p>
            <a:pPr>
              <a:defRPr/>
            </a:pPr>
            <a:r>
              <a:rPr lang="en-US" sz="1800" dirty="0">
                <a:solidFill>
                  <a:schemeClr val="tx1"/>
                </a:solidFill>
              </a:rPr>
              <a:t>        {</a:t>
            </a:r>
          </a:p>
          <a:p>
            <a:pPr>
              <a:defRPr/>
            </a:pPr>
            <a:r>
              <a:rPr lang="en-US" sz="1800" dirty="0">
                <a:solidFill>
                  <a:schemeClr val="tx1"/>
                </a:solidFill>
              </a:rPr>
              <a:t>            temp=a[</a:t>
            </a:r>
            <a:r>
              <a:rPr lang="en-US" sz="1800" dirty="0" err="1">
                <a:solidFill>
                  <a:schemeClr val="tx1"/>
                </a:solidFill>
              </a:rPr>
              <a:t>i</a:t>
            </a:r>
            <a:r>
              <a:rPr lang="en-US" sz="1800" dirty="0">
                <a:solidFill>
                  <a:schemeClr val="tx1"/>
                </a:solidFill>
              </a:rPr>
              <a:t>];</a:t>
            </a:r>
          </a:p>
          <a:p>
            <a:pPr>
              <a:defRPr/>
            </a:pPr>
            <a:r>
              <a:rPr lang="en-US" sz="1800" dirty="0">
                <a:solidFill>
                  <a:schemeClr val="tx1"/>
                </a:solidFill>
              </a:rPr>
              <a:t>            a[</a:t>
            </a:r>
            <a:r>
              <a:rPr lang="en-US" sz="1800" dirty="0" err="1">
                <a:solidFill>
                  <a:schemeClr val="tx1"/>
                </a:solidFill>
              </a:rPr>
              <a:t>i</a:t>
            </a:r>
            <a:r>
              <a:rPr lang="en-US" sz="1800" dirty="0">
                <a:solidFill>
                  <a:schemeClr val="tx1"/>
                </a:solidFill>
              </a:rPr>
              <a:t>]=a[min];</a:t>
            </a:r>
          </a:p>
          <a:p>
            <a:pPr>
              <a:defRPr/>
            </a:pPr>
            <a:r>
              <a:rPr lang="en-US" sz="1800" dirty="0">
                <a:solidFill>
                  <a:schemeClr val="tx1"/>
                </a:solidFill>
              </a:rPr>
              <a:t>            a[min]=temp;</a:t>
            </a:r>
          </a:p>
          <a:p>
            <a:pPr>
              <a:defRPr/>
            </a:pPr>
            <a:r>
              <a:rPr lang="en-US" sz="1800" dirty="0">
                <a:solidFill>
                  <a:schemeClr val="tx1"/>
                </a:solidFill>
              </a:rPr>
              <a:t>        }</a:t>
            </a:r>
          </a:p>
          <a:p>
            <a:pPr>
              <a:defRPr/>
            </a:pPr>
            <a:r>
              <a:rPr lang="en-US" sz="1800" dirty="0">
                <a:solidFill>
                  <a:schemeClr val="tx1"/>
                </a:solidFill>
              </a:rPr>
              <a:t>    }</a:t>
            </a:r>
          </a:p>
          <a:p>
            <a:pPr>
              <a:defRPr/>
            </a:pPr>
            <a:r>
              <a:rPr lang="en-US" sz="1800" dirty="0" err="1">
                <a:solidFill>
                  <a:schemeClr val="tx1"/>
                </a:solidFill>
              </a:rPr>
              <a:t>printf</a:t>
            </a:r>
            <a:r>
              <a:rPr lang="en-US" sz="1800" dirty="0">
                <a:solidFill>
                  <a:schemeClr val="tx1"/>
                </a:solidFill>
              </a:rPr>
              <a:t>("\n The Sorted array in ascending order: ");</a:t>
            </a:r>
          </a:p>
          <a:p>
            <a:pPr>
              <a:defRPr/>
            </a:pPr>
            <a:r>
              <a:rPr lang="en-US" sz="1800" dirty="0">
                <a:solidFill>
                  <a:schemeClr val="tx1"/>
                </a:solidFill>
              </a:rPr>
              <a:t>    for(</a:t>
            </a:r>
            <a:r>
              <a:rPr lang="en-US" sz="1800" dirty="0" err="1">
                <a:solidFill>
                  <a:schemeClr val="tx1"/>
                </a:solidFill>
              </a:rPr>
              <a:t>i</a:t>
            </a:r>
            <a:r>
              <a:rPr lang="en-US" sz="1800" dirty="0">
                <a:solidFill>
                  <a:schemeClr val="tx1"/>
                </a:solidFill>
              </a:rPr>
              <a:t>=0;i&lt;</a:t>
            </a:r>
            <a:r>
              <a:rPr lang="en-US" sz="1800" dirty="0" err="1">
                <a:solidFill>
                  <a:schemeClr val="tx1"/>
                </a:solidFill>
              </a:rPr>
              <a:t>n;i</a:t>
            </a:r>
            <a:r>
              <a:rPr lang="en-US" sz="1800" dirty="0">
                <a:solidFill>
                  <a:schemeClr val="tx1"/>
                </a:solidFill>
              </a:rPr>
              <a:t>++)</a:t>
            </a:r>
          </a:p>
          <a:p>
            <a:pPr>
              <a:defRPr/>
            </a:pPr>
            <a:r>
              <a:rPr lang="en-US" sz="1800" dirty="0">
                <a:solidFill>
                  <a:schemeClr val="tx1"/>
                </a:solidFill>
              </a:rPr>
              <a:t>    {        </a:t>
            </a:r>
            <a:r>
              <a:rPr lang="en-US" sz="1800" dirty="0" err="1">
                <a:solidFill>
                  <a:schemeClr val="tx1"/>
                </a:solidFill>
              </a:rPr>
              <a:t>printf</a:t>
            </a:r>
            <a:r>
              <a:rPr lang="en-US" sz="1800" dirty="0">
                <a:solidFill>
                  <a:schemeClr val="tx1"/>
                </a:solidFill>
              </a:rPr>
              <a:t>("%d ",a[</a:t>
            </a:r>
            <a:r>
              <a:rPr lang="en-US" sz="1800" dirty="0" err="1">
                <a:solidFill>
                  <a:schemeClr val="tx1"/>
                </a:solidFill>
              </a:rPr>
              <a:t>i</a:t>
            </a:r>
            <a:r>
              <a:rPr lang="en-US" sz="1800" dirty="0">
                <a:solidFill>
                  <a:schemeClr val="tx1"/>
                </a:solidFill>
              </a:rPr>
              <a:t>]);</a:t>
            </a:r>
          </a:p>
          <a:p>
            <a:pPr>
              <a:defRPr/>
            </a:pPr>
            <a:r>
              <a:rPr lang="en-US" sz="1800" dirty="0">
                <a:solidFill>
                  <a:schemeClr val="tx1"/>
                </a:solidFill>
              </a:rPr>
              <a:t>    }</a:t>
            </a:r>
          </a:p>
          <a:p>
            <a:pPr>
              <a:defRPr/>
            </a:pPr>
            <a:endParaRPr lang="en-US" sz="1800" dirty="0"/>
          </a:p>
        </p:txBody>
      </p:sp>
      <p:sp>
        <p:nvSpPr>
          <p:cNvPr id="43012"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87A31FDB-38F8-403C-9FB8-B5DB4786353B}" type="slidenum">
              <a:rPr lang="en-US" altLang="en-US" sz="1000">
                <a:solidFill>
                  <a:schemeClr val="tx2"/>
                </a:solidFill>
              </a:rPr>
              <a:pPr>
                <a:lnSpc>
                  <a:spcPct val="100000"/>
                </a:lnSpc>
                <a:spcBef>
                  <a:spcPct val="0"/>
                </a:spcBef>
                <a:spcAft>
                  <a:spcPct val="0"/>
                </a:spcAft>
                <a:buClrTx/>
                <a:buSzTx/>
                <a:buFontTx/>
                <a:buNone/>
              </a:pPr>
              <a:t>21</a:t>
            </a:fld>
            <a:endParaRPr lang="en-US" altLang="en-US" sz="1000">
              <a:solidFill>
                <a:schemeClr val="tx2"/>
              </a:solidFill>
            </a:endParaRPr>
          </a:p>
        </p:txBody>
      </p:sp>
      <p:sp>
        <p:nvSpPr>
          <p:cNvPr id="43013" name="Rectangle 2"/>
          <p:cNvSpPr>
            <a:spLocks noChangeArrowheads="1"/>
          </p:cNvSpPr>
          <p:nvPr/>
        </p:nvSpPr>
        <p:spPr bwMode="auto">
          <a:xfrm>
            <a:off x="0" y="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eaLnBrk="1" hangingPunct="1">
              <a:lnSpc>
                <a:spcPct val="100000"/>
              </a:lnSpc>
              <a:spcBef>
                <a:spcPct val="0"/>
              </a:spcBef>
              <a:spcAft>
                <a:spcPct val="0"/>
              </a:spcAft>
              <a:buClrTx/>
              <a:buSzTx/>
              <a:buFontTx/>
              <a:buNone/>
            </a:pPr>
            <a:endParaRPr lang="en-US" altLang="en-US" sz="1800">
              <a:solidFill>
                <a:schemeClr val="tx1"/>
              </a:solidFill>
              <a:latin typeface="Arial" pitchFamily="34" charset="0"/>
            </a:endParaRPr>
          </a:p>
        </p:txBody>
      </p:sp>
      <p:graphicFrame>
        <p:nvGraphicFramePr>
          <p:cNvPr id="43014" name="Object 1"/>
          <p:cNvGraphicFramePr>
            <a:graphicFrameLocks noChangeAspect="1"/>
          </p:cNvGraphicFramePr>
          <p:nvPr/>
        </p:nvGraphicFramePr>
        <p:xfrm>
          <a:off x="6810375" y="935038"/>
          <a:ext cx="5056188" cy="3321050"/>
        </p:xfrm>
        <a:graphic>
          <a:graphicData uri="http://schemas.openxmlformats.org/presentationml/2006/ole">
            <mc:AlternateContent xmlns:mc="http://schemas.openxmlformats.org/markup-compatibility/2006">
              <mc:Choice xmlns:v="urn:schemas-microsoft-com:vml" Requires="v">
                <p:oleObj spid="_x0000_s43017" name="Bitmap Image" r:id="rId3" imgW="4420217" imgH="2809524" progId="Paint.Picture">
                  <p:embed/>
                </p:oleObj>
              </mc:Choice>
              <mc:Fallback>
                <p:oleObj name="Bitmap Image" r:id="rId3" imgW="4420217" imgH="2809524"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0375" y="935038"/>
                        <a:ext cx="5056188"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F6F6"/>
            </a:gs>
            <a:gs pos="74001">
              <a:srgbClr val="F8AEAE"/>
            </a:gs>
            <a:gs pos="83000">
              <a:srgbClr val="F8AEAE"/>
            </a:gs>
            <a:gs pos="100000">
              <a:srgbClr val="FAC9C9"/>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8450263" y="3722688"/>
            <a:ext cx="3011487" cy="2574925"/>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IN"/>
          </a:p>
        </p:txBody>
      </p:sp>
      <p:sp>
        <p:nvSpPr>
          <p:cNvPr id="3" name="Rectangle 2"/>
          <p:cNvSpPr/>
          <p:nvPr/>
        </p:nvSpPr>
        <p:spPr>
          <a:xfrm>
            <a:off x="4705350" y="3657600"/>
            <a:ext cx="3143250" cy="2627313"/>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IN" dirty="0">
              <a:latin typeface="Calibri" pitchFamily="34" charset="0"/>
              <a:cs typeface="Calibri" pitchFamily="34" charset="0"/>
            </a:endParaRPr>
          </a:p>
        </p:txBody>
      </p:sp>
      <p:sp>
        <p:nvSpPr>
          <p:cNvPr id="2" name="Rectangle 1"/>
          <p:cNvSpPr/>
          <p:nvPr/>
        </p:nvSpPr>
        <p:spPr>
          <a:xfrm>
            <a:off x="4979988" y="1890713"/>
            <a:ext cx="2849562" cy="3800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44037" name="TextBox 7"/>
          <p:cNvSpPr txBox="1">
            <a:spLocks noChangeArrowheads="1"/>
          </p:cNvSpPr>
          <p:nvPr/>
        </p:nvSpPr>
        <p:spPr bwMode="auto">
          <a:xfrm>
            <a:off x="887413" y="3613150"/>
            <a:ext cx="2921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ctr" eaLnBrk="1" hangingPunct="1"/>
            <a:r>
              <a:rPr lang="en-US" altLang="en-US" sz="4000">
                <a:latin typeface="Arial Rounded MT Bold" pitchFamily="34" charset="0"/>
              </a:rPr>
              <a:t>SUMMARY</a:t>
            </a:r>
            <a:endParaRPr lang="en-IN" altLang="en-US" sz="4000">
              <a:latin typeface="Arial Rounded MT Bold" pitchFamily="34" charset="0"/>
            </a:endParaRPr>
          </a:p>
        </p:txBody>
      </p:sp>
      <p:sp>
        <p:nvSpPr>
          <p:cNvPr id="44038" name="TextBox 8"/>
          <p:cNvSpPr txBox="1">
            <a:spLocks noChangeArrowheads="1"/>
          </p:cNvSpPr>
          <p:nvPr/>
        </p:nvSpPr>
        <p:spPr bwMode="auto">
          <a:xfrm>
            <a:off x="8515350" y="1582738"/>
            <a:ext cx="292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ctr" eaLnBrk="1" hangingPunct="1"/>
            <a:r>
              <a:rPr lang="en-IN" altLang="en-US">
                <a:latin typeface="Calibri" pitchFamily="34" charset="0"/>
              </a:rPr>
              <a:t>Binary Search,</a:t>
            </a:r>
            <a:r>
              <a:rPr lang="en-US" altLang="en-US"/>
              <a:t> search a sorted array by repeatedly dividing the search interval in half</a:t>
            </a:r>
            <a:endParaRPr lang="en-IN" altLang="en-US">
              <a:latin typeface="Calibri" pitchFamily="34" charset="0"/>
            </a:endParaRPr>
          </a:p>
        </p:txBody>
      </p:sp>
      <p:sp>
        <p:nvSpPr>
          <p:cNvPr id="44039" name="TextBox 9"/>
          <p:cNvSpPr txBox="1">
            <a:spLocks noChangeArrowheads="1"/>
          </p:cNvSpPr>
          <p:nvPr/>
        </p:nvSpPr>
        <p:spPr bwMode="auto">
          <a:xfrm>
            <a:off x="4821238" y="4392613"/>
            <a:ext cx="29210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just" eaLnBrk="1" hangingPunct="1"/>
            <a:r>
              <a:rPr lang="en-IN" altLang="en-US">
                <a:latin typeface="Calibri" pitchFamily="34" charset="0"/>
              </a:rPr>
              <a:t>Bubble Sort,</a:t>
            </a:r>
            <a:r>
              <a:rPr lang="en-US" altLang="en-US"/>
              <a:t> works by swapping adjacent elements if they are in the wrong order.</a:t>
            </a:r>
          </a:p>
          <a:p>
            <a:pPr algn="ctr" eaLnBrk="1" hangingPunct="1"/>
            <a:endParaRPr lang="en-IN" altLang="en-US">
              <a:latin typeface="Calibri" pitchFamily="34" charset="0"/>
            </a:endParaRPr>
          </a:p>
        </p:txBody>
      </p:sp>
      <p:pic>
        <p:nvPicPr>
          <p:cNvPr id="44040"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1"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166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4687888" y="909638"/>
            <a:ext cx="3143250" cy="2627312"/>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IN" dirty="0"/>
          </a:p>
        </p:txBody>
      </p:sp>
      <p:sp>
        <p:nvSpPr>
          <p:cNvPr id="44043" name="TextBox 16"/>
          <p:cNvSpPr txBox="1">
            <a:spLocks noChangeArrowheads="1"/>
          </p:cNvSpPr>
          <p:nvPr/>
        </p:nvSpPr>
        <p:spPr bwMode="auto">
          <a:xfrm>
            <a:off x="5003800" y="1546225"/>
            <a:ext cx="2921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just" eaLnBrk="1" hangingPunct="1"/>
            <a:r>
              <a:rPr lang="en-IN" altLang="en-US">
                <a:latin typeface="Calibri" pitchFamily="34" charset="0"/>
              </a:rPr>
              <a:t>In Linear Search, </a:t>
            </a:r>
            <a:r>
              <a:rPr lang="en-US" altLang="en-US"/>
              <a:t>the list or array is traversed sequentially and every element is checked.</a:t>
            </a:r>
          </a:p>
          <a:p>
            <a:pPr algn="ctr" eaLnBrk="1" hangingPunct="1"/>
            <a:endParaRPr lang="en-IN" altLang="en-US">
              <a:latin typeface="Calibri" pitchFamily="34" charset="0"/>
            </a:endParaRPr>
          </a:p>
        </p:txBody>
      </p:sp>
      <p:sp>
        <p:nvSpPr>
          <p:cNvPr id="15" name="Rectangle 14"/>
          <p:cNvSpPr/>
          <p:nvPr/>
        </p:nvSpPr>
        <p:spPr>
          <a:xfrm>
            <a:off x="8351838" y="936625"/>
            <a:ext cx="3143250" cy="2627313"/>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IN" dirty="0"/>
          </a:p>
        </p:txBody>
      </p:sp>
      <p:sp>
        <p:nvSpPr>
          <p:cNvPr id="44045" name="TextBox 9"/>
          <p:cNvSpPr txBox="1">
            <a:spLocks noChangeArrowheads="1"/>
          </p:cNvSpPr>
          <p:nvPr/>
        </p:nvSpPr>
        <p:spPr bwMode="auto">
          <a:xfrm>
            <a:off x="8524875" y="4348163"/>
            <a:ext cx="292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ctr" eaLnBrk="1" hangingPunct="1"/>
            <a:r>
              <a:rPr lang="en-US" altLang="en-US">
                <a:latin typeface="Calibri" pitchFamily="34" charset="0"/>
              </a:rPr>
              <a:t>The </a:t>
            </a:r>
            <a:r>
              <a:rPr lang="en-US" altLang="en-US" b="1">
                <a:latin typeface="Calibri" pitchFamily="34" charset="0"/>
              </a:rPr>
              <a:t>selection sort</a:t>
            </a:r>
            <a:r>
              <a:rPr lang="en-US" altLang="en-US">
                <a:latin typeface="Calibri" pitchFamily="34" charset="0"/>
              </a:rPr>
              <a:t> improves on the bubble sort by making only one exchange for every pass through the list. </a:t>
            </a:r>
            <a:endParaRPr lang="en-IN" altLang="en-US">
              <a:latin typeface="Calibri" pitchFamily="34" charset="0"/>
            </a:endParaRPr>
          </a:p>
        </p:txBody>
      </p:sp>
      <p:sp>
        <p:nvSpPr>
          <p:cNvPr id="44046" name="TextBox 17"/>
          <p:cNvSpPr txBox="1">
            <a:spLocks noChangeArrowheads="1"/>
          </p:cNvSpPr>
          <p:nvPr/>
        </p:nvSpPr>
        <p:spPr bwMode="auto">
          <a:xfrm>
            <a:off x="8797925" y="1576388"/>
            <a:ext cx="219551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just" eaLnBrk="1" hangingPunct="1"/>
            <a:r>
              <a:rPr lang="en-US" altLang="en-US">
                <a:latin typeface="Calibri" pitchFamily="34" charset="0"/>
              </a:rPr>
              <a:t>In Binary Search, sorted array by repeatedly dividing the search interval in half.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4B39B"/>
            </a:gs>
            <a:gs pos="86000">
              <a:srgbClr val="F4B39B"/>
            </a:gs>
            <a:gs pos="100000">
              <a:srgbClr val="D9D9D9"/>
            </a:gs>
            <a:gs pos="100000">
              <a:srgbClr val="00000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0213" y="1597025"/>
            <a:ext cx="3200400" cy="2286000"/>
          </a:xfrm>
        </p:spPr>
        <p:txBody>
          <a:bodyPr/>
          <a:lstStyle/>
          <a:p>
            <a:pPr algn="ctr" eaLnBrk="1" fontAlgn="auto" hangingPunct="1">
              <a:spcAft>
                <a:spcPts val="0"/>
              </a:spcAft>
              <a:defRPr/>
            </a:pPr>
            <a:r>
              <a:rPr lang="en-US" dirty="0">
                <a:latin typeface="Arial Rounded MT Bold" panose="020F0704030504030204" pitchFamily="34" charset="0"/>
              </a:rPr>
              <a:t>UTILISE YOUR KNOWLEDGE TO ANSWER</a:t>
            </a:r>
            <a:endParaRPr lang="en-IN" dirty="0">
              <a:latin typeface="Arial Rounded MT Bold" panose="020F0704030504030204" pitchFamily="34" charset="0"/>
            </a:endParaRPr>
          </a:p>
        </p:txBody>
      </p:sp>
      <p:sp>
        <p:nvSpPr>
          <p:cNvPr id="3" name="Content Placeholder 2"/>
          <p:cNvSpPr>
            <a:spLocks noGrp="1"/>
          </p:cNvSpPr>
          <p:nvPr>
            <p:ph idx="1"/>
          </p:nvPr>
        </p:nvSpPr>
        <p:spPr>
          <a:xfrm>
            <a:off x="4191000" y="160338"/>
            <a:ext cx="7829550" cy="6697662"/>
          </a:xfrm>
          <a:gradFill>
            <a:gsLst>
              <a:gs pos="92000">
                <a:schemeClr val="accent1">
                  <a:lumMod val="60000"/>
                  <a:lumOff val="40000"/>
                </a:schemeClr>
              </a:gs>
              <a:gs pos="37000">
                <a:schemeClr val="accent1">
                  <a:lumMod val="40000"/>
                  <a:lumOff val="60000"/>
                </a:schemeClr>
              </a:gs>
            </a:gsLst>
            <a:lin ang="5400000" scaled="1"/>
          </a:gradFill>
        </p:spPr>
        <p:txBody>
          <a:bodyPr rtlCol="0">
            <a:normAutofit/>
          </a:bodyPr>
          <a:lstStyle/>
          <a:p>
            <a:pPr marL="91440" indent="-91440" eaLnBrk="1" fontAlgn="auto" hangingPunct="1">
              <a:defRPr/>
            </a:pPr>
            <a:endParaRPr lang="en-US" b="1" dirty="0">
              <a:solidFill>
                <a:schemeClr val="tx1">
                  <a:lumMod val="75000"/>
                  <a:lumOff val="25000"/>
                </a:schemeClr>
              </a:solidFill>
              <a:latin typeface="Arial Rounded MT Bold" panose="020F0704030504030204" pitchFamily="34" charset="0"/>
            </a:endParaRPr>
          </a:p>
          <a:p>
            <a:pPr marL="91440" indent="-91440" eaLnBrk="1" fontAlgn="auto" hangingPunct="1">
              <a:defRPr/>
            </a:pPr>
            <a:r>
              <a:rPr lang="en-US" dirty="0">
                <a:solidFill>
                  <a:schemeClr val="tx1"/>
                </a:solidFill>
              </a:rPr>
              <a:t>1. What is an internal sorting algorithm?</a:t>
            </a:r>
            <a:br>
              <a:rPr lang="en-US" dirty="0">
                <a:solidFill>
                  <a:schemeClr val="tx1"/>
                </a:solidFill>
              </a:rPr>
            </a:br>
            <a:r>
              <a:rPr lang="en-US" dirty="0">
                <a:solidFill>
                  <a:schemeClr val="tx1"/>
                </a:solidFill>
              </a:rPr>
              <a:t>a) Algorithm that uses tape or disk during the sort</a:t>
            </a:r>
            <a:br>
              <a:rPr lang="en-US" dirty="0">
                <a:solidFill>
                  <a:schemeClr val="tx1"/>
                </a:solidFill>
              </a:rPr>
            </a:br>
            <a:r>
              <a:rPr lang="en-US" dirty="0">
                <a:solidFill>
                  <a:schemeClr val="tx1"/>
                </a:solidFill>
              </a:rPr>
              <a:t>b) Algorithm that uses main memory during the sort</a:t>
            </a:r>
            <a:br>
              <a:rPr lang="en-US" dirty="0">
                <a:solidFill>
                  <a:schemeClr val="tx1"/>
                </a:solidFill>
              </a:rPr>
            </a:br>
            <a:r>
              <a:rPr lang="en-US" dirty="0">
                <a:solidFill>
                  <a:schemeClr val="tx1"/>
                </a:solidFill>
              </a:rPr>
              <a:t>c) Algorithm that involves swapping</a:t>
            </a:r>
            <a:br>
              <a:rPr lang="en-US" dirty="0">
                <a:solidFill>
                  <a:schemeClr val="tx1"/>
                </a:solidFill>
              </a:rPr>
            </a:br>
            <a:r>
              <a:rPr lang="en-US" dirty="0">
                <a:solidFill>
                  <a:schemeClr val="tx1"/>
                </a:solidFill>
              </a:rPr>
              <a:t>d) Algorithm that are considered ‘in place’</a:t>
            </a:r>
          </a:p>
          <a:p>
            <a:pPr marL="91440" indent="-91440" eaLnBrk="1" fontAlgn="auto" hangingPunct="1">
              <a:defRPr/>
            </a:pPr>
            <a:endParaRPr lang="en-US" dirty="0">
              <a:solidFill>
                <a:schemeClr val="tx1"/>
              </a:solidFill>
            </a:endParaRPr>
          </a:p>
          <a:p>
            <a:pPr marL="91440" indent="-91440" eaLnBrk="1" fontAlgn="auto" hangingPunct="1">
              <a:defRPr/>
            </a:pPr>
            <a:r>
              <a:rPr lang="en-US" dirty="0">
                <a:solidFill>
                  <a:schemeClr val="tx1"/>
                </a:solidFill>
              </a:rPr>
              <a:t>2.Which of the following is not an advantage of </a:t>
            </a:r>
            <a:r>
              <a:rPr lang="en-US" dirty="0" err="1">
                <a:solidFill>
                  <a:schemeClr val="tx1"/>
                </a:solidFill>
              </a:rPr>
              <a:t>optimised</a:t>
            </a:r>
            <a:r>
              <a:rPr lang="en-US" dirty="0">
                <a:solidFill>
                  <a:schemeClr val="tx1"/>
                </a:solidFill>
              </a:rPr>
              <a:t> bubble sort over other sorting techniques in case of sorted elements?</a:t>
            </a:r>
            <a:br>
              <a:rPr lang="en-US" dirty="0">
                <a:solidFill>
                  <a:schemeClr val="tx1"/>
                </a:solidFill>
              </a:rPr>
            </a:br>
            <a:r>
              <a:rPr lang="en-US" dirty="0">
                <a:solidFill>
                  <a:schemeClr val="tx1"/>
                </a:solidFill>
              </a:rPr>
              <a:t>a) It is faster</a:t>
            </a:r>
            <a:br>
              <a:rPr lang="en-US" dirty="0">
                <a:solidFill>
                  <a:schemeClr val="tx1"/>
                </a:solidFill>
              </a:rPr>
            </a:br>
            <a:r>
              <a:rPr lang="en-US" dirty="0">
                <a:solidFill>
                  <a:schemeClr val="tx1"/>
                </a:solidFill>
              </a:rPr>
              <a:t>b) Consumes less memory</a:t>
            </a:r>
            <a:br>
              <a:rPr lang="en-US" dirty="0">
                <a:solidFill>
                  <a:schemeClr val="tx1"/>
                </a:solidFill>
              </a:rPr>
            </a:br>
            <a:r>
              <a:rPr lang="en-US" dirty="0">
                <a:solidFill>
                  <a:schemeClr val="tx1"/>
                </a:solidFill>
              </a:rPr>
              <a:t>c) Detects whether the input is already sorted</a:t>
            </a:r>
            <a:br>
              <a:rPr lang="en-US" dirty="0">
                <a:solidFill>
                  <a:schemeClr val="tx1"/>
                </a:solidFill>
              </a:rPr>
            </a:br>
            <a:r>
              <a:rPr lang="en-US" dirty="0">
                <a:solidFill>
                  <a:schemeClr val="tx1"/>
                </a:solidFill>
              </a:rPr>
              <a:t>d) Consumes less time</a:t>
            </a:r>
          </a:p>
          <a:p>
            <a:pPr marL="91440" indent="-91440" eaLnBrk="1" fontAlgn="auto" hangingPunct="1">
              <a:defRPr/>
            </a:pPr>
            <a:r>
              <a:rPr lang="en-US" dirty="0">
                <a:solidFill>
                  <a:schemeClr val="tx1"/>
                </a:solidFill>
              </a:rPr>
              <a:t>3.  Where is linear searching used?</a:t>
            </a:r>
            <a:br>
              <a:rPr lang="en-US" dirty="0">
                <a:solidFill>
                  <a:schemeClr val="tx1"/>
                </a:solidFill>
              </a:rPr>
            </a:br>
            <a:r>
              <a:rPr lang="en-US" dirty="0">
                <a:solidFill>
                  <a:schemeClr val="tx1"/>
                </a:solidFill>
              </a:rPr>
              <a:t>a) When the list has only a few elements</a:t>
            </a:r>
            <a:br>
              <a:rPr lang="en-US" dirty="0">
                <a:solidFill>
                  <a:schemeClr val="tx1"/>
                </a:solidFill>
              </a:rPr>
            </a:br>
            <a:r>
              <a:rPr lang="en-US" dirty="0">
                <a:solidFill>
                  <a:schemeClr val="tx1"/>
                </a:solidFill>
              </a:rPr>
              <a:t>b) When performing a single search in an unordered list</a:t>
            </a:r>
            <a:br>
              <a:rPr lang="en-US" dirty="0">
                <a:solidFill>
                  <a:schemeClr val="tx1"/>
                </a:solidFill>
              </a:rPr>
            </a:br>
            <a:r>
              <a:rPr lang="en-US" dirty="0">
                <a:solidFill>
                  <a:schemeClr val="tx1"/>
                </a:solidFill>
              </a:rPr>
              <a:t>c) Used all the time</a:t>
            </a:r>
            <a:br>
              <a:rPr lang="en-US" dirty="0">
                <a:solidFill>
                  <a:schemeClr val="tx1"/>
                </a:solidFill>
              </a:rPr>
            </a:br>
            <a:r>
              <a:rPr lang="en-US" dirty="0">
                <a:solidFill>
                  <a:schemeClr val="tx1"/>
                </a:solidFill>
              </a:rPr>
              <a:t>d) When the list has only a few elements and When performing a single search in an unordered list</a:t>
            </a:r>
          </a:p>
          <a:p>
            <a:pPr marL="91440" indent="-91440" eaLnBrk="1" fontAlgn="auto" hangingPunct="1">
              <a:defRPr/>
            </a:pPr>
            <a:endParaRPr lang="en-US" dirty="0">
              <a:solidFill>
                <a:schemeClr val="tx1"/>
              </a:solidFill>
            </a:endParaRPr>
          </a:p>
          <a:p>
            <a:pPr marL="91440" indent="-91440" eaLnBrk="1" fontAlgn="auto" hangingPunct="1">
              <a:defRPr/>
            </a:pPr>
            <a:endParaRPr lang="en-IN" dirty="0">
              <a:solidFill>
                <a:schemeClr val="tx1"/>
              </a:solidFill>
              <a:latin typeface="Arial Rounded MT Bold" panose="020F0704030504030204" pitchFamily="34" charset="0"/>
            </a:endParaRPr>
          </a:p>
        </p:txBody>
      </p:sp>
      <p:sp>
        <p:nvSpPr>
          <p:cNvPr id="45060" name="TextBox 4"/>
          <p:cNvSpPr txBox="1">
            <a:spLocks noChangeArrowheads="1"/>
          </p:cNvSpPr>
          <p:nvPr/>
        </p:nvSpPr>
        <p:spPr bwMode="auto">
          <a:xfrm>
            <a:off x="639763" y="3968750"/>
            <a:ext cx="3248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eaLnBrk="1" hangingPunct="1">
              <a:lnSpc>
                <a:spcPct val="100000"/>
              </a:lnSpc>
              <a:spcBef>
                <a:spcPct val="0"/>
              </a:spcBef>
              <a:spcAft>
                <a:spcPct val="0"/>
              </a:spcAft>
              <a:buClrTx/>
              <a:buSzTx/>
              <a:buFontTx/>
              <a:buNone/>
            </a:pPr>
            <a:r>
              <a:rPr lang="en-US" altLang="en-US" sz="1800">
                <a:solidFill>
                  <a:schemeClr val="bg1"/>
                </a:solidFill>
              </a:rPr>
              <a:t>Let us see how much you have learned from the lecture and how effectively you can apply your knowledge…!!</a:t>
            </a:r>
            <a:endParaRPr lang="en-IN" altLang="en-US" sz="1800">
              <a:solidFill>
                <a:schemeClr val="bg1"/>
              </a:solidFill>
            </a:endParaRPr>
          </a:p>
        </p:txBody>
      </p:sp>
      <p:pic>
        <p:nvPicPr>
          <p:cNvPr id="4506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166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Slide Number Placeholder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9B3D75F9-DC9F-4A58-B12B-D3F41FAED7C1}" type="slidenum">
              <a:rPr lang="en-US" altLang="en-US" sz="1000">
                <a:solidFill>
                  <a:schemeClr val="tx2"/>
                </a:solidFill>
              </a:rPr>
              <a:pPr>
                <a:lnSpc>
                  <a:spcPct val="100000"/>
                </a:lnSpc>
                <a:spcBef>
                  <a:spcPct val="0"/>
                </a:spcBef>
                <a:spcAft>
                  <a:spcPct val="0"/>
                </a:spcAft>
                <a:buClrTx/>
                <a:buSzTx/>
                <a:buFontTx/>
                <a:buNone/>
              </a:pPr>
              <a:t>23</a:t>
            </a:fld>
            <a:endParaRPr lang="en-US" altLang="en-US" sz="100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00"/>
            </a:gs>
            <a:gs pos="5000">
              <a:srgbClr val="F4B39B"/>
            </a:gs>
            <a:gs pos="100000">
              <a:srgbClr val="F4B39B"/>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7675" y="1651000"/>
            <a:ext cx="3200400" cy="2286000"/>
          </a:xfrm>
        </p:spPr>
        <p:txBody>
          <a:bodyPr/>
          <a:lstStyle/>
          <a:p>
            <a:pPr algn="ctr" eaLnBrk="1" fontAlgn="auto" hangingPunct="1">
              <a:spcAft>
                <a:spcPts val="0"/>
              </a:spcAft>
              <a:defRPr/>
            </a:pPr>
            <a:r>
              <a:rPr lang="en-US" dirty="0">
                <a:latin typeface="Arial Rounded MT Bold" panose="020F0704030504030204" pitchFamily="34" charset="0"/>
              </a:rPr>
              <a:t>UTILISE YOUR KNOWLEDGE TO ANSWER</a:t>
            </a:r>
            <a:endParaRPr lang="en-IN" dirty="0">
              <a:latin typeface="Arial Rounded MT Bold" panose="020F0704030504030204" pitchFamily="34" charset="0"/>
            </a:endParaRPr>
          </a:p>
        </p:txBody>
      </p:sp>
      <p:sp>
        <p:nvSpPr>
          <p:cNvPr id="3" name="Content Placeholder 2"/>
          <p:cNvSpPr>
            <a:spLocks noGrp="1"/>
          </p:cNvSpPr>
          <p:nvPr>
            <p:ph idx="1"/>
          </p:nvPr>
        </p:nvSpPr>
        <p:spPr>
          <a:xfrm>
            <a:off x="4092575" y="0"/>
            <a:ext cx="8099425" cy="6858000"/>
          </a:xfrm>
          <a:gradFill>
            <a:gsLst>
              <a:gs pos="100000">
                <a:schemeClr val="accent1">
                  <a:lumMod val="60000"/>
                  <a:lumOff val="40000"/>
                </a:schemeClr>
              </a:gs>
              <a:gs pos="25000">
                <a:schemeClr val="accent1">
                  <a:lumMod val="40000"/>
                  <a:lumOff val="60000"/>
                </a:schemeClr>
              </a:gs>
            </a:gsLst>
            <a:lin ang="5400000" scaled="1"/>
          </a:gradFill>
        </p:spPr>
        <p:txBody>
          <a:bodyPr rtlCol="0">
            <a:normAutofit/>
          </a:bodyPr>
          <a:lstStyle/>
          <a:p>
            <a:pPr marL="91440" indent="-91440" eaLnBrk="1" fontAlgn="auto" hangingPunct="1">
              <a:defRPr/>
            </a:pPr>
            <a:endParaRPr lang="en-US" sz="1800" b="1" dirty="0">
              <a:solidFill>
                <a:schemeClr val="tx1">
                  <a:lumMod val="75000"/>
                  <a:lumOff val="25000"/>
                </a:schemeClr>
              </a:solidFill>
              <a:latin typeface="Arial Rounded MT Bold" panose="020F0704030504030204" pitchFamily="34" charset="0"/>
            </a:endParaRPr>
          </a:p>
          <a:p>
            <a:pPr marL="91440" indent="-91440" eaLnBrk="1" fontAlgn="auto" hangingPunct="1">
              <a:defRPr/>
            </a:pPr>
            <a:r>
              <a:rPr lang="en-US" sz="1800" dirty="0">
                <a:solidFill>
                  <a:schemeClr val="tx1"/>
                </a:solidFill>
              </a:rPr>
              <a:t>4.Which of the following is not a stable sorting algorithm?</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a) Insertion sort</a:t>
            </a:r>
            <a:br>
              <a:rPr lang="en-US" sz="1800" dirty="0">
                <a:solidFill>
                  <a:schemeClr val="tx1"/>
                </a:solidFill>
              </a:rPr>
            </a:br>
            <a:r>
              <a:rPr lang="en-US" sz="1800" dirty="0">
                <a:solidFill>
                  <a:schemeClr val="tx1"/>
                </a:solidFill>
              </a:rPr>
              <a:t>b) Selection sort</a:t>
            </a:r>
            <a:br>
              <a:rPr lang="en-US" sz="1800" dirty="0">
                <a:solidFill>
                  <a:schemeClr val="tx1"/>
                </a:solidFill>
              </a:rPr>
            </a:br>
            <a:r>
              <a:rPr lang="en-US" sz="1800" dirty="0">
                <a:solidFill>
                  <a:schemeClr val="tx1"/>
                </a:solidFill>
              </a:rPr>
              <a:t>c) Bubble sort</a:t>
            </a:r>
            <a:br>
              <a:rPr lang="en-US" sz="1800" dirty="0">
                <a:solidFill>
                  <a:schemeClr val="tx1"/>
                </a:solidFill>
              </a:rPr>
            </a:br>
            <a:r>
              <a:rPr lang="en-US" sz="1800" dirty="0">
                <a:solidFill>
                  <a:schemeClr val="tx1"/>
                </a:solidFill>
              </a:rPr>
              <a:t>d) Merge sort</a:t>
            </a:r>
          </a:p>
          <a:p>
            <a:pPr marL="91440" indent="-91440" eaLnBrk="1" fontAlgn="auto" hangingPunct="1">
              <a:defRPr/>
            </a:pPr>
            <a:r>
              <a:rPr lang="en-US" sz="1800" dirty="0">
                <a:solidFill>
                  <a:schemeClr val="tx1"/>
                </a:solidFill>
              </a:rPr>
              <a:t>5 Which of the following is not an application of binary search?</a:t>
            </a:r>
            <a:br>
              <a:rPr lang="en-US" sz="1800" dirty="0">
                <a:solidFill>
                  <a:schemeClr val="tx1"/>
                </a:solidFill>
              </a:rPr>
            </a:br>
            <a:r>
              <a:rPr lang="en-US" sz="1800" dirty="0">
                <a:solidFill>
                  <a:schemeClr val="tx1"/>
                </a:solidFill>
              </a:rPr>
              <a:t>a) To find the lower/upper bound in an ordered sequence</a:t>
            </a:r>
            <a:br>
              <a:rPr lang="en-US" sz="1800" dirty="0">
                <a:solidFill>
                  <a:schemeClr val="tx1"/>
                </a:solidFill>
              </a:rPr>
            </a:br>
            <a:r>
              <a:rPr lang="en-US" sz="1800" dirty="0">
                <a:solidFill>
                  <a:schemeClr val="tx1"/>
                </a:solidFill>
              </a:rPr>
              <a:t>b) Union of intervals</a:t>
            </a:r>
            <a:br>
              <a:rPr lang="en-US" sz="1800" dirty="0">
                <a:solidFill>
                  <a:schemeClr val="tx1"/>
                </a:solidFill>
              </a:rPr>
            </a:br>
            <a:r>
              <a:rPr lang="en-US" sz="1800" dirty="0">
                <a:solidFill>
                  <a:schemeClr val="tx1"/>
                </a:solidFill>
              </a:rPr>
              <a:t>c) Debugging</a:t>
            </a:r>
            <a:br>
              <a:rPr lang="en-US" sz="1800" dirty="0">
                <a:solidFill>
                  <a:schemeClr val="tx1"/>
                </a:solidFill>
              </a:rPr>
            </a:br>
            <a:r>
              <a:rPr lang="en-US" sz="1800" dirty="0">
                <a:solidFill>
                  <a:schemeClr val="tx1"/>
                </a:solidFill>
              </a:rPr>
              <a:t>d) To search in unordered list</a:t>
            </a:r>
          </a:p>
          <a:p>
            <a:pPr marL="91440" indent="-91440" eaLnBrk="1" fontAlgn="auto" hangingPunct="1">
              <a:defRPr/>
            </a:pPr>
            <a:endParaRPr lang="en-US" sz="1800" dirty="0">
              <a:solidFill>
                <a:schemeClr val="tx1"/>
              </a:solidFill>
            </a:endParaRPr>
          </a:p>
          <a:p>
            <a:pPr marL="91440" indent="-91440" eaLnBrk="1" fontAlgn="auto" hangingPunct="1">
              <a:defRPr/>
            </a:pPr>
            <a:endParaRPr lang="en-US" sz="1800" dirty="0">
              <a:solidFill>
                <a:schemeClr val="tx1">
                  <a:lumMod val="75000"/>
                  <a:lumOff val="25000"/>
                </a:schemeClr>
              </a:solidFill>
              <a:latin typeface="Arial Rounded MT Bold" panose="020F0704030504030204" pitchFamily="34" charset="0"/>
            </a:endParaRPr>
          </a:p>
          <a:p>
            <a:pPr marL="91440" indent="-91440" eaLnBrk="1" fontAlgn="auto" hangingPunct="1">
              <a:defRPr/>
            </a:pPr>
            <a:endParaRPr lang="en-IN" dirty="0">
              <a:solidFill>
                <a:schemeClr val="bg1"/>
              </a:solidFill>
            </a:endParaRPr>
          </a:p>
        </p:txBody>
      </p:sp>
      <p:sp>
        <p:nvSpPr>
          <p:cNvPr id="46084" name="TextBox 4"/>
          <p:cNvSpPr txBox="1">
            <a:spLocks noChangeArrowheads="1"/>
          </p:cNvSpPr>
          <p:nvPr/>
        </p:nvSpPr>
        <p:spPr bwMode="auto">
          <a:xfrm>
            <a:off x="630238" y="3995738"/>
            <a:ext cx="32496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eaLnBrk="1" hangingPunct="1">
              <a:lnSpc>
                <a:spcPct val="100000"/>
              </a:lnSpc>
              <a:spcBef>
                <a:spcPct val="0"/>
              </a:spcBef>
              <a:spcAft>
                <a:spcPct val="0"/>
              </a:spcAft>
              <a:buClrTx/>
              <a:buSzTx/>
              <a:buFontTx/>
              <a:buNone/>
            </a:pPr>
            <a:r>
              <a:rPr lang="en-US" altLang="en-US" sz="1800">
                <a:solidFill>
                  <a:schemeClr val="bg1"/>
                </a:solidFill>
              </a:rPr>
              <a:t>Let us see how much you have learned from the lecture and how effectively you can apply your knowledge…!!</a:t>
            </a:r>
            <a:endParaRPr lang="en-IN" altLang="en-US" sz="1800">
              <a:solidFill>
                <a:schemeClr val="bg1"/>
              </a:solidFill>
            </a:endParaRPr>
          </a:p>
        </p:txBody>
      </p:sp>
      <p:pic>
        <p:nvPicPr>
          <p:cNvPr id="4608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166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Slide Number Placeholder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15D1FB0E-695D-4F6D-A331-ED324F85B440}" type="slidenum">
              <a:rPr lang="en-US" altLang="en-US" sz="1000">
                <a:solidFill>
                  <a:schemeClr val="tx2"/>
                </a:solidFill>
              </a:rPr>
              <a:pPr>
                <a:lnSpc>
                  <a:spcPct val="100000"/>
                </a:lnSpc>
                <a:spcBef>
                  <a:spcPct val="0"/>
                </a:spcBef>
                <a:spcAft>
                  <a:spcPct val="0"/>
                </a:spcAft>
                <a:buClrTx/>
                <a:buSzTx/>
                <a:buFontTx/>
                <a:buNone/>
              </a:pPr>
              <a:t>24</a:t>
            </a:fld>
            <a:endParaRPr lang="en-US" altLang="en-US" sz="1000">
              <a:solidFill>
                <a:schemeClr val="tx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 y="771525"/>
            <a:ext cx="3524250" cy="2286000"/>
          </a:xfrm>
        </p:spPr>
        <p:txBody>
          <a:bodyPr/>
          <a:lstStyle/>
          <a:p>
            <a:pPr eaLnBrk="1" fontAlgn="auto" hangingPunct="1">
              <a:spcAft>
                <a:spcPts val="0"/>
              </a:spcAft>
              <a:defRPr/>
            </a:pPr>
            <a:r>
              <a:rPr lang="en-US" dirty="0">
                <a:latin typeface="Arial Rounded MT Bold" panose="020F0704030504030204" pitchFamily="34" charset="0"/>
              </a:rPr>
              <a:t>  REFERENCES</a:t>
            </a:r>
            <a:endParaRPr lang="en-IN" dirty="0">
              <a:latin typeface="Arial Rounded MT Bold" panose="020F0704030504030204" pitchFamily="34" charset="0"/>
            </a:endParaRPr>
          </a:p>
        </p:txBody>
      </p:sp>
      <p:sp>
        <p:nvSpPr>
          <p:cNvPr id="3" name="Content Placeholder 2"/>
          <p:cNvSpPr>
            <a:spLocks noGrp="1"/>
          </p:cNvSpPr>
          <p:nvPr>
            <p:ph idx="1"/>
          </p:nvPr>
        </p:nvSpPr>
        <p:spPr>
          <a:xfrm>
            <a:off x="4578350" y="873125"/>
            <a:ext cx="6492875" cy="5257800"/>
          </a:xfrm>
        </p:spPr>
        <p:txBody>
          <a:bodyPr rtlCol="0">
            <a:normAutofit fontScale="92500" lnSpcReduction="20000"/>
          </a:bodyPr>
          <a:lstStyle/>
          <a:p>
            <a:pPr algn="just">
              <a:defRPr/>
            </a:pPr>
            <a:r>
              <a:rPr lang="en-US" sz="1900" b="1" dirty="0"/>
              <a:t>Book References: </a:t>
            </a:r>
            <a:endParaRPr lang="en-US" sz="1900" dirty="0"/>
          </a:p>
          <a:p>
            <a:pPr algn="just">
              <a:defRPr/>
            </a:pPr>
            <a:r>
              <a:rPr lang="en-US" sz="1900" dirty="0"/>
              <a:t>  [1] Zed A. Shaw, </a:t>
            </a:r>
            <a:r>
              <a:rPr lang="en-IN" sz="1900" dirty="0"/>
              <a:t>Learn C the Hard Way’ </a:t>
            </a:r>
            <a:endParaRPr lang="en-US" sz="1900" dirty="0"/>
          </a:p>
          <a:p>
            <a:pPr algn="just">
              <a:defRPr/>
            </a:pPr>
            <a:r>
              <a:rPr lang="en-IN" sz="1900" dirty="0"/>
              <a:t>  [2] </a:t>
            </a:r>
            <a:r>
              <a:rPr lang="en-IN" sz="1900" u="sng" dirty="0">
                <a:hlinkClick r:id="rId3"/>
              </a:rPr>
              <a:t>https://en.wikibooks.org/wiki/C_Programming</a:t>
            </a:r>
            <a:endParaRPr lang="en-US" sz="1900" dirty="0"/>
          </a:p>
          <a:p>
            <a:pPr algn="just">
              <a:defRPr/>
            </a:pPr>
            <a:r>
              <a:rPr lang="en-US" sz="1900" b="1" dirty="0"/>
              <a:t> </a:t>
            </a:r>
            <a:endParaRPr lang="en-US" sz="1900" dirty="0"/>
          </a:p>
          <a:p>
            <a:pPr algn="just">
              <a:defRPr/>
            </a:pPr>
            <a:r>
              <a:rPr lang="en-US" sz="1900" b="1" dirty="0" err="1"/>
              <a:t>Vedio</a:t>
            </a:r>
            <a:r>
              <a:rPr lang="en-US" sz="1900" b="1" dirty="0"/>
              <a:t> Lecture: </a:t>
            </a:r>
            <a:r>
              <a:rPr lang="en-US" sz="1900" u="sng" dirty="0">
                <a:hlinkClick r:id="rId4"/>
              </a:rPr>
              <a:t>https://nptel.ac.in/courses/106/106/106106133/</a:t>
            </a:r>
            <a:endParaRPr lang="en-US" sz="1900" dirty="0"/>
          </a:p>
          <a:p>
            <a:pPr algn="just">
              <a:defRPr/>
            </a:pPr>
            <a:r>
              <a:rPr lang="en-US" sz="1900" u="sng" dirty="0">
                <a:hlinkClick r:id="rId5"/>
              </a:rPr>
              <a:t>https://freevideolectures.com/course/4563/nptel-problem-solving-through-programming-in-c/45</a:t>
            </a:r>
            <a:endParaRPr lang="en-US" sz="1900" dirty="0"/>
          </a:p>
          <a:p>
            <a:pPr algn="just">
              <a:defRPr/>
            </a:pPr>
            <a:r>
              <a:rPr lang="en-US" sz="1900" u="sng" dirty="0">
                <a:hlinkClick r:id="rId6"/>
              </a:rPr>
              <a:t>https://freevideolectures.com/course/4563/nptel-problem-solving-through-programming-in-c/31</a:t>
            </a:r>
            <a:endParaRPr lang="en-US" sz="1900" dirty="0"/>
          </a:p>
          <a:p>
            <a:pPr algn="just">
              <a:defRPr/>
            </a:pPr>
            <a:r>
              <a:rPr lang="en-US" sz="1900" dirty="0"/>
              <a:t> </a:t>
            </a:r>
          </a:p>
          <a:p>
            <a:pPr algn="just">
              <a:defRPr/>
            </a:pPr>
            <a:r>
              <a:rPr lang="en-US" sz="1900" b="1" dirty="0"/>
              <a:t> Websites: </a:t>
            </a:r>
            <a:r>
              <a:rPr lang="en-US" sz="1900" dirty="0"/>
              <a:t> </a:t>
            </a:r>
            <a:r>
              <a:rPr lang="en-US" sz="1900" u="sng" dirty="0">
                <a:hlinkClick r:id="rId7"/>
              </a:rPr>
              <a:t>https://runestone.academy/runestone/books/published/pythonds/SortSearch/toctree.html</a:t>
            </a:r>
            <a:endParaRPr lang="en-US" sz="1900" dirty="0"/>
          </a:p>
          <a:p>
            <a:pPr algn="just">
              <a:defRPr/>
            </a:pPr>
            <a:r>
              <a:rPr lang="en-US" sz="1900" u="sng" dirty="0">
                <a:hlinkClick r:id="rId8"/>
              </a:rPr>
              <a:t>http://pages.cs.wisc.edu/~bobh/367/SORTING.html</a:t>
            </a:r>
            <a:endParaRPr lang="en-US" sz="1900" dirty="0"/>
          </a:p>
          <a:p>
            <a:pPr>
              <a:defRPr/>
            </a:pPr>
            <a:r>
              <a:rPr lang="en-US" dirty="0">
                <a:hlinkClick r:id="rId9"/>
              </a:rPr>
              <a:t/>
            </a:r>
            <a:br>
              <a:rPr lang="en-US" dirty="0">
                <a:hlinkClick r:id="rId9"/>
              </a:rPr>
            </a:br>
            <a:endParaRPr lang="en-US" dirty="0"/>
          </a:p>
          <a:p>
            <a:pPr marL="91440" indent="-91440" eaLnBrk="1" fontAlgn="auto" hangingPunct="1">
              <a:defRPr/>
            </a:pPr>
            <a:endParaRPr lang="en-IN" dirty="0">
              <a:solidFill>
                <a:schemeClr val="tx1">
                  <a:lumMod val="75000"/>
                  <a:lumOff val="25000"/>
                </a:schemeClr>
              </a:solidFill>
            </a:endParaRPr>
          </a:p>
        </p:txBody>
      </p:sp>
      <p:pic>
        <p:nvPicPr>
          <p:cNvPr id="47108" name="Picture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5"/>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p:nvSpPr>
        <p:spPr bwMode="auto">
          <a:xfrm flipH="1">
            <a:off x="711200" y="3133725"/>
            <a:ext cx="1171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eaLnBrk="1" hangingPunct="1">
              <a:lnSpc>
                <a:spcPct val="100000"/>
              </a:lnSpc>
              <a:spcBef>
                <a:spcPct val="0"/>
              </a:spcBef>
              <a:spcAft>
                <a:spcPct val="0"/>
              </a:spcAft>
              <a:buClrTx/>
              <a:buSzTx/>
              <a:buFontTx/>
              <a:buNone/>
            </a:pPr>
            <a:r>
              <a:rPr lang="en-US" altLang="en-US">
                <a:solidFill>
                  <a:schemeClr val="bg1"/>
                </a:solidFill>
                <a:latin typeface="Arial Rounded MT Bold" pitchFamily="34" charset="0"/>
              </a:rPr>
              <a:t>BOOKS</a:t>
            </a:r>
            <a:endParaRPr lang="en-IN" altLang="en-US">
              <a:solidFill>
                <a:schemeClr val="bg1"/>
              </a:solidFill>
              <a:latin typeface="Arial Rounded MT Bold" pitchFamily="34" charset="0"/>
            </a:endParaRPr>
          </a:p>
        </p:txBody>
      </p:sp>
      <p:sp>
        <p:nvSpPr>
          <p:cNvPr id="7" name="TextBox 6"/>
          <p:cNvSpPr txBox="1">
            <a:spLocks noChangeArrowheads="1"/>
          </p:cNvSpPr>
          <p:nvPr/>
        </p:nvSpPr>
        <p:spPr bwMode="auto">
          <a:xfrm flipH="1">
            <a:off x="1316038" y="3632200"/>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eaLnBrk="1" hangingPunct="1">
              <a:lnSpc>
                <a:spcPct val="100000"/>
              </a:lnSpc>
              <a:spcBef>
                <a:spcPct val="0"/>
              </a:spcBef>
              <a:spcAft>
                <a:spcPct val="0"/>
              </a:spcAft>
              <a:buClrTx/>
              <a:buSzTx/>
              <a:buFontTx/>
              <a:buNone/>
            </a:pPr>
            <a:r>
              <a:rPr lang="en-US" altLang="en-US">
                <a:solidFill>
                  <a:schemeClr val="bg1"/>
                </a:solidFill>
                <a:latin typeface="Arial Rounded MT Bold" pitchFamily="34" charset="0"/>
              </a:rPr>
              <a:t>WEBSITES</a:t>
            </a:r>
            <a:endParaRPr lang="en-IN" altLang="en-US">
              <a:solidFill>
                <a:schemeClr val="bg1"/>
              </a:solidFill>
              <a:latin typeface="Arial Rounded MT Bold" pitchFamily="34" charset="0"/>
            </a:endParaRPr>
          </a:p>
        </p:txBody>
      </p:sp>
      <p:sp>
        <p:nvSpPr>
          <p:cNvPr id="8" name="TextBox 7"/>
          <p:cNvSpPr txBox="1">
            <a:spLocks noChangeArrowheads="1"/>
          </p:cNvSpPr>
          <p:nvPr/>
        </p:nvSpPr>
        <p:spPr bwMode="auto">
          <a:xfrm flipH="1">
            <a:off x="2103438" y="4113213"/>
            <a:ext cx="158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eaLnBrk="1" hangingPunct="1">
              <a:lnSpc>
                <a:spcPct val="100000"/>
              </a:lnSpc>
              <a:spcBef>
                <a:spcPct val="0"/>
              </a:spcBef>
              <a:spcAft>
                <a:spcPct val="0"/>
              </a:spcAft>
              <a:buClrTx/>
              <a:buSzTx/>
              <a:buFontTx/>
              <a:buNone/>
            </a:pPr>
            <a:r>
              <a:rPr lang="en-US" altLang="en-US">
                <a:solidFill>
                  <a:schemeClr val="bg1"/>
                </a:solidFill>
                <a:latin typeface="Arial Rounded MT Bold" pitchFamily="34" charset="0"/>
              </a:rPr>
              <a:t>COURSES</a:t>
            </a:r>
            <a:endParaRPr lang="en-IN" altLang="en-US">
              <a:solidFill>
                <a:schemeClr val="bg1"/>
              </a:solidFill>
              <a:latin typeface="Arial Rounded MT Bold" pitchFamily="34" charset="0"/>
            </a:endParaRPr>
          </a:p>
        </p:txBody>
      </p:sp>
      <p:sp>
        <p:nvSpPr>
          <p:cNvPr id="47113" name="Slide Number Placeholder 8"/>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FAFFF4A3-44DE-427B-BE6D-28ABD7BDB9C7}" type="slidenum">
              <a:rPr lang="en-US" altLang="en-US" sz="1000">
                <a:solidFill>
                  <a:schemeClr val="tx2"/>
                </a:solidFill>
              </a:rPr>
              <a:pPr>
                <a:lnSpc>
                  <a:spcPct val="100000"/>
                </a:lnSpc>
                <a:spcBef>
                  <a:spcPct val="0"/>
                </a:spcBef>
                <a:spcAft>
                  <a:spcPct val="0"/>
                </a:spcAft>
                <a:buClrTx/>
                <a:buSzTx/>
                <a:buFontTx/>
                <a:buNone/>
              </a:pPr>
              <a:t>25</a:t>
            </a:fld>
            <a:endParaRPr lang="en-US" altLang="en-US" sz="10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B050"/>
            </a:gs>
            <a:gs pos="60001">
              <a:srgbClr val="F3A98F"/>
            </a:gs>
            <a:gs pos="60001">
              <a:srgbClr val="F7C6B4"/>
            </a:gs>
            <a:gs pos="100000">
              <a:srgbClr val="F7C6B4"/>
            </a:gs>
          </a:gsLst>
          <a:lin ang="5400000" scaled="1"/>
        </a:gradFill>
        <a:effectLst/>
      </p:bgPr>
    </p:bg>
    <p:spTree>
      <p:nvGrpSpPr>
        <p:cNvPr id="1" name=""/>
        <p:cNvGrpSpPr/>
        <p:nvPr/>
      </p:nvGrpSpPr>
      <p:grpSpPr>
        <a:xfrm>
          <a:off x="0" y="0"/>
          <a:ext cx="0" cy="0"/>
          <a:chOff x="0" y="0"/>
          <a:chExt cx="0" cy="0"/>
        </a:xfrm>
      </p:grpSpPr>
      <p:cxnSp>
        <p:nvCxnSpPr>
          <p:cNvPr id="19" name="Straight Connector 18"/>
          <p:cNvCxnSpPr>
            <a:cxnSpLocks/>
          </p:cNvCxnSpPr>
          <p:nvPr/>
        </p:nvCxnSpPr>
        <p:spPr>
          <a:xfrm>
            <a:off x="10169525" y="0"/>
            <a:ext cx="663575" cy="6635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733425" y="6294438"/>
            <a:ext cx="558800" cy="55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90525" y="5129213"/>
            <a:ext cx="1728788" cy="17287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8136" name="Title 1"/>
          <p:cNvSpPr txBox="1">
            <a:spLocks/>
          </p:cNvSpPr>
          <p:nvPr/>
        </p:nvSpPr>
        <p:spPr bwMode="auto">
          <a:xfrm>
            <a:off x="989013" y="1281113"/>
            <a:ext cx="10725150" cy="1231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gn="ctr" eaLnBrk="1" hangingPunct="1">
              <a:lnSpc>
                <a:spcPct val="100000"/>
              </a:lnSpc>
              <a:spcBef>
                <a:spcPct val="0"/>
              </a:spcBef>
              <a:spcAft>
                <a:spcPct val="0"/>
              </a:spcAft>
              <a:buClrTx/>
              <a:buSzTx/>
              <a:buFontTx/>
              <a:buNone/>
            </a:pPr>
            <a:r>
              <a:rPr lang="en-US" altLang="en-US" sz="8000">
                <a:solidFill>
                  <a:srgbClr val="FFFFFF"/>
                </a:solidFill>
                <a:latin typeface="Casper"/>
                <a:cs typeface="Segoe UI" pitchFamily="34" charset="0"/>
              </a:rPr>
              <a:t>THANK YOU</a:t>
            </a:r>
          </a:p>
        </p:txBody>
      </p:sp>
      <p:sp>
        <p:nvSpPr>
          <p:cNvPr id="48137" name="Diamond 6"/>
          <p:cNvSpPr>
            <a:spLocks noChangeArrowheads="1"/>
          </p:cNvSpPr>
          <p:nvPr/>
        </p:nvSpPr>
        <p:spPr bwMode="auto">
          <a:xfrm>
            <a:off x="2641600" y="1214438"/>
            <a:ext cx="2430463" cy="3225800"/>
          </a:xfrm>
          <a:custGeom>
            <a:avLst/>
            <a:gdLst>
              <a:gd name="T0" fmla="*/ 2430463 w 2430463"/>
              <a:gd name="T1" fmla="*/ 2413000 h 3225800"/>
              <a:gd name="T2" fmla="*/ 1612904 w 2430463"/>
              <a:gd name="T3" fmla="*/ 3225800 h 3225800"/>
              <a:gd name="T4" fmla="*/ 0 w 2430463"/>
              <a:gd name="T5" fmla="*/ 1612900 h 3225800"/>
              <a:gd name="T6" fmla="*/ 1612904 w 2430463"/>
              <a:gd name="T7" fmla="*/ 0 h 3225800"/>
              <a:gd name="T8" fmla="*/ 2430463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8138" name="Diamond 6"/>
          <p:cNvSpPr>
            <a:spLocks noChangeArrowheads="1"/>
          </p:cNvSpPr>
          <p:nvPr/>
        </p:nvSpPr>
        <p:spPr bwMode="auto">
          <a:xfrm>
            <a:off x="2898775" y="1214438"/>
            <a:ext cx="2430463" cy="3225800"/>
          </a:xfrm>
          <a:custGeom>
            <a:avLst/>
            <a:gdLst>
              <a:gd name="T0" fmla="*/ 2430463 w 2430463"/>
              <a:gd name="T1" fmla="*/ 2413000 h 3225800"/>
              <a:gd name="T2" fmla="*/ 1612904 w 2430463"/>
              <a:gd name="T3" fmla="*/ 3225800 h 3225800"/>
              <a:gd name="T4" fmla="*/ 0 w 2430463"/>
              <a:gd name="T5" fmla="*/ 1612900 h 3225800"/>
              <a:gd name="T6" fmla="*/ 1612904 w 2430463"/>
              <a:gd name="T7" fmla="*/ 0 h 3225800"/>
              <a:gd name="T8" fmla="*/ 2430463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grpSp>
        <p:nvGrpSpPr>
          <p:cNvPr id="48139" name="Group 28"/>
          <p:cNvGrpSpPr>
            <a:grpSpLocks/>
          </p:cNvGrpSpPr>
          <p:nvPr/>
        </p:nvGrpSpPr>
        <p:grpSpPr bwMode="auto">
          <a:xfrm>
            <a:off x="17463" y="0"/>
            <a:ext cx="409575" cy="1436688"/>
            <a:chOff x="83821" y="0"/>
            <a:chExt cx="219636" cy="903079"/>
          </a:xfrm>
        </p:grpSpPr>
        <p:sp>
          <p:nvSpPr>
            <p:cNvPr id="30" name="Rectangle 29"/>
            <p:cNvSpPr/>
            <p:nvPr/>
          </p:nvSpPr>
          <p:spPr>
            <a:xfrm>
              <a:off x="83821" y="0"/>
              <a:ext cx="219636" cy="2105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Rectangle 30"/>
            <p:cNvSpPr/>
            <p:nvPr/>
          </p:nvSpPr>
          <p:spPr>
            <a:xfrm>
              <a:off x="84672" y="408132"/>
              <a:ext cx="218785" cy="49494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Rectangle 31"/>
            <p:cNvSpPr/>
            <p:nvPr/>
          </p:nvSpPr>
          <p:spPr>
            <a:xfrm>
              <a:off x="83821" y="210552"/>
              <a:ext cx="217933" cy="221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aphicFrame>
          <p:nvGraphicFramePr>
            <p:cNvPr id="48147" name="Object 135"/>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48150" name="CorelDRAW" r:id="rId4" imgW="2169000" imgH="2169360" progId="">
                    <p:embed/>
                  </p:oleObj>
                </mc:Choice>
                <mc:Fallback>
                  <p:oleObj name="CorelDRAW" r:id="rId4" imgW="2169000" imgH="2169360" progId="">
                    <p:embed/>
                    <p:pic>
                      <p:nvPicPr>
                        <p:cNvPr id="0" name="Object 1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48142"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49275"/>
            <a:ext cx="10853738" cy="321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3" name="Slide Number Placeholder 1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090094ED-FDEB-4E8F-B613-D6D50F2E278A}" type="slidenum">
              <a:rPr lang="en-US" altLang="en-US" sz="1000">
                <a:solidFill>
                  <a:srgbClr val="898989"/>
                </a:solidFill>
              </a:rPr>
              <a:pPr>
                <a:lnSpc>
                  <a:spcPct val="100000"/>
                </a:lnSpc>
                <a:spcBef>
                  <a:spcPct val="0"/>
                </a:spcBef>
                <a:spcAft>
                  <a:spcPct val="0"/>
                </a:spcAft>
                <a:buClrTx/>
                <a:buSzTx/>
                <a:buFontTx/>
                <a:buNone/>
              </a:pPr>
              <a:t>26</a:t>
            </a:fld>
            <a:endParaRPr lang="en-US" altLang="en-US" sz="100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8123238" y="1144588"/>
            <a:ext cx="3756025" cy="4727575"/>
          </a:xfrm>
        </p:spPr>
        <p:txBody>
          <a:bodyPr/>
          <a:lstStyle/>
          <a:p>
            <a:endParaRPr lang="en-US" altLang="en-US" sz="2400" smtClean="0">
              <a:latin typeface="Casper"/>
              <a:cs typeface="Arial" pitchFamily="34" charset="0"/>
            </a:endParaRPr>
          </a:p>
          <a:p>
            <a:endParaRPr lang="en-US" altLang="en-US" sz="2400" smtClean="0">
              <a:latin typeface="Casper"/>
              <a:cs typeface="Arial" pitchFamily="34" charset="0"/>
            </a:endParaRPr>
          </a:p>
        </p:txBody>
      </p:sp>
      <p:sp>
        <p:nvSpPr>
          <p:cNvPr id="24579" name="Slide Number Placeholder 4"/>
          <p:cNvSpPr>
            <a:spLocks noGrp="1"/>
          </p:cNvSpPr>
          <p:nvPr>
            <p:ph type="sldNum" sz="quarter" idx="12"/>
          </p:nvPr>
        </p:nvSpPr>
        <p:spPr bwMode="auto">
          <a:xfrm>
            <a:off x="88392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56345A89-1CEA-492F-9444-F1B94FFC6F9F}" type="slidenum">
              <a:rPr lang="en-US" altLang="en-US">
                <a:solidFill>
                  <a:schemeClr val="tx2"/>
                </a:solidFill>
                <a:latin typeface="Calibri" pitchFamily="34" charset="0"/>
              </a:rPr>
              <a:pPr/>
              <a:t>3</a:t>
            </a:fld>
            <a:endParaRPr lang="en-US" altLang="en-US">
              <a:solidFill>
                <a:schemeClr val="tx2"/>
              </a:solidFill>
              <a:latin typeface="Calibri" pitchFamily="34" charset="0"/>
            </a:endParaRPr>
          </a:p>
        </p:txBody>
      </p:sp>
      <p:sp>
        <p:nvSpPr>
          <p:cNvPr id="2" name="Rectangle 1"/>
          <p:cNvSpPr/>
          <p:nvPr/>
        </p:nvSpPr>
        <p:spPr>
          <a:xfrm>
            <a:off x="8297863" y="1566863"/>
            <a:ext cx="3363912" cy="4121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Oval 9"/>
          <p:cNvSpPr/>
          <p:nvPr/>
        </p:nvSpPr>
        <p:spPr>
          <a:xfrm>
            <a:off x="11217275"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aphicFrame>
        <p:nvGraphicFramePr>
          <p:cNvPr id="6" name="Table 5"/>
          <p:cNvGraphicFramePr>
            <a:graphicFrameLocks noGrp="1"/>
          </p:cNvGraphicFramePr>
          <p:nvPr/>
        </p:nvGraphicFramePr>
        <p:xfrm>
          <a:off x="374650" y="1801813"/>
          <a:ext cx="7531100" cy="4071939"/>
        </p:xfrm>
        <a:graphic>
          <a:graphicData uri="http://schemas.openxmlformats.org/drawingml/2006/table">
            <a:tbl>
              <a:tblPr/>
              <a:tblGrid>
                <a:gridCol w="1092200">
                  <a:extLst>
                    <a:ext uri="{9D8B030D-6E8A-4147-A177-3AD203B41FA5}">
                      <a16:colId xmlns:a16="http://schemas.microsoft.com/office/drawing/2014/main" val="20000"/>
                    </a:ext>
                  </a:extLst>
                </a:gridCol>
                <a:gridCol w="6438900">
                  <a:extLst>
                    <a:ext uri="{9D8B030D-6E8A-4147-A177-3AD203B41FA5}">
                      <a16:colId xmlns:a16="http://schemas.microsoft.com/office/drawing/2014/main" val="20001"/>
                    </a:ext>
                  </a:extLst>
                </a:gridCol>
              </a:tblGrid>
              <a:tr h="719138">
                <a:tc>
                  <a:txBody>
                    <a:bodyPr/>
                    <a:lstStyle>
                      <a:lvl1pPr>
                        <a:lnSpc>
                          <a:spcPct val="90000"/>
                        </a:lnSpc>
                        <a:spcBef>
                          <a:spcPts val="1200"/>
                        </a:spcBef>
                        <a:spcAft>
                          <a:spcPts val="200"/>
                        </a:spcAft>
                        <a:buClr>
                          <a:schemeClr val="accent1"/>
                        </a:buClr>
                        <a:buSzPct val="100000"/>
                        <a:buFont typeface="Calibri" pitchFamily="34" charset="0"/>
                        <a:defRPr>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defRPr sz="24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CO Number</a:t>
                      </a:r>
                      <a:endPar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itchFamily="34" charset="0"/>
                        <a:defRPr>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defRPr sz="24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Course Outcome</a:t>
                      </a:r>
                      <a:endPar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4213">
                <a:tc>
                  <a:txBody>
                    <a:bodyPr/>
                    <a:lstStyle>
                      <a:lvl1pPr>
                        <a:lnSpc>
                          <a:spcPct val="90000"/>
                        </a:lnSpc>
                        <a:spcBef>
                          <a:spcPts val="1200"/>
                        </a:spcBef>
                        <a:spcAft>
                          <a:spcPts val="200"/>
                        </a:spcAft>
                        <a:buClr>
                          <a:schemeClr val="accent1"/>
                        </a:buClr>
                        <a:buSzPct val="100000"/>
                        <a:buFont typeface="Calibri" pitchFamily="34" charset="0"/>
                        <a:defRPr>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defRPr sz="24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CO1</a:t>
                      </a:r>
                      <a:endPar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itchFamily="34" charset="0"/>
                        <a:defRPr>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defRPr sz="24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Remember the concepts related to fundamentals of C language, draw flowcharts and write algorithm/pseudocode.</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475">
                <a:tc>
                  <a:txBody>
                    <a:bodyPr/>
                    <a:lstStyle>
                      <a:lvl1pPr>
                        <a:lnSpc>
                          <a:spcPct val="90000"/>
                        </a:lnSpc>
                        <a:spcBef>
                          <a:spcPts val="1200"/>
                        </a:spcBef>
                        <a:spcAft>
                          <a:spcPts val="200"/>
                        </a:spcAft>
                        <a:buClr>
                          <a:schemeClr val="accent1"/>
                        </a:buClr>
                        <a:buSzPct val="100000"/>
                        <a:buFont typeface="Calibri" pitchFamily="34" charset="0"/>
                        <a:defRPr>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defRPr sz="24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CO2</a:t>
                      </a:r>
                      <a:endPar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itchFamily="34" charset="0"/>
                        <a:defRPr>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defRPr sz="24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Understand the way of execution and debug programs in C language.</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5638">
                <a:tc>
                  <a:txBody>
                    <a:bodyPr/>
                    <a:lstStyle>
                      <a:lvl1pPr>
                        <a:lnSpc>
                          <a:spcPct val="90000"/>
                        </a:lnSpc>
                        <a:spcBef>
                          <a:spcPts val="1200"/>
                        </a:spcBef>
                        <a:spcAft>
                          <a:spcPts val="200"/>
                        </a:spcAft>
                        <a:buClr>
                          <a:schemeClr val="accent1"/>
                        </a:buClr>
                        <a:buSzPct val="100000"/>
                        <a:buFont typeface="Calibri" pitchFamily="34" charset="0"/>
                        <a:defRPr>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defRPr sz="24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CO3</a:t>
                      </a:r>
                      <a:endPar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itchFamily="34" charset="0"/>
                        <a:defRPr>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defRPr sz="24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Apply various constructs, loops, functions to solve mathematical and scientific problem.</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8650">
                <a:tc>
                  <a:txBody>
                    <a:bodyPr/>
                    <a:lstStyle>
                      <a:lvl1pPr>
                        <a:lnSpc>
                          <a:spcPct val="90000"/>
                        </a:lnSpc>
                        <a:spcBef>
                          <a:spcPts val="1200"/>
                        </a:spcBef>
                        <a:spcAft>
                          <a:spcPts val="200"/>
                        </a:spcAft>
                        <a:buClr>
                          <a:schemeClr val="accent1"/>
                        </a:buClr>
                        <a:buSzPct val="100000"/>
                        <a:buFont typeface="Calibri" pitchFamily="34" charset="0"/>
                        <a:defRPr>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defRPr sz="24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CO4</a:t>
                      </a:r>
                      <a:endPar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itchFamily="34" charset="0"/>
                        <a:defRPr>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defRPr sz="24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Analyze the dynamic behavior of memory by the use of pointers.</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8825">
                <a:tc>
                  <a:txBody>
                    <a:bodyPr/>
                    <a:lstStyle>
                      <a:lvl1pPr>
                        <a:lnSpc>
                          <a:spcPct val="90000"/>
                        </a:lnSpc>
                        <a:spcBef>
                          <a:spcPts val="1200"/>
                        </a:spcBef>
                        <a:spcAft>
                          <a:spcPts val="200"/>
                        </a:spcAft>
                        <a:buClr>
                          <a:schemeClr val="accent1"/>
                        </a:buClr>
                        <a:buSzPct val="100000"/>
                        <a:buFont typeface="Calibri" pitchFamily="34" charset="0"/>
                        <a:defRPr>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defRPr sz="24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Times New Roman" pitchFamily="18" charset="0"/>
                        </a:rPr>
                        <a:t>CO5</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itchFamily="34" charset="0"/>
                        <a:defRPr>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defRPr sz="24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defRPr sz="1200">
                          <a:solidFill>
                            <a:srgbClr val="404040"/>
                          </a:solidFill>
                          <a:latin typeface="Calibri"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Design and develop modular programs for real world problems using control structure and selection structure.</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24606"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53425" y="2025650"/>
            <a:ext cx="3182938"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7" name="Picture 1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1363" y="1701800"/>
            <a:ext cx="895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8"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2938" y="109538"/>
            <a:ext cx="268605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13" y="346075"/>
            <a:ext cx="7685087" cy="1147763"/>
          </a:xfrm>
        </p:spPr>
        <p:txBody>
          <a:bodyPr>
            <a:normAutofit fontScale="90000"/>
          </a:bodyPr>
          <a:lstStyle/>
          <a:p>
            <a:pPr>
              <a:defRPr/>
            </a:pPr>
            <a:r>
              <a:rPr lang="en-US" b="1" dirty="0"/>
              <a:t/>
            </a:r>
            <a:br>
              <a:rPr lang="en-US" b="1" dirty="0"/>
            </a:br>
            <a:r>
              <a:rPr lang="en-US" sz="4900"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2560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Arial Unicode MS" pitchFamily="34" charset="-128"/>
                <a:cs typeface="Arial Unicode MS" pitchFamily="34" charset="-128"/>
              </a:defRPr>
            </a:lvl1pPr>
            <a:lvl2pPr marL="742950" indent="-285750">
              <a:defRPr>
                <a:solidFill>
                  <a:schemeClr val="tx1"/>
                </a:solidFill>
                <a:latin typeface="Arial" pitchFamily="34" charset="0"/>
                <a:ea typeface="Arial Unicode MS" pitchFamily="34" charset="-128"/>
                <a:cs typeface="Arial Unicode MS" pitchFamily="34" charset="-128"/>
              </a:defRPr>
            </a:lvl2pPr>
            <a:lvl3pPr marL="1143000" indent="-228600">
              <a:defRPr>
                <a:solidFill>
                  <a:schemeClr val="tx1"/>
                </a:solidFill>
                <a:latin typeface="Arial" pitchFamily="34" charset="0"/>
                <a:ea typeface="Arial Unicode MS" pitchFamily="34" charset="-128"/>
                <a:cs typeface="Arial Unicode MS" pitchFamily="34" charset="-128"/>
              </a:defRPr>
            </a:lvl3pPr>
            <a:lvl4pPr marL="1600200" indent="-228600">
              <a:defRPr>
                <a:solidFill>
                  <a:schemeClr val="tx1"/>
                </a:solidFill>
                <a:latin typeface="Arial" pitchFamily="34" charset="0"/>
                <a:ea typeface="Arial Unicode MS" pitchFamily="34" charset="-128"/>
                <a:cs typeface="Arial Unicode MS" pitchFamily="34" charset="-128"/>
              </a:defRPr>
            </a:lvl4pPr>
            <a:lvl5pPr marL="2057400" indent="-22860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fld id="{2B9AE46A-85D7-48C8-8BCA-DE9309EE2C1C}" type="slidenum">
              <a:rPr lang="en-US" altLang="en-US">
                <a:solidFill>
                  <a:srgbClr val="FFFFFF"/>
                </a:solidFill>
                <a:latin typeface="Calibri" pitchFamily="34" charset="0"/>
              </a:rPr>
              <a:pPr/>
              <a:t>4</a:t>
            </a:fld>
            <a:endParaRPr lang="en-US" altLang="en-US">
              <a:solidFill>
                <a:srgbClr val="FFFFFF"/>
              </a:solidFill>
              <a:latin typeface="Calibri" pitchFamily="34" charset="0"/>
            </a:endParaRPr>
          </a:p>
        </p:txBody>
      </p:sp>
      <p:sp>
        <p:nvSpPr>
          <p:cNvPr id="5" name="Rectangle 4"/>
          <p:cNvSpPr/>
          <p:nvPr/>
        </p:nvSpPr>
        <p:spPr>
          <a:xfrm>
            <a:off x="871538" y="261938"/>
            <a:ext cx="10515600" cy="12319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05" name="Content Placeholder 2"/>
          <p:cNvSpPr txBox="1">
            <a:spLocks/>
          </p:cNvSpPr>
          <p:nvPr/>
        </p:nvSpPr>
        <p:spPr bwMode="auto">
          <a:xfrm>
            <a:off x="1082675" y="1789113"/>
            <a:ext cx="10515600"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685800" indent="-22860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eaLnBrk="1" hangingPunct="1">
              <a:spcBef>
                <a:spcPts val="1000"/>
              </a:spcBef>
              <a:spcAft>
                <a:spcPct val="0"/>
              </a:spcAft>
              <a:buClrTx/>
              <a:buSzTx/>
              <a:buFont typeface="Arial" pitchFamily="34" charset="0"/>
              <a:buNone/>
            </a:pPr>
            <a:endParaRPr lang="en-US" altLang="en-US" sz="2800">
              <a:solidFill>
                <a:schemeClr val="tx1"/>
              </a:solidFill>
            </a:endParaRPr>
          </a:p>
        </p:txBody>
      </p:sp>
      <p:pic>
        <p:nvPicPr>
          <p:cNvPr id="2560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125" y="1579563"/>
            <a:ext cx="10515600"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7C6B4"/>
            </a:gs>
            <a:gs pos="100000">
              <a:srgbClr val="F7C6B4"/>
            </a:gs>
          </a:gsLst>
          <a:lin ang="5400000" scaled="1"/>
        </a:gradFill>
        <a:effectLst/>
      </p:bgPr>
    </p:bg>
    <p:spTree>
      <p:nvGrpSpPr>
        <p:cNvPr id="1" name=""/>
        <p:cNvGrpSpPr/>
        <p:nvPr/>
      </p:nvGrpSpPr>
      <p:grpSpPr>
        <a:xfrm>
          <a:off x="0" y="0"/>
          <a:ext cx="0" cy="0"/>
          <a:chOff x="0" y="0"/>
          <a:chExt cx="0" cy="0"/>
        </a:xfrm>
      </p:grpSpPr>
      <p:sp>
        <p:nvSpPr>
          <p:cNvPr id="26626" name="Text Placeholder 3"/>
          <p:cNvSpPr>
            <a:spLocks noGrp="1"/>
          </p:cNvSpPr>
          <p:nvPr>
            <p:ph type="body" sz="half" idx="2"/>
          </p:nvPr>
        </p:nvSpPr>
        <p:spPr>
          <a:xfrm>
            <a:off x="271463" y="1266825"/>
            <a:ext cx="3200400" cy="3379788"/>
          </a:xfrm>
        </p:spPr>
        <p:txBody>
          <a:bodyPr/>
          <a:lstStyle/>
          <a:p>
            <a:pPr eaLnBrk="1" hangingPunct="1"/>
            <a:endParaRPr lang="en-US" altLang="en-US" smtClean="0"/>
          </a:p>
          <a:p>
            <a:pPr eaLnBrk="1" hangingPunct="1"/>
            <a:endParaRPr lang="en-US" altLang="en-US" sz="6000" smtClean="0"/>
          </a:p>
          <a:p>
            <a:pPr algn="ctr" eaLnBrk="1" hangingPunct="1"/>
            <a:r>
              <a:rPr lang="en-US" altLang="en-US" sz="6000" smtClean="0"/>
              <a:t>   </a:t>
            </a:r>
            <a:r>
              <a:rPr lang="en-US" altLang="en-US" sz="4800" smtClean="0"/>
              <a:t>Content</a:t>
            </a:r>
            <a:endParaRPr lang="en-IN" altLang="en-US" sz="4800" smtClean="0"/>
          </a:p>
        </p:txBody>
      </p:sp>
      <p:pic>
        <p:nvPicPr>
          <p:cNvPr id="26627" name="Picture 1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5" y="-3175"/>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1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64988" y="58166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20"/>
          <p:cNvSpPr txBox="1">
            <a:spLocks noChangeArrowheads="1"/>
          </p:cNvSpPr>
          <p:nvPr/>
        </p:nvSpPr>
        <p:spPr bwMode="auto">
          <a:xfrm>
            <a:off x="4319588" y="2133600"/>
            <a:ext cx="70834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eaLnBrk="1" hangingPunct="1">
              <a:lnSpc>
                <a:spcPct val="100000"/>
              </a:lnSpc>
              <a:spcBef>
                <a:spcPct val="0"/>
              </a:spcBef>
              <a:spcAft>
                <a:spcPct val="0"/>
              </a:spcAft>
              <a:buClrTx/>
              <a:buSzTx/>
              <a:buFont typeface="Arial" pitchFamily="34" charset="0"/>
              <a:buChar char="•"/>
            </a:pPr>
            <a:r>
              <a:rPr lang="en-US" altLang="en-US" sz="3200" b="1">
                <a:solidFill>
                  <a:schemeClr val="tx1"/>
                </a:solidFill>
              </a:rPr>
              <a:t>Searching and Sorting</a:t>
            </a:r>
          </a:p>
          <a:p>
            <a:pPr eaLnBrk="1" hangingPunct="1">
              <a:lnSpc>
                <a:spcPct val="100000"/>
              </a:lnSpc>
              <a:spcBef>
                <a:spcPct val="0"/>
              </a:spcBef>
              <a:spcAft>
                <a:spcPct val="0"/>
              </a:spcAft>
              <a:buClrTx/>
              <a:buSzTx/>
              <a:buFont typeface="Arial" pitchFamily="34" charset="0"/>
              <a:buChar char="•"/>
            </a:pPr>
            <a:r>
              <a:rPr lang="en-US" altLang="en-US" sz="3200" b="1">
                <a:solidFill>
                  <a:schemeClr val="tx1"/>
                </a:solidFill>
              </a:rPr>
              <a:t>Types of Searching with Examples</a:t>
            </a:r>
          </a:p>
          <a:p>
            <a:pPr eaLnBrk="1" hangingPunct="1">
              <a:lnSpc>
                <a:spcPct val="100000"/>
              </a:lnSpc>
              <a:spcBef>
                <a:spcPct val="0"/>
              </a:spcBef>
              <a:spcAft>
                <a:spcPct val="0"/>
              </a:spcAft>
              <a:buClrTx/>
              <a:buSzTx/>
              <a:buFont typeface="Arial" pitchFamily="34" charset="0"/>
              <a:buChar char="•"/>
            </a:pPr>
            <a:r>
              <a:rPr lang="en-US" altLang="en-US" sz="3200" b="1">
                <a:solidFill>
                  <a:schemeClr val="tx1"/>
                </a:solidFill>
              </a:rPr>
              <a:t>Definition of Sorting</a:t>
            </a:r>
          </a:p>
          <a:p>
            <a:pPr eaLnBrk="1" hangingPunct="1">
              <a:lnSpc>
                <a:spcPct val="100000"/>
              </a:lnSpc>
              <a:spcBef>
                <a:spcPct val="0"/>
              </a:spcBef>
              <a:spcAft>
                <a:spcPct val="0"/>
              </a:spcAft>
              <a:buClrTx/>
              <a:buSzTx/>
              <a:buFont typeface="Arial" pitchFamily="34" charset="0"/>
              <a:buChar char="•"/>
            </a:pPr>
            <a:r>
              <a:rPr lang="en-US" altLang="en-US" sz="3200" b="1">
                <a:solidFill>
                  <a:schemeClr val="tx1"/>
                </a:solidFill>
              </a:rPr>
              <a:t>Types of Sorting with Examples</a:t>
            </a:r>
          </a:p>
          <a:p>
            <a:pPr eaLnBrk="1" hangingPunct="1">
              <a:lnSpc>
                <a:spcPct val="100000"/>
              </a:lnSpc>
              <a:spcBef>
                <a:spcPct val="0"/>
              </a:spcBef>
              <a:spcAft>
                <a:spcPct val="0"/>
              </a:spcAft>
              <a:buClrTx/>
              <a:buSzTx/>
              <a:buFont typeface="Arial" pitchFamily="34" charset="0"/>
              <a:buChar char="•"/>
            </a:pPr>
            <a:r>
              <a:rPr lang="en-US" altLang="en-US" sz="3200" b="1">
                <a:solidFill>
                  <a:schemeClr val="tx1"/>
                </a:solidFill>
              </a:rPr>
              <a:t>References</a:t>
            </a:r>
          </a:p>
          <a:p>
            <a:pPr eaLnBrk="1" hangingPunct="1">
              <a:lnSpc>
                <a:spcPct val="100000"/>
              </a:lnSpc>
              <a:spcBef>
                <a:spcPct val="0"/>
              </a:spcBef>
              <a:spcAft>
                <a:spcPct val="0"/>
              </a:spcAft>
              <a:buClrTx/>
              <a:buSzTx/>
              <a:buFont typeface="Arial" pitchFamily="34" charset="0"/>
              <a:buChar char="•"/>
            </a:pPr>
            <a:endParaRPr lang="en-US" altLang="en-US" sz="3200" b="1">
              <a:solidFill>
                <a:schemeClr val="tx1"/>
              </a:solidFill>
            </a:endParaRPr>
          </a:p>
        </p:txBody>
      </p:sp>
      <p:sp>
        <p:nvSpPr>
          <p:cNvPr id="2663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D691828B-3530-4D49-B797-6CAB81AE4BBE}" type="slidenum">
              <a:rPr lang="en-US" altLang="en-US" sz="1000">
                <a:solidFill>
                  <a:schemeClr val="tx2"/>
                </a:solidFill>
              </a:rPr>
              <a:pPr>
                <a:lnSpc>
                  <a:spcPct val="100000"/>
                </a:lnSpc>
                <a:spcBef>
                  <a:spcPct val="0"/>
                </a:spcBef>
                <a:spcAft>
                  <a:spcPct val="0"/>
                </a:spcAft>
                <a:buClrTx/>
                <a:buSzTx/>
                <a:buFontTx/>
                <a:buNone/>
              </a:pPr>
              <a:t>5</a:t>
            </a:fld>
            <a:endParaRPr lang="en-US" altLang="en-US" sz="1000">
              <a:solidFill>
                <a:schemeClr val="tx2"/>
              </a:solidFill>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46075" y="1079500"/>
            <a:ext cx="3200400" cy="2286000"/>
          </a:xfrm>
        </p:spPr>
        <p:txBody>
          <a:bodyPr/>
          <a:lstStyle/>
          <a:p>
            <a:pPr algn="ctr" eaLnBrk="1" fontAlgn="auto" hangingPunct="1">
              <a:spcAft>
                <a:spcPts val="0"/>
              </a:spcAft>
              <a:defRPr/>
            </a:pPr>
            <a:r>
              <a:rPr lang="en-US" b="1" dirty="0"/>
              <a:t>Searching</a:t>
            </a:r>
            <a:r>
              <a:rPr lang="en-US" dirty="0"/>
              <a:t> </a:t>
            </a:r>
            <a:endParaRPr lang="en-IN" dirty="0">
              <a:latin typeface="Arial Rounded MT Bold" panose="020F0704030504030204" pitchFamily="34" charset="0"/>
            </a:endParaRPr>
          </a:p>
        </p:txBody>
      </p:sp>
      <p:sp>
        <p:nvSpPr>
          <p:cNvPr id="8" name="Content Placeholder 7"/>
          <p:cNvSpPr>
            <a:spLocks noGrp="1"/>
          </p:cNvSpPr>
          <p:nvPr>
            <p:ph idx="1"/>
          </p:nvPr>
        </p:nvSpPr>
        <p:spPr>
          <a:xfrm>
            <a:off x="4110038" y="0"/>
            <a:ext cx="7945437" cy="6858000"/>
          </a:xfrm>
          <a:solidFill>
            <a:schemeClr val="accent1">
              <a:lumMod val="40000"/>
              <a:lumOff val="60000"/>
            </a:schemeClr>
          </a:solidFill>
        </p:spPr>
        <p:txBody>
          <a:bodyPr/>
          <a:lstStyle/>
          <a:p>
            <a:pPr marL="0" indent="0" algn="just" eaLnBrk="1" hangingPunct="1">
              <a:buClr>
                <a:srgbClr val="1C1C1C"/>
              </a:buClr>
              <a:buFont typeface="Calibri" panose="020F0502020204030204" pitchFamily="34" charset="0"/>
              <a:buNone/>
              <a:defRPr/>
            </a:pPr>
            <a:endParaRPr lang="en-US" b="1" dirty="0"/>
          </a:p>
          <a:p>
            <a:pPr marL="0" indent="0" algn="just" eaLnBrk="1" hangingPunct="1">
              <a:buClr>
                <a:srgbClr val="1C1C1C"/>
              </a:buClr>
              <a:buFont typeface="Calibri" panose="020F0502020204030204" pitchFamily="34" charset="0"/>
              <a:buNone/>
              <a:defRPr/>
            </a:pPr>
            <a:endParaRPr lang="en-US" b="1" dirty="0"/>
          </a:p>
          <a:p>
            <a:pPr marL="0" indent="0" algn="just" eaLnBrk="1" hangingPunct="1">
              <a:buClr>
                <a:srgbClr val="1C1C1C"/>
              </a:buClr>
              <a:buFont typeface="Calibri" panose="020F0502020204030204" pitchFamily="34" charset="0"/>
              <a:buNone/>
              <a:defRPr/>
            </a:pPr>
            <a:endParaRPr lang="en-US" b="1" dirty="0"/>
          </a:p>
          <a:p>
            <a:pPr marL="0" indent="0" algn="just" eaLnBrk="1" hangingPunct="1">
              <a:buClr>
                <a:srgbClr val="1C1C1C"/>
              </a:buClr>
              <a:buFont typeface="Calibri" panose="020F0502020204030204" pitchFamily="34" charset="0"/>
              <a:buNone/>
              <a:defRPr/>
            </a:pPr>
            <a:endParaRPr lang="en-US" b="1" dirty="0"/>
          </a:p>
          <a:p>
            <a:pPr marL="0" indent="0" algn="just" eaLnBrk="1" hangingPunct="1">
              <a:buClr>
                <a:srgbClr val="1C1C1C"/>
              </a:buClr>
              <a:buFont typeface="Calibri" panose="020F0502020204030204" pitchFamily="34" charset="0"/>
              <a:buNone/>
              <a:defRPr/>
            </a:pPr>
            <a:endParaRPr lang="en-US" b="1" dirty="0"/>
          </a:p>
          <a:p>
            <a:pPr marL="292100" lvl="1" indent="0" algn="just" eaLnBrk="1" hangingPunct="1">
              <a:buClr>
                <a:srgbClr val="1C1C1C"/>
              </a:buClr>
              <a:buFont typeface="Calibri" pitchFamily="34" charset="0"/>
              <a:buNone/>
              <a:defRPr/>
            </a:pPr>
            <a:endParaRPr lang="en-US" sz="2000" b="1" dirty="0"/>
          </a:p>
          <a:p>
            <a:pPr marL="292100" lvl="1" indent="0" algn="just" eaLnBrk="1" hangingPunct="1">
              <a:buClr>
                <a:srgbClr val="1C1C1C"/>
              </a:buClr>
              <a:buFont typeface="Calibri" pitchFamily="34" charset="0"/>
              <a:buNone/>
              <a:defRPr/>
            </a:pPr>
            <a:r>
              <a:rPr lang="en-US" sz="2000" b="1" dirty="0">
                <a:solidFill>
                  <a:schemeClr val="tx1"/>
                </a:solidFill>
              </a:rPr>
              <a:t>It is a method for finding a target value within a list. It sequentially checks each element of the list for the target value until a match is  found or until all the elements have been searched</a:t>
            </a:r>
            <a:r>
              <a:rPr lang="en-US" sz="2000" b="1" dirty="0"/>
              <a:t>.</a:t>
            </a:r>
          </a:p>
          <a:p>
            <a:pPr marL="0" indent="0" algn="just" eaLnBrk="1" hangingPunct="1">
              <a:buClr>
                <a:srgbClr val="1C1C1C"/>
              </a:buClr>
              <a:buFont typeface="Calibri" panose="020F0502020204030204" pitchFamily="34" charset="0"/>
              <a:buNone/>
              <a:defRPr/>
            </a:pPr>
            <a:endParaRPr lang="en-US" dirty="0"/>
          </a:p>
        </p:txBody>
      </p:sp>
      <p:pic>
        <p:nvPicPr>
          <p:cNvPr id="2765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 y="-5080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166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23E60205-4C80-4311-B0B9-3241B821C8BD}" type="slidenum">
              <a:rPr lang="en-US" altLang="en-US" sz="1000">
                <a:solidFill>
                  <a:schemeClr val="tx2"/>
                </a:solidFill>
              </a:rPr>
              <a:pPr>
                <a:lnSpc>
                  <a:spcPct val="100000"/>
                </a:lnSpc>
                <a:spcBef>
                  <a:spcPct val="0"/>
                </a:spcBef>
                <a:spcAft>
                  <a:spcPct val="0"/>
                </a:spcAft>
                <a:buClrTx/>
                <a:buSzTx/>
                <a:buFontTx/>
                <a:buNone/>
              </a:pPr>
              <a:t>6</a:t>
            </a:fld>
            <a:endParaRPr lang="en-US" altLang="en-US" sz="10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mph" presetSubtype="0" fill="hold" nodeType="clickEffect">
                                  <p:stCondLst>
                                    <p:cond delay="0"/>
                                  </p:stCondLst>
                                  <p:childTnLst>
                                    <p:animClr clrSpc="rgb" dir="cw">
                                      <p:cBhvr override="childStyle">
                                        <p:cTn id="6" dur="500" fill="hold"/>
                                        <p:tgtEl>
                                          <p:spTgt spid="8">
                                            <p:txEl>
                                              <p:pRg st="6" end="6"/>
                                            </p:txEl>
                                          </p:spTgt>
                                        </p:tgtEl>
                                        <p:attrNameLst>
                                          <p:attrName>style.color</p:attrName>
                                        </p:attrNameLst>
                                      </p:cBhvr>
                                      <p:to>
                                        <a:schemeClr val="accent2"/>
                                      </p:to>
                                    </p:animClr>
                                    <p:animClr clrSpc="rgb" dir="cw">
                                      <p:cBhvr>
                                        <p:cTn id="7" dur="500" fill="hold"/>
                                        <p:tgtEl>
                                          <p:spTgt spid="8">
                                            <p:txEl>
                                              <p:pRg st="6" end="6"/>
                                            </p:txEl>
                                          </p:spTgt>
                                        </p:tgtEl>
                                        <p:attrNameLst>
                                          <p:attrName>fillcolor</p:attrName>
                                        </p:attrNameLst>
                                      </p:cBhvr>
                                      <p:to>
                                        <a:schemeClr val="accent2"/>
                                      </p:to>
                                    </p:animClr>
                                    <p:set>
                                      <p:cBhvr>
                                        <p:cTn id="8" dur="500" fill="hold"/>
                                        <p:tgtEl>
                                          <p:spTgt spid="8">
                                            <p:txEl>
                                              <p:pRg st="6" end="6"/>
                                            </p:txEl>
                                          </p:spTgt>
                                        </p:tgtEl>
                                        <p:attrNameLst>
                                          <p:attrName>fill.type</p:attrName>
                                        </p:attrNameLst>
                                      </p:cBhvr>
                                      <p:to>
                                        <p:strVal val="solid"/>
                                      </p:to>
                                    </p:set>
                                    <p:set>
                                      <p:cBhvr>
                                        <p:cTn id="9" dur="500" fill="hold"/>
                                        <p:tgtEl>
                                          <p:spTgt spid="8">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7C6B4"/>
            </a:gs>
            <a:gs pos="100000">
              <a:srgbClr val="F7C6B4"/>
            </a:gs>
          </a:gsLst>
          <a:lin ang="5400000" scaled="1"/>
        </a:gradFill>
        <a:effectLst/>
      </p:bgPr>
    </p:bg>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4137025" y="273050"/>
            <a:ext cx="7823200" cy="5881688"/>
          </a:xfrm>
        </p:spPr>
        <p:txBody>
          <a:bodyPr/>
          <a:lstStyle/>
          <a:p>
            <a:pPr algn="just"/>
            <a:r>
              <a:rPr lang="en-US" altLang="en-US" smtClean="0">
                <a:solidFill>
                  <a:schemeClr val="tx1"/>
                </a:solidFill>
              </a:rPr>
              <a:t>Searching Algorithms are designed to check for an element or retrieve an element from any data structure where it is stored. </a:t>
            </a:r>
          </a:p>
          <a:p>
            <a:pPr algn="just"/>
            <a:r>
              <a:rPr lang="en-US" altLang="en-US" smtClean="0">
                <a:solidFill>
                  <a:schemeClr val="tx1"/>
                </a:solidFill>
              </a:rPr>
              <a:t>Based on the type of search operation, these algorithms are generally classified into two categories:</a:t>
            </a:r>
          </a:p>
          <a:p>
            <a:pPr algn="just"/>
            <a:r>
              <a:rPr lang="en-US" altLang="en-US" b="1" smtClean="0">
                <a:solidFill>
                  <a:schemeClr val="tx1"/>
                </a:solidFill>
              </a:rPr>
              <a:t>1. Sequential Search</a:t>
            </a:r>
            <a:r>
              <a:rPr lang="en-US" altLang="en-US" smtClean="0">
                <a:solidFill>
                  <a:schemeClr val="tx1"/>
                </a:solidFill>
              </a:rPr>
              <a:t>: In this, the list or array is traversed sequentially and every element is checked. </a:t>
            </a:r>
          </a:p>
          <a:p>
            <a:pPr algn="just"/>
            <a:r>
              <a:rPr lang="en-US" altLang="en-US" smtClean="0">
                <a:solidFill>
                  <a:schemeClr val="tx1"/>
                </a:solidFill>
              </a:rPr>
              <a:t>For example: </a:t>
            </a:r>
            <a:r>
              <a:rPr lang="en-US" altLang="en-US" smtClean="0">
                <a:solidFill>
                  <a:schemeClr val="tx1"/>
                </a:solidFill>
                <a:hlinkClick r:id="rId3"/>
              </a:rPr>
              <a:t>Linear Search</a:t>
            </a:r>
            <a:r>
              <a:rPr lang="en-US" altLang="en-US" smtClean="0">
                <a:solidFill>
                  <a:schemeClr val="tx1"/>
                </a:solidFill>
              </a:rPr>
              <a:t>.</a:t>
            </a:r>
          </a:p>
          <a:p>
            <a:pPr algn="just"/>
            <a:r>
              <a:rPr lang="en-US" altLang="en-US" b="1" smtClean="0">
                <a:solidFill>
                  <a:schemeClr val="tx1"/>
                </a:solidFill>
              </a:rPr>
              <a:t>2. Interval Search</a:t>
            </a:r>
            <a:r>
              <a:rPr lang="en-US" altLang="en-US" smtClean="0">
                <a:solidFill>
                  <a:schemeClr val="tx1"/>
                </a:solidFill>
              </a:rPr>
              <a:t>: These algorithms are specifically designed for searching in sorted data-structures. These type of searching algorithms are much more efficient than Linear Search as they repeatedly target the center of the search structure and divide the search space in half. </a:t>
            </a:r>
          </a:p>
          <a:p>
            <a:pPr algn="just"/>
            <a:r>
              <a:rPr lang="en-US" altLang="en-US" smtClean="0">
                <a:solidFill>
                  <a:schemeClr val="tx1"/>
                </a:solidFill>
              </a:rPr>
              <a:t>For example: </a:t>
            </a:r>
            <a:r>
              <a:rPr lang="en-US" altLang="en-US" smtClean="0">
                <a:solidFill>
                  <a:schemeClr val="tx1"/>
                </a:solidFill>
                <a:hlinkClick r:id="rId4"/>
              </a:rPr>
              <a:t>Binary Search</a:t>
            </a:r>
            <a:r>
              <a:rPr lang="en-US" altLang="en-US" smtClean="0">
                <a:solidFill>
                  <a:schemeClr val="tx1"/>
                </a:solidFill>
              </a:rPr>
              <a:t>.</a:t>
            </a:r>
          </a:p>
          <a:p>
            <a:pPr eaLnBrk="1" hangingPunct="1"/>
            <a:endParaRPr lang="en-IN" altLang="en-US" smtClean="0">
              <a:solidFill>
                <a:schemeClr val="tx1"/>
              </a:solidFill>
              <a:latin typeface="Arial Rounded MT Bold" pitchFamily="34" charset="0"/>
            </a:endParaRPr>
          </a:p>
        </p:txBody>
      </p:sp>
      <p:sp>
        <p:nvSpPr>
          <p:cNvPr id="28675" name="Text Placeholder 3"/>
          <p:cNvSpPr>
            <a:spLocks noGrp="1"/>
          </p:cNvSpPr>
          <p:nvPr>
            <p:ph type="body" sz="half" idx="2"/>
          </p:nvPr>
        </p:nvSpPr>
        <p:spPr>
          <a:xfrm>
            <a:off x="203200" y="1808163"/>
            <a:ext cx="3713163" cy="3379787"/>
          </a:xfrm>
        </p:spPr>
        <p:txBody>
          <a:bodyPr/>
          <a:lstStyle/>
          <a:p>
            <a:pPr algn="ctr" eaLnBrk="1" hangingPunct="1"/>
            <a:r>
              <a:rPr lang="en-US" altLang="en-US" sz="4000" smtClean="0">
                <a:latin typeface="Arial Rounded MT Bold" pitchFamily="34" charset="0"/>
              </a:rPr>
              <a:t>Types </a:t>
            </a:r>
          </a:p>
          <a:p>
            <a:pPr algn="ctr" eaLnBrk="1" hangingPunct="1"/>
            <a:r>
              <a:rPr lang="en-US" altLang="en-US" sz="4000" smtClean="0">
                <a:latin typeface="Arial Rounded MT Bold" pitchFamily="34" charset="0"/>
              </a:rPr>
              <a:t>of</a:t>
            </a:r>
          </a:p>
          <a:p>
            <a:pPr algn="ctr" eaLnBrk="1" hangingPunct="1"/>
            <a:r>
              <a:rPr lang="en-US" altLang="en-US" sz="4000" smtClean="0">
                <a:latin typeface="Arial Rounded MT Bold" pitchFamily="34" charset="0"/>
              </a:rPr>
              <a:t>Searching</a:t>
            </a:r>
          </a:p>
        </p:txBody>
      </p:sp>
      <p:pic>
        <p:nvPicPr>
          <p:cNvPr id="28676"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980863" y="58166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Slide Number Placeholder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C29F4B1B-97B5-4A2F-B40F-E1A4D09D6DF3}" type="slidenum">
              <a:rPr lang="en-US" altLang="en-US" sz="1000">
                <a:solidFill>
                  <a:schemeClr val="tx2"/>
                </a:solidFill>
              </a:rPr>
              <a:pPr>
                <a:lnSpc>
                  <a:spcPct val="100000"/>
                </a:lnSpc>
                <a:spcBef>
                  <a:spcPct val="0"/>
                </a:spcBef>
                <a:spcAft>
                  <a:spcPct val="0"/>
                </a:spcAft>
                <a:buClrTx/>
                <a:buSzTx/>
                <a:buFontTx/>
                <a:buNone/>
              </a:pPr>
              <a:t>7</a:t>
            </a:fld>
            <a:endParaRPr lang="en-US" altLang="en-US" sz="1000">
              <a:solidFill>
                <a:schemeClr val="tx2"/>
              </a:solidFill>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C7BBA6"/>
            </a:gs>
            <a:gs pos="74001">
              <a:srgbClr val="F3A98F"/>
            </a:gs>
            <a:gs pos="83000">
              <a:srgbClr val="F3A98F"/>
            </a:gs>
            <a:gs pos="100000">
              <a:srgbClr val="F7C6B4"/>
            </a:gs>
          </a:gsLst>
          <a:lin ang="5400000" scaled="1"/>
        </a:gradFill>
        <a:effectLst/>
      </p:bgPr>
    </p:bg>
    <p:spTree>
      <p:nvGrpSpPr>
        <p:cNvPr id="1" name=""/>
        <p:cNvGrpSpPr/>
        <p:nvPr/>
      </p:nvGrpSpPr>
      <p:grpSpPr>
        <a:xfrm>
          <a:off x="0" y="0"/>
          <a:ext cx="0" cy="0"/>
          <a:chOff x="0" y="0"/>
          <a:chExt cx="0" cy="0"/>
        </a:xfrm>
      </p:grpSpPr>
      <p:sp>
        <p:nvSpPr>
          <p:cNvPr id="5" name="Rectangle 4"/>
          <p:cNvSpPr/>
          <p:nvPr/>
        </p:nvSpPr>
        <p:spPr>
          <a:xfrm>
            <a:off x="4392613" y="379413"/>
            <a:ext cx="7283450" cy="5830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3" name="Content Placeholder 2"/>
          <p:cNvSpPr>
            <a:spLocks noGrp="1"/>
          </p:cNvSpPr>
          <p:nvPr>
            <p:ph idx="1"/>
          </p:nvPr>
        </p:nvSpPr>
        <p:spPr>
          <a:xfrm>
            <a:off x="4141788" y="0"/>
            <a:ext cx="8050212" cy="6858000"/>
          </a:xfrm>
          <a:solidFill>
            <a:schemeClr val="accent1">
              <a:lumMod val="40000"/>
              <a:lumOff val="60000"/>
            </a:schemeClr>
          </a:solidFill>
        </p:spPr>
        <p:txBody>
          <a:bodyPr rtlCol="0">
            <a:normAutofit/>
          </a:bodyPr>
          <a:lstStyle/>
          <a:p>
            <a:pPr>
              <a:defRPr/>
            </a:pPr>
            <a:r>
              <a:rPr lang="en-US" b="1" dirty="0">
                <a:solidFill>
                  <a:schemeClr val="tx1"/>
                </a:solidFill>
              </a:rPr>
              <a:t>1. Linear Search:</a:t>
            </a:r>
            <a:r>
              <a:rPr lang="en-US" dirty="0">
                <a:solidFill>
                  <a:schemeClr val="tx1"/>
                </a:solidFill>
              </a:rPr>
              <a:t> In this, the list or array is traversed sequentially and every element is checked.</a:t>
            </a:r>
          </a:p>
          <a:p>
            <a:pPr>
              <a:defRPr/>
            </a:pPr>
            <a:r>
              <a:rPr lang="en-US" b="1" dirty="0">
                <a:solidFill>
                  <a:schemeClr val="tx1"/>
                </a:solidFill>
              </a:rPr>
              <a:t>Example: </a:t>
            </a:r>
            <a:r>
              <a:rPr lang="en-US" dirty="0">
                <a:solidFill>
                  <a:schemeClr val="tx1"/>
                </a:solidFill>
              </a:rPr>
              <a:t>Search to find the element “20” in a given list of numbers</a:t>
            </a:r>
          </a:p>
          <a:p>
            <a:pPr>
              <a:defRPr/>
            </a:pPr>
            <a:r>
              <a:rPr lang="en-US" b="1" dirty="0">
                <a:solidFill>
                  <a:schemeClr val="tx1"/>
                </a:solidFill>
              </a:rPr>
              <a:t>Linear search: </a:t>
            </a:r>
            <a:r>
              <a:rPr lang="en-US" dirty="0">
                <a:solidFill>
                  <a:schemeClr val="tx1"/>
                </a:solidFill>
              </a:rPr>
              <a:t>Input : </a:t>
            </a:r>
            <a:r>
              <a:rPr lang="en-US" dirty="0" err="1">
                <a:solidFill>
                  <a:schemeClr val="tx1"/>
                </a:solidFill>
              </a:rPr>
              <a:t>arr</a:t>
            </a:r>
            <a:r>
              <a:rPr lang="en-US" dirty="0">
                <a:solidFill>
                  <a:schemeClr val="tx1"/>
                </a:solidFill>
              </a:rPr>
              <a:t>[] = {10, 50, 30, 70, 80, 60, 20, 90, 40}    </a:t>
            </a:r>
          </a:p>
          <a:p>
            <a:pPr>
              <a:defRPr/>
            </a:pPr>
            <a:r>
              <a:rPr lang="en-US" dirty="0">
                <a:solidFill>
                  <a:schemeClr val="tx1"/>
                </a:solidFill>
              </a:rPr>
              <a:t>  Element to be search in x = 20;</a:t>
            </a:r>
          </a:p>
          <a:p>
            <a:pPr>
              <a:defRPr/>
            </a:pPr>
            <a:r>
              <a:rPr lang="en-US" b="1" dirty="0">
                <a:solidFill>
                  <a:schemeClr val="tx1"/>
                </a:solidFill>
              </a:rPr>
              <a:t>Output</a:t>
            </a:r>
            <a:r>
              <a:rPr lang="en-US" dirty="0">
                <a:solidFill>
                  <a:schemeClr val="tx1"/>
                </a:solidFill>
              </a:rPr>
              <a:t> : 6th Element. x is present at index 6</a:t>
            </a:r>
          </a:p>
        </p:txBody>
      </p:sp>
      <p:sp>
        <p:nvSpPr>
          <p:cNvPr id="29700" name="Text Placeholder 3"/>
          <p:cNvSpPr>
            <a:spLocks noGrp="1"/>
          </p:cNvSpPr>
          <p:nvPr>
            <p:ph type="body" sz="half" idx="2"/>
          </p:nvPr>
        </p:nvSpPr>
        <p:spPr>
          <a:xfrm>
            <a:off x="-157163" y="2344738"/>
            <a:ext cx="4298951" cy="3379787"/>
          </a:xfrm>
        </p:spPr>
        <p:txBody>
          <a:bodyPr/>
          <a:lstStyle/>
          <a:p>
            <a:pPr algn="ctr" eaLnBrk="1" hangingPunct="1"/>
            <a:r>
              <a:rPr lang="en-IN" altLang="en-US" sz="3600" smtClean="0">
                <a:latin typeface="Arial Rounded MT Bold" pitchFamily="34" charset="0"/>
              </a:rPr>
              <a:t>Linear Search</a:t>
            </a:r>
          </a:p>
        </p:txBody>
      </p:sp>
      <p:pic>
        <p:nvPicPr>
          <p:cNvPr id="2970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166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Slide Number Placeholder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FD8E6BF7-C401-4FB3-95BF-CC1DAA6DFEC6}" type="slidenum">
              <a:rPr lang="en-US" altLang="en-US" sz="1000">
                <a:solidFill>
                  <a:schemeClr val="tx2"/>
                </a:solidFill>
              </a:rPr>
              <a:pPr>
                <a:lnSpc>
                  <a:spcPct val="100000"/>
                </a:lnSpc>
                <a:spcBef>
                  <a:spcPct val="0"/>
                </a:spcBef>
                <a:spcAft>
                  <a:spcPct val="0"/>
                </a:spcAft>
                <a:buClrTx/>
                <a:buSzTx/>
                <a:buFontTx/>
                <a:buNone/>
              </a:pPr>
              <a:t>8</a:t>
            </a:fld>
            <a:endParaRPr lang="en-US" altLang="en-US" sz="1000">
              <a:solidFill>
                <a:schemeClr val="tx2"/>
              </a:solidFill>
            </a:endParaRPr>
          </a:p>
        </p:txBody>
      </p:sp>
      <p:pic>
        <p:nvPicPr>
          <p:cNvPr id="29704" name="Picture 7" descr="Linear-Sear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888" y="2563813"/>
            <a:ext cx="7104062"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8"/>
          <p:cNvSpPr>
            <a:spLocks noChangeArrowheads="1"/>
          </p:cNvSpPr>
          <p:nvPr/>
        </p:nvSpPr>
        <p:spPr bwMode="auto">
          <a:xfrm>
            <a:off x="4454525" y="4298950"/>
            <a:ext cx="6927850" cy="2554288"/>
          </a:xfrm>
          <a:prstGeom prst="rect">
            <a:avLst/>
          </a:prstGeom>
          <a:noFill/>
          <a:ln w="9525">
            <a:noFill/>
            <a:miter lim="800000"/>
            <a:headEnd/>
            <a:tailEnd/>
          </a:ln>
          <a:effectLst/>
        </p:spPr>
        <p:txBody>
          <a:bodyPr anchor="ctr">
            <a:spAutoFit/>
          </a:bodyPr>
          <a:lstStyle/>
          <a:p>
            <a:pPr>
              <a:tabLst>
                <a:tab pos="685800" algn="l"/>
              </a:tabLst>
              <a:defRPr/>
            </a:pPr>
            <a:endParaRPr lang="en-US" sz="2000" dirty="0">
              <a:latin typeface="+mn-lt"/>
            </a:endParaRPr>
          </a:p>
          <a:p>
            <a:pPr>
              <a:tabLst>
                <a:tab pos="685800" algn="l"/>
              </a:tabLst>
              <a:defRPr/>
            </a:pPr>
            <a:r>
              <a:rPr lang="en-US" sz="2000" dirty="0">
                <a:latin typeface="+mn-lt"/>
              </a:rPr>
              <a:t>A simple approach is to do </a:t>
            </a:r>
            <a:r>
              <a:rPr lang="en-US" sz="2000" b="1" dirty="0">
                <a:latin typeface="+mn-lt"/>
              </a:rPr>
              <a:t>linear search</a:t>
            </a:r>
            <a:r>
              <a:rPr lang="en-US" sz="2000" dirty="0">
                <a:latin typeface="+mn-lt"/>
              </a:rPr>
              <a:t>, </a:t>
            </a:r>
            <a:r>
              <a:rPr lang="en-US" sz="2000" dirty="0" err="1">
                <a:latin typeface="+mn-lt"/>
              </a:rPr>
              <a:t>i.e</a:t>
            </a:r>
            <a:endParaRPr lang="en-US" sz="2000" dirty="0">
              <a:latin typeface="+mn-lt"/>
            </a:endParaRPr>
          </a:p>
          <a:p>
            <a:pPr>
              <a:tabLst>
                <a:tab pos="685800" algn="l"/>
              </a:tabLst>
              <a:defRPr/>
            </a:pPr>
            <a:endParaRPr lang="en-US" sz="2000" dirty="0">
              <a:latin typeface="+mn-lt"/>
            </a:endParaRPr>
          </a:p>
          <a:p>
            <a:pPr>
              <a:buFontTx/>
              <a:buChar char="•"/>
              <a:tabLst>
                <a:tab pos="685800" algn="l"/>
              </a:tabLst>
              <a:defRPr/>
            </a:pPr>
            <a:r>
              <a:rPr lang="en-US" sz="2000" dirty="0">
                <a:latin typeface="+mn-lt"/>
              </a:rPr>
              <a:t>Start from the leftmost element of </a:t>
            </a:r>
            <a:r>
              <a:rPr lang="en-US" sz="2000" dirty="0" err="1">
                <a:latin typeface="+mn-lt"/>
              </a:rPr>
              <a:t>arr</a:t>
            </a:r>
            <a:r>
              <a:rPr lang="en-US" sz="2000" dirty="0">
                <a:latin typeface="+mn-lt"/>
              </a:rPr>
              <a:t>[] and one by one compare x with each </a:t>
            </a:r>
          </a:p>
          <a:p>
            <a:pPr>
              <a:tabLst>
                <a:tab pos="685800" algn="l"/>
              </a:tabLst>
              <a:defRPr/>
            </a:pPr>
            <a:r>
              <a:rPr lang="en-US" sz="2000" dirty="0">
                <a:latin typeface="+mn-lt"/>
              </a:rPr>
              <a:t>     element of </a:t>
            </a:r>
            <a:r>
              <a:rPr lang="en-US" sz="2000" dirty="0" err="1">
                <a:latin typeface="+mn-lt"/>
              </a:rPr>
              <a:t>arr</a:t>
            </a:r>
            <a:r>
              <a:rPr lang="en-US" sz="2000" dirty="0">
                <a:latin typeface="+mn-lt"/>
              </a:rPr>
              <a:t>[]</a:t>
            </a:r>
          </a:p>
          <a:p>
            <a:pPr>
              <a:buFontTx/>
              <a:buChar char="•"/>
              <a:tabLst>
                <a:tab pos="685800" algn="l"/>
              </a:tabLst>
              <a:defRPr/>
            </a:pPr>
            <a:r>
              <a:rPr lang="en-US" sz="2000" dirty="0">
                <a:latin typeface="+mn-lt"/>
              </a:rPr>
              <a:t>If x matches with an element, return the index.</a:t>
            </a:r>
          </a:p>
          <a:p>
            <a:pPr>
              <a:buFontTx/>
              <a:buChar char="•"/>
              <a:tabLst>
                <a:tab pos="685800" algn="l"/>
              </a:tabLst>
              <a:defRPr/>
            </a:pPr>
            <a:r>
              <a:rPr lang="en-US" sz="2000" dirty="0">
                <a:latin typeface="+mn-lt"/>
              </a:rPr>
              <a:t>If x doesn’t match with any of elements, return -1.</a:t>
            </a: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7C6B4"/>
            </a:gs>
            <a:gs pos="3999">
              <a:srgbClr val="F3A98F"/>
            </a:gs>
            <a:gs pos="100000">
              <a:srgbClr val="F3A98F"/>
            </a:gs>
          </a:gsLst>
          <a:lin ang="5400000" scaled="1"/>
        </a:gradFill>
        <a:effectLst/>
      </p:bgPr>
    </p:bg>
    <p:spTree>
      <p:nvGrpSpPr>
        <p:cNvPr id="1" name=""/>
        <p:cNvGrpSpPr/>
        <p:nvPr/>
      </p:nvGrpSpPr>
      <p:grpSpPr>
        <a:xfrm>
          <a:off x="0" y="0"/>
          <a:ext cx="0" cy="0"/>
          <a:chOff x="0" y="0"/>
          <a:chExt cx="0" cy="0"/>
        </a:xfrm>
      </p:grpSpPr>
      <p:sp>
        <p:nvSpPr>
          <p:cNvPr id="30722" name="Text Placeholder 3"/>
          <p:cNvSpPr>
            <a:spLocks noGrp="1"/>
          </p:cNvSpPr>
          <p:nvPr>
            <p:ph type="body" sz="half" idx="2"/>
          </p:nvPr>
        </p:nvSpPr>
        <p:spPr>
          <a:xfrm>
            <a:off x="0" y="2292350"/>
            <a:ext cx="3916363" cy="3378200"/>
          </a:xfrm>
        </p:spPr>
        <p:txBody>
          <a:bodyPr/>
          <a:lstStyle/>
          <a:p>
            <a:pPr algn="ctr" eaLnBrk="1" hangingPunct="1"/>
            <a:r>
              <a:rPr lang="en-US" altLang="en-US" sz="3600" smtClean="0">
                <a:latin typeface="Arial Rounded MT Bold" pitchFamily="34" charset="0"/>
              </a:rPr>
              <a:t>Example in  </a:t>
            </a:r>
          </a:p>
          <a:p>
            <a:pPr algn="ctr" eaLnBrk="1" hangingPunct="1"/>
            <a:r>
              <a:rPr lang="en-US" altLang="en-US" sz="3600" smtClean="0">
                <a:latin typeface="Arial Rounded MT Bold" pitchFamily="34" charset="0"/>
              </a:rPr>
              <a:t>C programming </a:t>
            </a:r>
          </a:p>
          <a:p>
            <a:pPr algn="ctr" eaLnBrk="1" hangingPunct="1"/>
            <a:r>
              <a:rPr lang="en-US" altLang="en-US" sz="3600" smtClean="0">
                <a:latin typeface="Arial Rounded MT Bold" pitchFamily="34" charset="0"/>
              </a:rPr>
              <a:t>Code</a:t>
            </a:r>
          </a:p>
        </p:txBody>
      </p:sp>
      <p:pic>
        <p:nvPicPr>
          <p:cNvPr id="3072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166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7"/>
          <p:cNvSpPr>
            <a:spLocks noChangeArrowheads="1"/>
          </p:cNvSpPr>
          <p:nvPr/>
        </p:nvSpPr>
        <p:spPr bwMode="auto">
          <a:xfrm>
            <a:off x="4141788" y="258763"/>
            <a:ext cx="80502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eaLnBrk="1" hangingPunct="1">
              <a:lnSpc>
                <a:spcPct val="100000"/>
              </a:lnSpc>
              <a:spcBef>
                <a:spcPct val="0"/>
              </a:spcBef>
              <a:spcAft>
                <a:spcPct val="0"/>
              </a:spcAft>
              <a:buClrTx/>
              <a:buSzTx/>
              <a:buFontTx/>
              <a:buNone/>
            </a:pPr>
            <a:r>
              <a:rPr lang="en-US" altLang="en-US">
                <a:solidFill>
                  <a:schemeClr val="tx1"/>
                </a:solidFill>
              </a:rPr>
              <a:t/>
            </a:r>
            <a:br>
              <a:rPr lang="en-US" altLang="en-US">
                <a:solidFill>
                  <a:schemeClr val="tx1"/>
                </a:solidFill>
              </a:rPr>
            </a:br>
            <a:r>
              <a:rPr lang="en-US" altLang="en-US" sz="1800">
                <a:solidFill>
                  <a:schemeClr val="tx1"/>
                </a:solidFill>
              </a:rPr>
              <a:t/>
            </a:r>
            <a:br>
              <a:rPr lang="en-US" altLang="en-US" sz="1800">
                <a:solidFill>
                  <a:schemeClr val="tx1"/>
                </a:solidFill>
              </a:rPr>
            </a:br>
            <a:endParaRPr lang="en-US" altLang="en-US" sz="1800">
              <a:solidFill>
                <a:schemeClr val="tx1"/>
              </a:solidFill>
            </a:endParaRPr>
          </a:p>
        </p:txBody>
      </p:sp>
      <p:sp>
        <p:nvSpPr>
          <p:cNvPr id="30726" name="Slide Number Placeholder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itchFamily="34" charset="0"/>
              <a:buChar char=" "/>
              <a:defRPr sz="2000">
                <a:solidFill>
                  <a:srgbClr val="404040"/>
                </a:solidFill>
                <a:latin typeface="Calibri" pitchFamily="34" charset="0"/>
              </a:defRPr>
            </a:lvl1pPr>
            <a:lvl2pPr marL="742950" indent="-285750">
              <a:lnSpc>
                <a:spcPct val="90000"/>
              </a:lnSpc>
              <a:spcBef>
                <a:spcPts val="200"/>
              </a:spcBef>
              <a:spcAft>
                <a:spcPts val="400"/>
              </a:spcAft>
              <a:buClr>
                <a:schemeClr val="accent1"/>
              </a:buClr>
              <a:buFont typeface="Calibri" pitchFamily="34" charset="0"/>
              <a:buChar char="◦"/>
              <a:defRPr sz="2800">
                <a:solidFill>
                  <a:srgbClr val="404040"/>
                </a:solidFill>
                <a:latin typeface="Calibri" pitchFamily="34" charset="0"/>
              </a:defRPr>
            </a:lvl2pPr>
            <a:lvl3pPr marL="11430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3pPr>
            <a:lvl4pPr marL="16002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4pPr>
            <a:lvl5pPr marL="2057400" indent="-22860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5pPr>
            <a:lvl6pPr marL="25146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6pPr>
            <a:lvl7pPr marL="29718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7pPr>
            <a:lvl8pPr marL="34290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8pPr>
            <a:lvl9pPr marL="3886200" indent="-228600" eaLnBrk="0" fontAlgn="base" hangingPunct="0">
              <a:lnSpc>
                <a:spcPct val="90000"/>
              </a:lnSpc>
              <a:spcBef>
                <a:spcPts val="200"/>
              </a:spcBef>
              <a:spcAft>
                <a:spcPts val="400"/>
              </a:spcAft>
              <a:buClr>
                <a:schemeClr val="accent1"/>
              </a:buClr>
              <a:buFont typeface="Calibri" pitchFamily="34" charset="0"/>
              <a:buChar char="◦"/>
              <a:defRPr sz="1400">
                <a:solidFill>
                  <a:srgbClr val="404040"/>
                </a:solidFill>
                <a:latin typeface="Calibri" pitchFamily="34" charset="0"/>
              </a:defRPr>
            </a:lvl9pPr>
          </a:lstStyle>
          <a:p>
            <a:pPr>
              <a:lnSpc>
                <a:spcPct val="100000"/>
              </a:lnSpc>
              <a:spcBef>
                <a:spcPct val="0"/>
              </a:spcBef>
              <a:spcAft>
                <a:spcPct val="0"/>
              </a:spcAft>
              <a:buClrTx/>
              <a:buSzTx/>
              <a:buFontTx/>
              <a:buNone/>
            </a:pPr>
            <a:fld id="{C675FE15-75B4-4F9C-A3B8-68F053B9643A}" type="slidenum">
              <a:rPr lang="en-US" altLang="en-US" sz="1000">
                <a:solidFill>
                  <a:schemeClr val="tx2"/>
                </a:solidFill>
              </a:rPr>
              <a:pPr>
                <a:lnSpc>
                  <a:spcPct val="100000"/>
                </a:lnSpc>
                <a:spcBef>
                  <a:spcPct val="0"/>
                </a:spcBef>
                <a:spcAft>
                  <a:spcPct val="0"/>
                </a:spcAft>
                <a:buClrTx/>
                <a:buSzTx/>
                <a:buFontTx/>
                <a:buNone/>
              </a:pPr>
              <a:t>9</a:t>
            </a:fld>
            <a:endParaRPr lang="en-US" altLang="en-US" sz="1000">
              <a:solidFill>
                <a:schemeClr val="tx2"/>
              </a:solidFill>
            </a:endParaRPr>
          </a:p>
        </p:txBody>
      </p:sp>
      <p:sp>
        <p:nvSpPr>
          <p:cNvPr id="30728" name="Rectangle 8"/>
          <p:cNvSpPr>
            <a:spLocks noChangeArrowheads="1"/>
          </p:cNvSpPr>
          <p:nvPr/>
        </p:nvSpPr>
        <p:spPr bwMode="auto">
          <a:xfrm>
            <a:off x="4256088" y="136525"/>
            <a:ext cx="7935912" cy="6156325"/>
          </a:xfrm>
          <a:prstGeom prst="rect">
            <a:avLst/>
          </a:prstGeom>
          <a:noFill/>
          <a:ln w="9525">
            <a:noFill/>
            <a:miter lim="800000"/>
            <a:headEnd/>
            <a:tailEnd/>
          </a:ln>
          <a:effectLst/>
        </p:spPr>
        <p:txBody>
          <a:bodyPr lIns="0" tIns="0" rIns="0" bIns="0" anchor="ctr">
            <a:spAutoFit/>
          </a:bodyPr>
          <a:lstStyle/>
          <a:p>
            <a:pPr>
              <a:defRPr/>
            </a:pPr>
            <a:r>
              <a:rPr lang="en-US" sz="2000" dirty="0">
                <a:latin typeface="+mn-lt"/>
              </a:rPr>
              <a:t>#include&lt;</a:t>
            </a:r>
            <a:r>
              <a:rPr lang="en-US" sz="2000" dirty="0" err="1">
                <a:latin typeface="+mn-lt"/>
              </a:rPr>
              <a:t>stdio.h</a:t>
            </a:r>
            <a:r>
              <a:rPr lang="en-US" sz="2000" dirty="0">
                <a:latin typeface="+mn-lt"/>
              </a:rPr>
              <a:t>&gt;</a:t>
            </a:r>
          </a:p>
          <a:p>
            <a:pPr>
              <a:defRPr/>
            </a:pPr>
            <a:r>
              <a:rPr lang="en-US" sz="2000" dirty="0">
                <a:latin typeface="+mn-lt"/>
              </a:rPr>
              <a:t>  int main()</a:t>
            </a:r>
          </a:p>
          <a:p>
            <a:pPr>
              <a:defRPr/>
            </a:pPr>
            <a:r>
              <a:rPr lang="en-US" sz="2000" dirty="0">
                <a:latin typeface="+mn-lt"/>
              </a:rPr>
              <a:t>{</a:t>
            </a:r>
          </a:p>
          <a:p>
            <a:pPr>
              <a:defRPr/>
            </a:pPr>
            <a:r>
              <a:rPr lang="en-US" sz="2000" dirty="0">
                <a:latin typeface="+mn-lt"/>
              </a:rPr>
              <a:t>    int a[20],</a:t>
            </a:r>
            <a:r>
              <a:rPr lang="en-US" sz="2000" dirty="0" err="1">
                <a:latin typeface="+mn-lt"/>
              </a:rPr>
              <a:t>i,x,n</a:t>
            </a:r>
            <a:r>
              <a:rPr lang="en-US" sz="2000" dirty="0">
                <a:latin typeface="+mn-lt"/>
              </a:rPr>
              <a:t>;</a:t>
            </a:r>
          </a:p>
          <a:p>
            <a:pPr>
              <a:defRPr/>
            </a:pPr>
            <a:r>
              <a:rPr lang="en-US" sz="2000" dirty="0">
                <a:latin typeface="+mn-lt"/>
              </a:rPr>
              <a:t>    </a:t>
            </a:r>
            <a:r>
              <a:rPr lang="en-US" sz="2000" dirty="0" err="1">
                <a:latin typeface="+mn-lt"/>
              </a:rPr>
              <a:t>printf</a:t>
            </a:r>
            <a:r>
              <a:rPr lang="en-US" sz="2000" dirty="0">
                <a:latin typeface="+mn-lt"/>
              </a:rPr>
              <a:t>("How many elements=");</a:t>
            </a:r>
          </a:p>
          <a:p>
            <a:pPr>
              <a:defRPr/>
            </a:pPr>
            <a:r>
              <a:rPr lang="en-US" sz="2000" dirty="0">
                <a:latin typeface="+mn-lt"/>
              </a:rPr>
              <a:t>    </a:t>
            </a:r>
            <a:r>
              <a:rPr lang="en-US" sz="2000" dirty="0" err="1">
                <a:latin typeface="+mn-lt"/>
              </a:rPr>
              <a:t>scanf</a:t>
            </a:r>
            <a:r>
              <a:rPr lang="en-US" sz="2000" dirty="0">
                <a:latin typeface="+mn-lt"/>
              </a:rPr>
              <a:t>("%</a:t>
            </a:r>
            <a:r>
              <a:rPr lang="en-US" sz="2000" dirty="0" err="1">
                <a:latin typeface="+mn-lt"/>
              </a:rPr>
              <a:t>d",&amp;n</a:t>
            </a:r>
            <a:r>
              <a:rPr lang="en-US" sz="2000" dirty="0">
                <a:latin typeface="+mn-lt"/>
              </a:rPr>
              <a:t>);</a:t>
            </a:r>
          </a:p>
          <a:p>
            <a:pPr>
              <a:defRPr/>
            </a:pPr>
            <a:r>
              <a:rPr lang="en-US" sz="2000" dirty="0">
                <a:latin typeface="+mn-lt"/>
              </a:rPr>
              <a:t>    </a:t>
            </a:r>
            <a:r>
              <a:rPr lang="en-US" sz="2000" dirty="0" err="1">
                <a:latin typeface="+mn-lt"/>
              </a:rPr>
              <a:t>printf</a:t>
            </a:r>
            <a:r>
              <a:rPr lang="en-US" sz="2000" dirty="0">
                <a:latin typeface="+mn-lt"/>
              </a:rPr>
              <a:t>("Enter array elements:");</a:t>
            </a:r>
          </a:p>
          <a:p>
            <a:pPr>
              <a:defRPr/>
            </a:pPr>
            <a:r>
              <a:rPr lang="en-US" sz="2000" dirty="0">
                <a:latin typeface="+mn-lt"/>
              </a:rPr>
              <a:t>    for(</a:t>
            </a:r>
            <a:r>
              <a:rPr lang="en-US" sz="2000" dirty="0" err="1">
                <a:latin typeface="+mn-lt"/>
              </a:rPr>
              <a:t>i</a:t>
            </a:r>
            <a:r>
              <a:rPr lang="en-US" sz="2000" dirty="0">
                <a:latin typeface="+mn-lt"/>
              </a:rPr>
              <a:t>=0;i&lt;n;++</a:t>
            </a:r>
            <a:r>
              <a:rPr lang="en-US" sz="2000" dirty="0" err="1">
                <a:latin typeface="+mn-lt"/>
              </a:rPr>
              <a:t>i</a:t>
            </a:r>
            <a:r>
              <a:rPr lang="en-US" sz="2000" dirty="0">
                <a:latin typeface="+mn-lt"/>
              </a:rPr>
              <a:t>)</a:t>
            </a:r>
          </a:p>
          <a:p>
            <a:pPr>
              <a:defRPr/>
            </a:pPr>
            <a:r>
              <a:rPr lang="en-US" sz="2000" dirty="0">
                <a:latin typeface="+mn-lt"/>
              </a:rPr>
              <a:t>    </a:t>
            </a:r>
            <a:r>
              <a:rPr lang="en-US" sz="2000" dirty="0" err="1">
                <a:latin typeface="+mn-lt"/>
              </a:rPr>
              <a:t>scanf</a:t>
            </a:r>
            <a:r>
              <a:rPr lang="en-US" sz="2000" dirty="0">
                <a:latin typeface="+mn-lt"/>
              </a:rPr>
              <a:t>(“\</a:t>
            </a:r>
            <a:r>
              <a:rPr lang="en-US" sz="2000" dirty="0" err="1">
                <a:latin typeface="+mn-lt"/>
              </a:rPr>
              <a:t>t%d",&amp;a</a:t>
            </a:r>
            <a:r>
              <a:rPr lang="en-US" sz="2000" dirty="0">
                <a:latin typeface="+mn-lt"/>
              </a:rPr>
              <a:t>[</a:t>
            </a:r>
            <a:r>
              <a:rPr lang="en-US" sz="2000" dirty="0" err="1">
                <a:latin typeface="+mn-lt"/>
              </a:rPr>
              <a:t>i</a:t>
            </a:r>
            <a:r>
              <a:rPr lang="en-US" sz="2000" dirty="0">
                <a:latin typeface="+mn-lt"/>
              </a:rPr>
              <a:t>]);</a:t>
            </a:r>
          </a:p>
          <a:p>
            <a:pPr>
              <a:defRPr/>
            </a:pPr>
            <a:r>
              <a:rPr lang="en-US" sz="2000" dirty="0">
                <a:latin typeface="+mn-lt"/>
              </a:rPr>
              <a:t>    </a:t>
            </a:r>
            <a:r>
              <a:rPr lang="en-US" sz="2000" dirty="0" err="1">
                <a:latin typeface="+mn-lt"/>
              </a:rPr>
              <a:t>printf</a:t>
            </a:r>
            <a:r>
              <a:rPr lang="en-US" sz="2000" dirty="0">
                <a:latin typeface="+mn-lt"/>
              </a:rPr>
              <a:t>("</a:t>
            </a:r>
            <a:r>
              <a:rPr lang="en-US" sz="2000" dirty="0" err="1">
                <a:latin typeface="+mn-lt"/>
              </a:rPr>
              <a:t>nEnter</a:t>
            </a:r>
            <a:r>
              <a:rPr lang="en-US" sz="2000" dirty="0">
                <a:latin typeface="+mn-lt"/>
              </a:rPr>
              <a:t> element to search=");</a:t>
            </a:r>
          </a:p>
          <a:p>
            <a:pPr>
              <a:defRPr/>
            </a:pPr>
            <a:r>
              <a:rPr lang="en-US" sz="2000" dirty="0">
                <a:latin typeface="+mn-lt"/>
              </a:rPr>
              <a:t>    </a:t>
            </a:r>
            <a:r>
              <a:rPr lang="en-US" sz="2000" dirty="0" err="1">
                <a:latin typeface="+mn-lt"/>
              </a:rPr>
              <a:t>scanf</a:t>
            </a:r>
            <a:r>
              <a:rPr lang="en-US" sz="2000" dirty="0">
                <a:latin typeface="+mn-lt"/>
              </a:rPr>
              <a:t>("%</a:t>
            </a:r>
            <a:r>
              <a:rPr lang="en-US" sz="2000" dirty="0" err="1">
                <a:latin typeface="+mn-lt"/>
              </a:rPr>
              <a:t>d",&amp;x</a:t>
            </a:r>
            <a:r>
              <a:rPr lang="en-US" sz="2000" dirty="0">
                <a:latin typeface="+mn-lt"/>
              </a:rPr>
              <a:t>);</a:t>
            </a:r>
          </a:p>
          <a:p>
            <a:pPr>
              <a:defRPr/>
            </a:pPr>
            <a:r>
              <a:rPr lang="en-US" sz="2000" dirty="0">
                <a:latin typeface="+mn-lt"/>
              </a:rPr>
              <a:t>    for(</a:t>
            </a:r>
            <a:r>
              <a:rPr lang="en-US" sz="2000" dirty="0" err="1">
                <a:latin typeface="+mn-lt"/>
              </a:rPr>
              <a:t>i</a:t>
            </a:r>
            <a:r>
              <a:rPr lang="en-US" sz="2000" dirty="0">
                <a:latin typeface="+mn-lt"/>
              </a:rPr>
              <a:t>=0;i&lt;n;++</a:t>
            </a:r>
            <a:r>
              <a:rPr lang="en-US" sz="2000" dirty="0" err="1">
                <a:latin typeface="+mn-lt"/>
              </a:rPr>
              <a:t>i</a:t>
            </a:r>
            <a:r>
              <a:rPr lang="en-US" sz="2000" dirty="0">
                <a:latin typeface="+mn-lt"/>
              </a:rPr>
              <a:t>)</a:t>
            </a:r>
          </a:p>
          <a:p>
            <a:pPr>
              <a:defRPr/>
            </a:pPr>
            <a:r>
              <a:rPr lang="en-US" sz="2000" dirty="0">
                <a:latin typeface="+mn-lt"/>
              </a:rPr>
              <a:t>    if(a[</a:t>
            </a:r>
            <a:r>
              <a:rPr lang="en-US" sz="2000" dirty="0" err="1">
                <a:latin typeface="+mn-lt"/>
              </a:rPr>
              <a:t>i</a:t>
            </a:r>
            <a:r>
              <a:rPr lang="en-US" sz="2000" dirty="0">
                <a:latin typeface="+mn-lt"/>
              </a:rPr>
              <a:t>]==x)</a:t>
            </a:r>
          </a:p>
          <a:p>
            <a:pPr>
              <a:defRPr/>
            </a:pPr>
            <a:r>
              <a:rPr lang="en-US" sz="2000" dirty="0">
                <a:latin typeface="+mn-lt"/>
              </a:rPr>
              <a:t>    break;</a:t>
            </a:r>
          </a:p>
          <a:p>
            <a:pPr>
              <a:defRPr/>
            </a:pPr>
            <a:r>
              <a:rPr lang="en-US" sz="2000" dirty="0">
                <a:latin typeface="+mn-lt"/>
              </a:rPr>
              <a:t>    if(</a:t>
            </a:r>
            <a:r>
              <a:rPr lang="en-US" sz="2000" dirty="0" err="1">
                <a:latin typeface="+mn-lt"/>
              </a:rPr>
              <a:t>i</a:t>
            </a:r>
            <a:r>
              <a:rPr lang="en-US" sz="2000" dirty="0">
                <a:latin typeface="+mn-lt"/>
              </a:rPr>
              <a:t>&lt;n)</a:t>
            </a:r>
          </a:p>
          <a:p>
            <a:pPr>
              <a:defRPr/>
            </a:pPr>
            <a:r>
              <a:rPr lang="en-US" sz="2000" dirty="0">
                <a:latin typeface="+mn-lt"/>
              </a:rPr>
              <a:t>    </a:t>
            </a:r>
            <a:r>
              <a:rPr lang="en-US" sz="2000" dirty="0" err="1">
                <a:latin typeface="+mn-lt"/>
              </a:rPr>
              <a:t>printf</a:t>
            </a:r>
            <a:r>
              <a:rPr lang="en-US" sz="2000" dirty="0">
                <a:latin typeface="+mn-lt"/>
              </a:rPr>
              <a:t>("Element found at index= %</a:t>
            </a:r>
            <a:r>
              <a:rPr lang="en-US" sz="2000" dirty="0" err="1">
                <a:latin typeface="+mn-lt"/>
              </a:rPr>
              <a:t>d",i</a:t>
            </a:r>
            <a:r>
              <a:rPr lang="en-US" sz="2000" dirty="0">
                <a:latin typeface="+mn-lt"/>
              </a:rPr>
              <a:t>);</a:t>
            </a:r>
          </a:p>
          <a:p>
            <a:pPr>
              <a:defRPr/>
            </a:pPr>
            <a:r>
              <a:rPr lang="en-US" sz="2000" dirty="0">
                <a:latin typeface="+mn-lt"/>
              </a:rPr>
              <a:t>    else</a:t>
            </a:r>
          </a:p>
          <a:p>
            <a:pPr>
              <a:defRPr/>
            </a:pPr>
            <a:r>
              <a:rPr lang="en-US" sz="2000" dirty="0">
                <a:latin typeface="+mn-lt"/>
              </a:rPr>
              <a:t>    </a:t>
            </a:r>
            <a:r>
              <a:rPr lang="en-US" sz="2000" dirty="0" err="1">
                <a:latin typeface="+mn-lt"/>
              </a:rPr>
              <a:t>printf</a:t>
            </a:r>
            <a:r>
              <a:rPr lang="en-US" sz="2000" dirty="0">
                <a:latin typeface="+mn-lt"/>
              </a:rPr>
              <a:t>("Element not found");</a:t>
            </a:r>
          </a:p>
          <a:p>
            <a:pPr>
              <a:defRPr/>
            </a:pPr>
            <a:r>
              <a:rPr lang="en-US" sz="2000" dirty="0">
                <a:latin typeface="+mn-lt"/>
              </a:rPr>
              <a:t>    return 0;</a:t>
            </a:r>
          </a:p>
          <a:p>
            <a:pPr>
              <a:defRPr/>
            </a:pPr>
            <a:r>
              <a:rPr lang="en-US" sz="2000" dirty="0">
                <a:latin typeface="+mn-lt"/>
              </a:rPr>
              <a:t>}</a:t>
            </a:r>
          </a:p>
        </p:txBody>
      </p:sp>
      <p:pic>
        <p:nvPicPr>
          <p:cNvPr id="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8163" y="2028825"/>
            <a:ext cx="390525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EDC5A31E-B267-4160-B894-E1C43A8F25AB"/>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10"/>
  <p:tag name="ISPRING_FIRST_PUBLISH" val="1"/>
</p:tagLst>
</file>

<file path=ppt/theme/theme1.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TotalTime>
  <Words>810</Words>
  <Application>Microsoft Office PowerPoint</Application>
  <PresentationFormat>Widescreen</PresentationFormat>
  <Paragraphs>313</Paragraphs>
  <Slides>26</Slides>
  <Notes>17</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2</vt:i4>
      </vt:variant>
      <vt:variant>
        <vt:lpstr>Slide Titles</vt:lpstr>
      </vt:variant>
      <vt:variant>
        <vt:i4>26</vt:i4>
      </vt:variant>
    </vt:vector>
  </HeadingPairs>
  <TitlesOfParts>
    <vt:vector size="41" baseType="lpstr">
      <vt:lpstr>Arial</vt:lpstr>
      <vt:lpstr>Arial Black</vt:lpstr>
      <vt:lpstr>Arial Rounded MT Bold</vt:lpstr>
      <vt:lpstr>Arial Unicode MS</vt:lpstr>
      <vt:lpstr>Calibri</vt:lpstr>
      <vt:lpstr>Calibri Light</vt:lpstr>
      <vt:lpstr>Casper</vt:lpstr>
      <vt:lpstr>Karla</vt:lpstr>
      <vt:lpstr>King</vt:lpstr>
      <vt:lpstr>Segoe UI</vt:lpstr>
      <vt:lpstr>Times New Roman</vt:lpstr>
      <vt:lpstr>Contents Slide Master</vt:lpstr>
      <vt:lpstr>Retrospect</vt:lpstr>
      <vt:lpstr>CorelDRAW</vt:lpstr>
      <vt:lpstr>Bitmap Image</vt:lpstr>
      <vt:lpstr>PowerPoint Presentation</vt:lpstr>
      <vt:lpstr> </vt:lpstr>
      <vt:lpstr>PowerPoint Presentation</vt:lpstr>
      <vt:lpstr> Scheme of Evaluation  </vt:lpstr>
      <vt:lpstr>PowerPoint Presentation</vt:lpstr>
      <vt:lpstr>Searching </vt:lpstr>
      <vt:lpstr>PowerPoint Presentation</vt:lpstr>
      <vt:lpstr>PowerPoint Presentation</vt:lpstr>
      <vt:lpstr>PowerPoint Presentation</vt:lpstr>
      <vt:lpstr>PowerPoint Presentation</vt:lpstr>
      <vt:lpstr>Example in   C programming  Code </vt:lpstr>
      <vt:lpstr>PowerPoint Presentation</vt:lpstr>
      <vt:lpstr>PowerPoint Presentation</vt:lpstr>
      <vt:lpstr>Bubble Sort Diagram </vt:lpstr>
      <vt:lpstr>Bubble Sort</vt:lpstr>
      <vt:lpstr>Example in    C programming   Code </vt:lpstr>
      <vt:lpstr>Example in    C programming   Code</vt:lpstr>
      <vt:lpstr>Selection Sort</vt:lpstr>
      <vt:lpstr>Selection Sort Diagram</vt:lpstr>
      <vt:lpstr>Example in    C programming   Code</vt:lpstr>
      <vt:lpstr>Example in    C programming   Code</vt:lpstr>
      <vt:lpstr>PowerPoint Presentation</vt:lpstr>
      <vt:lpstr>UTILISE YOUR KNOWLEDGE TO ANSWER</vt:lpstr>
      <vt:lpstr>UTILISE YOUR KNOWLEDGE TO ANSWER</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10</dc:title>
  <dc:creator>samiksha sharma</dc:creator>
  <cp:lastModifiedBy>nishu</cp:lastModifiedBy>
  <cp:revision>132</cp:revision>
  <dcterms:created xsi:type="dcterms:W3CDTF">2020-06-06T13:20:21Z</dcterms:created>
  <dcterms:modified xsi:type="dcterms:W3CDTF">2022-09-13T06:45:36Z</dcterms:modified>
</cp:coreProperties>
</file>