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4" r:id="rId4"/>
  </p:sldMasterIdLst>
  <p:notesMasterIdLst>
    <p:notesMasterId r:id="rId23"/>
  </p:notesMasterIdLst>
  <p:sldIdLst>
    <p:sldId id="257" r:id="rId5"/>
    <p:sldId id="262" r:id="rId6"/>
    <p:sldId id="282" r:id="rId7"/>
    <p:sldId id="283" r:id="rId8"/>
    <p:sldId id="266" r:id="rId9"/>
    <p:sldId id="267" r:id="rId10"/>
    <p:sldId id="268" r:id="rId11"/>
    <p:sldId id="269" r:id="rId12"/>
    <p:sldId id="270" r:id="rId13"/>
    <p:sldId id="278" r:id="rId14"/>
    <p:sldId id="280" r:id="rId15"/>
    <p:sldId id="281" r:id="rId16"/>
    <p:sldId id="271" r:id="rId17"/>
    <p:sldId id="272" r:id="rId18"/>
    <p:sldId id="273" r:id="rId19"/>
    <p:sldId id="274" r:id="rId20"/>
    <p:sldId id="276" r:id="rId21"/>
    <p:sldId id="277" r:id="rId22"/>
  </p:sldIdLst>
  <p:sldSz cx="12192000" cy="6858000"/>
  <p:notesSz cx="6858000" cy="9144000"/>
  <p:custDataLst>
    <p:tags r:id="rId24"/>
  </p:custDataLst>
  <p:defaultTextStyle>
    <a:defPPr>
      <a:defRPr lang="en-US"/>
    </a:defPPr>
    <a:lvl1pPr algn="l" defTabSz="457200"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defTabSz="457200"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defTabSz="457200"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defTabSz="457200"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defTabSz="457200"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8D233"/>
    <a:srgbClr val="57903F"/>
    <a:srgbClr val="344529"/>
    <a:srgbClr val="2B3922"/>
    <a:srgbClr val="2E3722"/>
    <a:srgbClr val="FCF7F1"/>
    <a:srgbClr val="5CC6D6"/>
    <a:srgbClr val="F8D2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73" d="100"/>
          <a:sy n="73" d="100"/>
        </p:scale>
        <p:origin x="618"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D3CC93DA-19EA-4AC8-94C8-E20906C2E904}" type="datetimeFigureOut">
              <a:rPr lang="en-IN"/>
              <a:pPr>
                <a:defRPr/>
              </a:pPr>
              <a:t>30-06-2022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itchFamily="34" charset="0"/>
              </a:defRPr>
            </a:lvl1pPr>
          </a:lstStyle>
          <a:p>
            <a:pPr>
              <a:defRPr/>
            </a:pPr>
            <a:fld id="{6EF2AD08-1C53-402B-BDA8-A353A0275C9E}" type="slidenum">
              <a:rPr lang="en-IN" altLang="en-US"/>
              <a:pPr>
                <a:defRPr/>
              </a:pPr>
              <a:t>‹#›</a:t>
            </a:fld>
            <a:endParaRPr lang="en-IN" altLang="en-US"/>
          </a:p>
        </p:txBody>
      </p:sp>
    </p:spTree>
    <p:extLst>
      <p:ext uri="{BB962C8B-B14F-4D97-AF65-F5344CB8AC3E}">
        <p14:creationId xmlns:p14="http://schemas.microsoft.com/office/powerpoint/2010/main" val="2023964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24580"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defTabSz="457200" eaLnBrk="0" fontAlgn="base" hangingPunct="0">
              <a:spcBef>
                <a:spcPct val="30000"/>
              </a:spcBef>
              <a:spcAft>
                <a:spcPct val="0"/>
              </a:spcAft>
              <a:defRPr sz="1200">
                <a:solidFill>
                  <a:schemeClr val="tx1"/>
                </a:solidFill>
                <a:latin typeface="Calibri" pitchFamily="34" charset="0"/>
              </a:defRPr>
            </a:lvl6pPr>
            <a:lvl7pPr marL="2971800" indent="-228600" defTabSz="457200" eaLnBrk="0" fontAlgn="base" hangingPunct="0">
              <a:spcBef>
                <a:spcPct val="30000"/>
              </a:spcBef>
              <a:spcAft>
                <a:spcPct val="0"/>
              </a:spcAft>
              <a:defRPr sz="1200">
                <a:solidFill>
                  <a:schemeClr val="tx1"/>
                </a:solidFill>
                <a:latin typeface="Calibri" pitchFamily="34" charset="0"/>
              </a:defRPr>
            </a:lvl7pPr>
            <a:lvl8pPr marL="3429000" indent="-228600" defTabSz="457200" eaLnBrk="0" fontAlgn="base" hangingPunct="0">
              <a:spcBef>
                <a:spcPct val="30000"/>
              </a:spcBef>
              <a:spcAft>
                <a:spcPct val="0"/>
              </a:spcAft>
              <a:defRPr sz="1200">
                <a:solidFill>
                  <a:schemeClr val="tx1"/>
                </a:solidFill>
                <a:latin typeface="Calibri" pitchFamily="34" charset="0"/>
              </a:defRPr>
            </a:lvl8pPr>
            <a:lvl9pPr marL="3886200" indent="-228600" defTabSz="457200" eaLnBrk="0" fontAlgn="base" hangingPunct="0">
              <a:spcBef>
                <a:spcPct val="30000"/>
              </a:spcBef>
              <a:spcAft>
                <a:spcPct val="0"/>
              </a:spcAft>
              <a:defRPr sz="1200">
                <a:solidFill>
                  <a:schemeClr val="tx1"/>
                </a:solidFill>
                <a:latin typeface="Calibri" pitchFamily="34" charset="0"/>
              </a:defRPr>
            </a:lvl9pPr>
          </a:lstStyle>
          <a:p>
            <a:pPr>
              <a:spcBef>
                <a:spcPct val="0"/>
              </a:spcBef>
            </a:pPr>
            <a:fld id="{D9C41E52-5E62-4E21-BBD9-6936F7F98A64}" type="slidenum">
              <a:rPr lang="en-IN" altLang="en-US"/>
              <a:pPr>
                <a:spcBef>
                  <a:spcPct val="0"/>
                </a:spcBef>
              </a:pPr>
              <a:t>1</a:t>
            </a:fld>
            <a:endParaRPr lang="en-I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33796"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defTabSz="457200" eaLnBrk="0" fontAlgn="base" hangingPunct="0">
              <a:spcBef>
                <a:spcPct val="30000"/>
              </a:spcBef>
              <a:spcAft>
                <a:spcPct val="0"/>
              </a:spcAft>
              <a:defRPr sz="1200">
                <a:solidFill>
                  <a:schemeClr val="tx1"/>
                </a:solidFill>
                <a:latin typeface="Calibri" pitchFamily="34" charset="0"/>
              </a:defRPr>
            </a:lvl6pPr>
            <a:lvl7pPr marL="2971800" indent="-228600" defTabSz="457200" eaLnBrk="0" fontAlgn="base" hangingPunct="0">
              <a:spcBef>
                <a:spcPct val="30000"/>
              </a:spcBef>
              <a:spcAft>
                <a:spcPct val="0"/>
              </a:spcAft>
              <a:defRPr sz="1200">
                <a:solidFill>
                  <a:schemeClr val="tx1"/>
                </a:solidFill>
                <a:latin typeface="Calibri" pitchFamily="34" charset="0"/>
              </a:defRPr>
            </a:lvl7pPr>
            <a:lvl8pPr marL="3429000" indent="-228600" defTabSz="457200" eaLnBrk="0" fontAlgn="base" hangingPunct="0">
              <a:spcBef>
                <a:spcPct val="30000"/>
              </a:spcBef>
              <a:spcAft>
                <a:spcPct val="0"/>
              </a:spcAft>
              <a:defRPr sz="1200">
                <a:solidFill>
                  <a:schemeClr val="tx1"/>
                </a:solidFill>
                <a:latin typeface="Calibri" pitchFamily="34" charset="0"/>
              </a:defRPr>
            </a:lvl8pPr>
            <a:lvl9pPr marL="3886200" indent="-228600" defTabSz="457200" eaLnBrk="0" fontAlgn="base" hangingPunct="0">
              <a:spcBef>
                <a:spcPct val="30000"/>
              </a:spcBef>
              <a:spcAft>
                <a:spcPct val="0"/>
              </a:spcAft>
              <a:defRPr sz="1200">
                <a:solidFill>
                  <a:schemeClr val="tx1"/>
                </a:solidFill>
                <a:latin typeface="Calibri" pitchFamily="34" charset="0"/>
              </a:defRPr>
            </a:lvl9pPr>
          </a:lstStyle>
          <a:p>
            <a:pPr>
              <a:spcBef>
                <a:spcPct val="0"/>
              </a:spcBef>
            </a:pPr>
            <a:fld id="{7C69F112-6C6A-48DD-922F-E136C574E525}" type="slidenum">
              <a:rPr lang="en-IN" altLang="en-US"/>
              <a:pPr>
                <a:spcBef>
                  <a:spcPct val="0"/>
                </a:spcBef>
              </a:pPr>
              <a:t>11</a:t>
            </a:fld>
            <a:endParaRPr lang="en-I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34820"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defTabSz="457200" eaLnBrk="0" fontAlgn="base" hangingPunct="0">
              <a:spcBef>
                <a:spcPct val="30000"/>
              </a:spcBef>
              <a:spcAft>
                <a:spcPct val="0"/>
              </a:spcAft>
              <a:defRPr sz="1200">
                <a:solidFill>
                  <a:schemeClr val="tx1"/>
                </a:solidFill>
                <a:latin typeface="Calibri" pitchFamily="34" charset="0"/>
              </a:defRPr>
            </a:lvl6pPr>
            <a:lvl7pPr marL="2971800" indent="-228600" defTabSz="457200" eaLnBrk="0" fontAlgn="base" hangingPunct="0">
              <a:spcBef>
                <a:spcPct val="30000"/>
              </a:spcBef>
              <a:spcAft>
                <a:spcPct val="0"/>
              </a:spcAft>
              <a:defRPr sz="1200">
                <a:solidFill>
                  <a:schemeClr val="tx1"/>
                </a:solidFill>
                <a:latin typeface="Calibri" pitchFamily="34" charset="0"/>
              </a:defRPr>
            </a:lvl7pPr>
            <a:lvl8pPr marL="3429000" indent="-228600" defTabSz="457200" eaLnBrk="0" fontAlgn="base" hangingPunct="0">
              <a:spcBef>
                <a:spcPct val="30000"/>
              </a:spcBef>
              <a:spcAft>
                <a:spcPct val="0"/>
              </a:spcAft>
              <a:defRPr sz="1200">
                <a:solidFill>
                  <a:schemeClr val="tx1"/>
                </a:solidFill>
                <a:latin typeface="Calibri" pitchFamily="34" charset="0"/>
              </a:defRPr>
            </a:lvl8pPr>
            <a:lvl9pPr marL="3886200" indent="-228600" defTabSz="457200" eaLnBrk="0" fontAlgn="base" hangingPunct="0">
              <a:spcBef>
                <a:spcPct val="30000"/>
              </a:spcBef>
              <a:spcAft>
                <a:spcPct val="0"/>
              </a:spcAft>
              <a:defRPr sz="1200">
                <a:solidFill>
                  <a:schemeClr val="tx1"/>
                </a:solidFill>
                <a:latin typeface="Calibri" pitchFamily="34" charset="0"/>
              </a:defRPr>
            </a:lvl9pPr>
          </a:lstStyle>
          <a:p>
            <a:pPr>
              <a:spcBef>
                <a:spcPct val="0"/>
              </a:spcBef>
            </a:pPr>
            <a:fld id="{5CE5406A-AC45-4ED5-B50D-6291692D5853}" type="slidenum">
              <a:rPr lang="en-IN" altLang="en-US"/>
              <a:pPr>
                <a:spcBef>
                  <a:spcPct val="0"/>
                </a:spcBef>
              </a:pPr>
              <a:t>13</a:t>
            </a:fld>
            <a:endParaRPr lang="en-I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35844"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defTabSz="457200" eaLnBrk="0" fontAlgn="base" hangingPunct="0">
              <a:spcBef>
                <a:spcPct val="30000"/>
              </a:spcBef>
              <a:spcAft>
                <a:spcPct val="0"/>
              </a:spcAft>
              <a:defRPr sz="1200">
                <a:solidFill>
                  <a:schemeClr val="tx1"/>
                </a:solidFill>
                <a:latin typeface="Calibri" pitchFamily="34" charset="0"/>
              </a:defRPr>
            </a:lvl6pPr>
            <a:lvl7pPr marL="2971800" indent="-228600" defTabSz="457200" eaLnBrk="0" fontAlgn="base" hangingPunct="0">
              <a:spcBef>
                <a:spcPct val="30000"/>
              </a:spcBef>
              <a:spcAft>
                <a:spcPct val="0"/>
              </a:spcAft>
              <a:defRPr sz="1200">
                <a:solidFill>
                  <a:schemeClr val="tx1"/>
                </a:solidFill>
                <a:latin typeface="Calibri" pitchFamily="34" charset="0"/>
              </a:defRPr>
            </a:lvl7pPr>
            <a:lvl8pPr marL="3429000" indent="-228600" defTabSz="457200" eaLnBrk="0" fontAlgn="base" hangingPunct="0">
              <a:spcBef>
                <a:spcPct val="30000"/>
              </a:spcBef>
              <a:spcAft>
                <a:spcPct val="0"/>
              </a:spcAft>
              <a:defRPr sz="1200">
                <a:solidFill>
                  <a:schemeClr val="tx1"/>
                </a:solidFill>
                <a:latin typeface="Calibri" pitchFamily="34" charset="0"/>
              </a:defRPr>
            </a:lvl8pPr>
            <a:lvl9pPr marL="3886200" indent="-228600" defTabSz="457200" eaLnBrk="0" fontAlgn="base" hangingPunct="0">
              <a:spcBef>
                <a:spcPct val="30000"/>
              </a:spcBef>
              <a:spcAft>
                <a:spcPct val="0"/>
              </a:spcAft>
              <a:defRPr sz="1200">
                <a:solidFill>
                  <a:schemeClr val="tx1"/>
                </a:solidFill>
                <a:latin typeface="Calibri" pitchFamily="34" charset="0"/>
              </a:defRPr>
            </a:lvl9pPr>
          </a:lstStyle>
          <a:p>
            <a:pPr>
              <a:spcBef>
                <a:spcPct val="0"/>
              </a:spcBef>
            </a:pPr>
            <a:fld id="{01381948-8810-4707-A7F3-21665F09C06E}" type="slidenum">
              <a:rPr lang="en-IN" altLang="en-US"/>
              <a:pPr>
                <a:spcBef>
                  <a:spcPct val="0"/>
                </a:spcBef>
              </a:pPr>
              <a:t>14</a:t>
            </a:fld>
            <a:endParaRPr lang="en-I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36868"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defTabSz="457200" eaLnBrk="0" fontAlgn="base" hangingPunct="0">
              <a:spcBef>
                <a:spcPct val="30000"/>
              </a:spcBef>
              <a:spcAft>
                <a:spcPct val="0"/>
              </a:spcAft>
              <a:defRPr sz="1200">
                <a:solidFill>
                  <a:schemeClr val="tx1"/>
                </a:solidFill>
                <a:latin typeface="Calibri" pitchFamily="34" charset="0"/>
              </a:defRPr>
            </a:lvl6pPr>
            <a:lvl7pPr marL="2971800" indent="-228600" defTabSz="457200" eaLnBrk="0" fontAlgn="base" hangingPunct="0">
              <a:spcBef>
                <a:spcPct val="30000"/>
              </a:spcBef>
              <a:spcAft>
                <a:spcPct val="0"/>
              </a:spcAft>
              <a:defRPr sz="1200">
                <a:solidFill>
                  <a:schemeClr val="tx1"/>
                </a:solidFill>
                <a:latin typeface="Calibri" pitchFamily="34" charset="0"/>
              </a:defRPr>
            </a:lvl7pPr>
            <a:lvl8pPr marL="3429000" indent="-228600" defTabSz="457200" eaLnBrk="0" fontAlgn="base" hangingPunct="0">
              <a:spcBef>
                <a:spcPct val="30000"/>
              </a:spcBef>
              <a:spcAft>
                <a:spcPct val="0"/>
              </a:spcAft>
              <a:defRPr sz="1200">
                <a:solidFill>
                  <a:schemeClr val="tx1"/>
                </a:solidFill>
                <a:latin typeface="Calibri" pitchFamily="34" charset="0"/>
              </a:defRPr>
            </a:lvl8pPr>
            <a:lvl9pPr marL="3886200" indent="-228600" defTabSz="457200" eaLnBrk="0" fontAlgn="base" hangingPunct="0">
              <a:spcBef>
                <a:spcPct val="30000"/>
              </a:spcBef>
              <a:spcAft>
                <a:spcPct val="0"/>
              </a:spcAft>
              <a:defRPr sz="1200">
                <a:solidFill>
                  <a:schemeClr val="tx1"/>
                </a:solidFill>
                <a:latin typeface="Calibri" pitchFamily="34" charset="0"/>
              </a:defRPr>
            </a:lvl9pPr>
          </a:lstStyle>
          <a:p>
            <a:pPr>
              <a:spcBef>
                <a:spcPct val="0"/>
              </a:spcBef>
            </a:pPr>
            <a:fld id="{3559EB20-6747-46EA-9126-C80C55B654EB}" type="slidenum">
              <a:rPr lang="en-IN" altLang="en-US"/>
              <a:pPr>
                <a:spcBef>
                  <a:spcPct val="0"/>
                </a:spcBef>
              </a:pPr>
              <a:t>15</a:t>
            </a:fld>
            <a:endParaRPr lang="en-I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37892"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defTabSz="457200" eaLnBrk="0" fontAlgn="base" hangingPunct="0">
              <a:spcBef>
                <a:spcPct val="30000"/>
              </a:spcBef>
              <a:spcAft>
                <a:spcPct val="0"/>
              </a:spcAft>
              <a:defRPr sz="1200">
                <a:solidFill>
                  <a:schemeClr val="tx1"/>
                </a:solidFill>
                <a:latin typeface="Calibri" pitchFamily="34" charset="0"/>
              </a:defRPr>
            </a:lvl6pPr>
            <a:lvl7pPr marL="2971800" indent="-228600" defTabSz="457200" eaLnBrk="0" fontAlgn="base" hangingPunct="0">
              <a:spcBef>
                <a:spcPct val="30000"/>
              </a:spcBef>
              <a:spcAft>
                <a:spcPct val="0"/>
              </a:spcAft>
              <a:defRPr sz="1200">
                <a:solidFill>
                  <a:schemeClr val="tx1"/>
                </a:solidFill>
                <a:latin typeface="Calibri" pitchFamily="34" charset="0"/>
              </a:defRPr>
            </a:lvl7pPr>
            <a:lvl8pPr marL="3429000" indent="-228600" defTabSz="457200" eaLnBrk="0" fontAlgn="base" hangingPunct="0">
              <a:spcBef>
                <a:spcPct val="30000"/>
              </a:spcBef>
              <a:spcAft>
                <a:spcPct val="0"/>
              </a:spcAft>
              <a:defRPr sz="1200">
                <a:solidFill>
                  <a:schemeClr val="tx1"/>
                </a:solidFill>
                <a:latin typeface="Calibri" pitchFamily="34" charset="0"/>
              </a:defRPr>
            </a:lvl8pPr>
            <a:lvl9pPr marL="3886200" indent="-228600" defTabSz="457200" eaLnBrk="0" fontAlgn="base" hangingPunct="0">
              <a:spcBef>
                <a:spcPct val="30000"/>
              </a:spcBef>
              <a:spcAft>
                <a:spcPct val="0"/>
              </a:spcAft>
              <a:defRPr sz="1200">
                <a:solidFill>
                  <a:schemeClr val="tx1"/>
                </a:solidFill>
                <a:latin typeface="Calibri" pitchFamily="34" charset="0"/>
              </a:defRPr>
            </a:lvl9pPr>
          </a:lstStyle>
          <a:p>
            <a:pPr>
              <a:spcBef>
                <a:spcPct val="0"/>
              </a:spcBef>
            </a:pPr>
            <a:fld id="{B14FA775-833A-4C96-94D3-E837308A0459}" type="slidenum">
              <a:rPr lang="en-IN" altLang="en-US"/>
              <a:pPr>
                <a:spcBef>
                  <a:spcPct val="0"/>
                </a:spcBef>
              </a:pPr>
              <a:t>16</a:t>
            </a:fld>
            <a:endParaRPr lang="en-I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38916"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defTabSz="457200" eaLnBrk="0" fontAlgn="base" hangingPunct="0">
              <a:spcBef>
                <a:spcPct val="30000"/>
              </a:spcBef>
              <a:spcAft>
                <a:spcPct val="0"/>
              </a:spcAft>
              <a:defRPr sz="1200">
                <a:solidFill>
                  <a:schemeClr val="tx1"/>
                </a:solidFill>
                <a:latin typeface="Calibri" pitchFamily="34" charset="0"/>
              </a:defRPr>
            </a:lvl6pPr>
            <a:lvl7pPr marL="2971800" indent="-228600" defTabSz="457200" eaLnBrk="0" fontAlgn="base" hangingPunct="0">
              <a:spcBef>
                <a:spcPct val="30000"/>
              </a:spcBef>
              <a:spcAft>
                <a:spcPct val="0"/>
              </a:spcAft>
              <a:defRPr sz="1200">
                <a:solidFill>
                  <a:schemeClr val="tx1"/>
                </a:solidFill>
                <a:latin typeface="Calibri" pitchFamily="34" charset="0"/>
              </a:defRPr>
            </a:lvl7pPr>
            <a:lvl8pPr marL="3429000" indent="-228600" defTabSz="457200" eaLnBrk="0" fontAlgn="base" hangingPunct="0">
              <a:spcBef>
                <a:spcPct val="30000"/>
              </a:spcBef>
              <a:spcAft>
                <a:spcPct val="0"/>
              </a:spcAft>
              <a:defRPr sz="1200">
                <a:solidFill>
                  <a:schemeClr val="tx1"/>
                </a:solidFill>
                <a:latin typeface="Calibri" pitchFamily="34" charset="0"/>
              </a:defRPr>
            </a:lvl8pPr>
            <a:lvl9pPr marL="3886200" indent="-228600" defTabSz="457200" eaLnBrk="0" fontAlgn="base" hangingPunct="0">
              <a:spcBef>
                <a:spcPct val="30000"/>
              </a:spcBef>
              <a:spcAft>
                <a:spcPct val="0"/>
              </a:spcAft>
              <a:defRPr sz="1200">
                <a:solidFill>
                  <a:schemeClr val="tx1"/>
                </a:solidFill>
                <a:latin typeface="Calibri" pitchFamily="34" charset="0"/>
              </a:defRPr>
            </a:lvl9pPr>
          </a:lstStyle>
          <a:p>
            <a:pPr>
              <a:spcBef>
                <a:spcPct val="0"/>
              </a:spcBef>
            </a:pPr>
            <a:fld id="{FE3ED9F5-D5B9-4482-8C16-AF18F262651E}" type="slidenum">
              <a:rPr lang="en-IN" altLang="en-US"/>
              <a:pPr>
                <a:spcBef>
                  <a:spcPct val="0"/>
                </a:spcBef>
              </a:pPr>
              <a:t>17</a:t>
            </a:fld>
            <a:endParaRPr lang="en-I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39940"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defTabSz="457200" eaLnBrk="0" fontAlgn="base" hangingPunct="0">
              <a:spcBef>
                <a:spcPct val="30000"/>
              </a:spcBef>
              <a:spcAft>
                <a:spcPct val="0"/>
              </a:spcAft>
              <a:defRPr sz="1200">
                <a:solidFill>
                  <a:schemeClr val="tx1"/>
                </a:solidFill>
                <a:latin typeface="Calibri" pitchFamily="34" charset="0"/>
              </a:defRPr>
            </a:lvl6pPr>
            <a:lvl7pPr marL="2971800" indent="-228600" defTabSz="457200" eaLnBrk="0" fontAlgn="base" hangingPunct="0">
              <a:spcBef>
                <a:spcPct val="30000"/>
              </a:spcBef>
              <a:spcAft>
                <a:spcPct val="0"/>
              </a:spcAft>
              <a:defRPr sz="1200">
                <a:solidFill>
                  <a:schemeClr val="tx1"/>
                </a:solidFill>
                <a:latin typeface="Calibri" pitchFamily="34" charset="0"/>
              </a:defRPr>
            </a:lvl7pPr>
            <a:lvl8pPr marL="3429000" indent="-228600" defTabSz="457200" eaLnBrk="0" fontAlgn="base" hangingPunct="0">
              <a:spcBef>
                <a:spcPct val="30000"/>
              </a:spcBef>
              <a:spcAft>
                <a:spcPct val="0"/>
              </a:spcAft>
              <a:defRPr sz="1200">
                <a:solidFill>
                  <a:schemeClr val="tx1"/>
                </a:solidFill>
                <a:latin typeface="Calibri" pitchFamily="34" charset="0"/>
              </a:defRPr>
            </a:lvl8pPr>
            <a:lvl9pPr marL="3886200" indent="-228600" defTabSz="457200" eaLnBrk="0" fontAlgn="base" hangingPunct="0">
              <a:spcBef>
                <a:spcPct val="30000"/>
              </a:spcBef>
              <a:spcAft>
                <a:spcPct val="0"/>
              </a:spcAft>
              <a:defRPr sz="1200">
                <a:solidFill>
                  <a:schemeClr val="tx1"/>
                </a:solidFill>
                <a:latin typeface="Calibri" pitchFamily="34" charset="0"/>
              </a:defRPr>
            </a:lvl9pPr>
          </a:lstStyle>
          <a:p>
            <a:pPr>
              <a:spcBef>
                <a:spcPct val="0"/>
              </a:spcBef>
            </a:pPr>
            <a:fld id="{B5692B30-1A91-4BB6-A99C-16FC2AF64E2B}" type="slidenum">
              <a:rPr lang="en-IN" altLang="en-US"/>
              <a:pPr>
                <a:spcBef>
                  <a:spcPct val="0"/>
                </a:spcBef>
              </a:pPr>
              <a:t>18</a:t>
            </a:fld>
            <a:endParaRPr lang="en-I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25604"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defTabSz="457200" eaLnBrk="0" fontAlgn="base" hangingPunct="0">
              <a:spcBef>
                <a:spcPct val="30000"/>
              </a:spcBef>
              <a:spcAft>
                <a:spcPct val="0"/>
              </a:spcAft>
              <a:defRPr sz="1200">
                <a:solidFill>
                  <a:schemeClr val="tx1"/>
                </a:solidFill>
                <a:latin typeface="Calibri" pitchFamily="34" charset="0"/>
              </a:defRPr>
            </a:lvl6pPr>
            <a:lvl7pPr marL="2971800" indent="-228600" defTabSz="457200" eaLnBrk="0" fontAlgn="base" hangingPunct="0">
              <a:spcBef>
                <a:spcPct val="30000"/>
              </a:spcBef>
              <a:spcAft>
                <a:spcPct val="0"/>
              </a:spcAft>
              <a:defRPr sz="1200">
                <a:solidFill>
                  <a:schemeClr val="tx1"/>
                </a:solidFill>
                <a:latin typeface="Calibri" pitchFamily="34" charset="0"/>
              </a:defRPr>
            </a:lvl7pPr>
            <a:lvl8pPr marL="3429000" indent="-228600" defTabSz="457200" eaLnBrk="0" fontAlgn="base" hangingPunct="0">
              <a:spcBef>
                <a:spcPct val="30000"/>
              </a:spcBef>
              <a:spcAft>
                <a:spcPct val="0"/>
              </a:spcAft>
              <a:defRPr sz="1200">
                <a:solidFill>
                  <a:schemeClr val="tx1"/>
                </a:solidFill>
                <a:latin typeface="Calibri" pitchFamily="34" charset="0"/>
              </a:defRPr>
            </a:lvl8pPr>
            <a:lvl9pPr marL="3886200" indent="-228600" defTabSz="457200" eaLnBrk="0" fontAlgn="base" hangingPunct="0">
              <a:spcBef>
                <a:spcPct val="30000"/>
              </a:spcBef>
              <a:spcAft>
                <a:spcPct val="0"/>
              </a:spcAft>
              <a:defRPr sz="1200">
                <a:solidFill>
                  <a:schemeClr val="tx1"/>
                </a:solidFill>
                <a:latin typeface="Calibri" pitchFamily="34" charset="0"/>
              </a:defRPr>
            </a:lvl9pPr>
          </a:lstStyle>
          <a:p>
            <a:pPr>
              <a:spcBef>
                <a:spcPct val="0"/>
              </a:spcBef>
            </a:pPr>
            <a:fld id="{E33FF2EC-ECC7-4902-826F-D68B111E143D}" type="slidenum">
              <a:rPr lang="en-IN" altLang="en-US"/>
              <a:pPr>
                <a:spcBef>
                  <a:spcPct val="0"/>
                </a:spcBef>
              </a:pPr>
              <a:t>2</a:t>
            </a:fld>
            <a:endParaRPr lang="en-I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smtClean="0"/>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fld id="{23D961E7-4924-470A-A0F6-B1D76DBC7BBB}" type="slidenum">
              <a:rPr lang="en-US" altLang="en-US">
                <a:latin typeface="Calibri" pitchFamily="34" charset="0"/>
              </a:rPr>
              <a:pPr/>
              <a:t>3</a:t>
            </a:fld>
            <a:endParaRPr lang="en-US" altLang="en-US">
              <a:latin typeface="Calibri"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smtClean="0"/>
          </a:p>
        </p:txBody>
      </p:sp>
      <p:sp>
        <p:nvSpPr>
          <p:cNvPr id="276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fld id="{F30A5BAD-6AE8-4F71-B7A7-469D1155EEA2}" type="slidenum">
              <a:rPr lang="en-US" altLang="en-US">
                <a:latin typeface="Calibri" pitchFamily="34" charset="0"/>
              </a:rPr>
              <a:pPr/>
              <a:t>4</a:t>
            </a:fld>
            <a:endParaRPr lang="en-US" altLang="en-US">
              <a:latin typeface="Calibri"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28676"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defTabSz="457200" eaLnBrk="0" fontAlgn="base" hangingPunct="0">
              <a:spcBef>
                <a:spcPct val="30000"/>
              </a:spcBef>
              <a:spcAft>
                <a:spcPct val="0"/>
              </a:spcAft>
              <a:defRPr sz="1200">
                <a:solidFill>
                  <a:schemeClr val="tx1"/>
                </a:solidFill>
                <a:latin typeface="Calibri" pitchFamily="34" charset="0"/>
              </a:defRPr>
            </a:lvl6pPr>
            <a:lvl7pPr marL="2971800" indent="-228600" defTabSz="457200" eaLnBrk="0" fontAlgn="base" hangingPunct="0">
              <a:spcBef>
                <a:spcPct val="30000"/>
              </a:spcBef>
              <a:spcAft>
                <a:spcPct val="0"/>
              </a:spcAft>
              <a:defRPr sz="1200">
                <a:solidFill>
                  <a:schemeClr val="tx1"/>
                </a:solidFill>
                <a:latin typeface="Calibri" pitchFamily="34" charset="0"/>
              </a:defRPr>
            </a:lvl7pPr>
            <a:lvl8pPr marL="3429000" indent="-228600" defTabSz="457200" eaLnBrk="0" fontAlgn="base" hangingPunct="0">
              <a:spcBef>
                <a:spcPct val="30000"/>
              </a:spcBef>
              <a:spcAft>
                <a:spcPct val="0"/>
              </a:spcAft>
              <a:defRPr sz="1200">
                <a:solidFill>
                  <a:schemeClr val="tx1"/>
                </a:solidFill>
                <a:latin typeface="Calibri" pitchFamily="34" charset="0"/>
              </a:defRPr>
            </a:lvl8pPr>
            <a:lvl9pPr marL="3886200" indent="-228600" defTabSz="457200" eaLnBrk="0" fontAlgn="base" hangingPunct="0">
              <a:spcBef>
                <a:spcPct val="30000"/>
              </a:spcBef>
              <a:spcAft>
                <a:spcPct val="0"/>
              </a:spcAft>
              <a:defRPr sz="1200">
                <a:solidFill>
                  <a:schemeClr val="tx1"/>
                </a:solidFill>
                <a:latin typeface="Calibri" pitchFamily="34" charset="0"/>
              </a:defRPr>
            </a:lvl9pPr>
          </a:lstStyle>
          <a:p>
            <a:pPr>
              <a:spcBef>
                <a:spcPct val="0"/>
              </a:spcBef>
            </a:pPr>
            <a:fld id="{18607FAA-2F4D-4359-BB96-8F448C0C2DA8}" type="slidenum">
              <a:rPr lang="en-IN" altLang="en-US"/>
              <a:pPr>
                <a:spcBef>
                  <a:spcPct val="0"/>
                </a:spcBef>
              </a:pPr>
              <a:t>5</a:t>
            </a:fld>
            <a:endParaRPr lang="en-I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29700"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defTabSz="457200" eaLnBrk="0" fontAlgn="base" hangingPunct="0">
              <a:spcBef>
                <a:spcPct val="30000"/>
              </a:spcBef>
              <a:spcAft>
                <a:spcPct val="0"/>
              </a:spcAft>
              <a:defRPr sz="1200">
                <a:solidFill>
                  <a:schemeClr val="tx1"/>
                </a:solidFill>
                <a:latin typeface="Calibri" pitchFamily="34" charset="0"/>
              </a:defRPr>
            </a:lvl6pPr>
            <a:lvl7pPr marL="2971800" indent="-228600" defTabSz="457200" eaLnBrk="0" fontAlgn="base" hangingPunct="0">
              <a:spcBef>
                <a:spcPct val="30000"/>
              </a:spcBef>
              <a:spcAft>
                <a:spcPct val="0"/>
              </a:spcAft>
              <a:defRPr sz="1200">
                <a:solidFill>
                  <a:schemeClr val="tx1"/>
                </a:solidFill>
                <a:latin typeface="Calibri" pitchFamily="34" charset="0"/>
              </a:defRPr>
            </a:lvl7pPr>
            <a:lvl8pPr marL="3429000" indent="-228600" defTabSz="457200" eaLnBrk="0" fontAlgn="base" hangingPunct="0">
              <a:spcBef>
                <a:spcPct val="30000"/>
              </a:spcBef>
              <a:spcAft>
                <a:spcPct val="0"/>
              </a:spcAft>
              <a:defRPr sz="1200">
                <a:solidFill>
                  <a:schemeClr val="tx1"/>
                </a:solidFill>
                <a:latin typeface="Calibri" pitchFamily="34" charset="0"/>
              </a:defRPr>
            </a:lvl8pPr>
            <a:lvl9pPr marL="3886200" indent="-228600" defTabSz="457200" eaLnBrk="0" fontAlgn="base" hangingPunct="0">
              <a:spcBef>
                <a:spcPct val="30000"/>
              </a:spcBef>
              <a:spcAft>
                <a:spcPct val="0"/>
              </a:spcAft>
              <a:defRPr sz="1200">
                <a:solidFill>
                  <a:schemeClr val="tx1"/>
                </a:solidFill>
                <a:latin typeface="Calibri" pitchFamily="34" charset="0"/>
              </a:defRPr>
            </a:lvl9pPr>
          </a:lstStyle>
          <a:p>
            <a:pPr>
              <a:spcBef>
                <a:spcPct val="0"/>
              </a:spcBef>
            </a:pPr>
            <a:fld id="{D66BB240-CF90-4FE5-8412-3A3E270A1208}" type="slidenum">
              <a:rPr lang="en-IN" altLang="en-US"/>
              <a:pPr>
                <a:spcBef>
                  <a:spcPct val="0"/>
                </a:spcBef>
              </a:pPr>
              <a:t>6</a:t>
            </a:fld>
            <a:endParaRPr lang="en-I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30724"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defTabSz="457200" eaLnBrk="0" fontAlgn="base" hangingPunct="0">
              <a:spcBef>
                <a:spcPct val="30000"/>
              </a:spcBef>
              <a:spcAft>
                <a:spcPct val="0"/>
              </a:spcAft>
              <a:defRPr sz="1200">
                <a:solidFill>
                  <a:schemeClr val="tx1"/>
                </a:solidFill>
                <a:latin typeface="Calibri" pitchFamily="34" charset="0"/>
              </a:defRPr>
            </a:lvl6pPr>
            <a:lvl7pPr marL="2971800" indent="-228600" defTabSz="457200" eaLnBrk="0" fontAlgn="base" hangingPunct="0">
              <a:spcBef>
                <a:spcPct val="30000"/>
              </a:spcBef>
              <a:spcAft>
                <a:spcPct val="0"/>
              </a:spcAft>
              <a:defRPr sz="1200">
                <a:solidFill>
                  <a:schemeClr val="tx1"/>
                </a:solidFill>
                <a:latin typeface="Calibri" pitchFamily="34" charset="0"/>
              </a:defRPr>
            </a:lvl7pPr>
            <a:lvl8pPr marL="3429000" indent="-228600" defTabSz="457200" eaLnBrk="0" fontAlgn="base" hangingPunct="0">
              <a:spcBef>
                <a:spcPct val="30000"/>
              </a:spcBef>
              <a:spcAft>
                <a:spcPct val="0"/>
              </a:spcAft>
              <a:defRPr sz="1200">
                <a:solidFill>
                  <a:schemeClr val="tx1"/>
                </a:solidFill>
                <a:latin typeface="Calibri" pitchFamily="34" charset="0"/>
              </a:defRPr>
            </a:lvl8pPr>
            <a:lvl9pPr marL="3886200" indent="-228600" defTabSz="457200" eaLnBrk="0" fontAlgn="base" hangingPunct="0">
              <a:spcBef>
                <a:spcPct val="30000"/>
              </a:spcBef>
              <a:spcAft>
                <a:spcPct val="0"/>
              </a:spcAft>
              <a:defRPr sz="1200">
                <a:solidFill>
                  <a:schemeClr val="tx1"/>
                </a:solidFill>
                <a:latin typeface="Calibri" pitchFamily="34" charset="0"/>
              </a:defRPr>
            </a:lvl9pPr>
          </a:lstStyle>
          <a:p>
            <a:pPr>
              <a:spcBef>
                <a:spcPct val="0"/>
              </a:spcBef>
            </a:pPr>
            <a:fld id="{803B31BF-CEC2-4384-8EB3-DDA02E96E0B3}" type="slidenum">
              <a:rPr lang="en-IN" altLang="en-US"/>
              <a:pPr>
                <a:spcBef>
                  <a:spcPct val="0"/>
                </a:spcBef>
              </a:pPr>
              <a:t>7</a:t>
            </a:fld>
            <a:endParaRPr lang="en-I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31748"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defTabSz="457200" eaLnBrk="0" fontAlgn="base" hangingPunct="0">
              <a:spcBef>
                <a:spcPct val="30000"/>
              </a:spcBef>
              <a:spcAft>
                <a:spcPct val="0"/>
              </a:spcAft>
              <a:defRPr sz="1200">
                <a:solidFill>
                  <a:schemeClr val="tx1"/>
                </a:solidFill>
                <a:latin typeface="Calibri" pitchFamily="34" charset="0"/>
              </a:defRPr>
            </a:lvl6pPr>
            <a:lvl7pPr marL="2971800" indent="-228600" defTabSz="457200" eaLnBrk="0" fontAlgn="base" hangingPunct="0">
              <a:spcBef>
                <a:spcPct val="30000"/>
              </a:spcBef>
              <a:spcAft>
                <a:spcPct val="0"/>
              </a:spcAft>
              <a:defRPr sz="1200">
                <a:solidFill>
                  <a:schemeClr val="tx1"/>
                </a:solidFill>
                <a:latin typeface="Calibri" pitchFamily="34" charset="0"/>
              </a:defRPr>
            </a:lvl7pPr>
            <a:lvl8pPr marL="3429000" indent="-228600" defTabSz="457200" eaLnBrk="0" fontAlgn="base" hangingPunct="0">
              <a:spcBef>
                <a:spcPct val="30000"/>
              </a:spcBef>
              <a:spcAft>
                <a:spcPct val="0"/>
              </a:spcAft>
              <a:defRPr sz="1200">
                <a:solidFill>
                  <a:schemeClr val="tx1"/>
                </a:solidFill>
                <a:latin typeface="Calibri" pitchFamily="34" charset="0"/>
              </a:defRPr>
            </a:lvl8pPr>
            <a:lvl9pPr marL="3886200" indent="-228600" defTabSz="457200" eaLnBrk="0" fontAlgn="base" hangingPunct="0">
              <a:spcBef>
                <a:spcPct val="30000"/>
              </a:spcBef>
              <a:spcAft>
                <a:spcPct val="0"/>
              </a:spcAft>
              <a:defRPr sz="1200">
                <a:solidFill>
                  <a:schemeClr val="tx1"/>
                </a:solidFill>
                <a:latin typeface="Calibri" pitchFamily="34" charset="0"/>
              </a:defRPr>
            </a:lvl9pPr>
          </a:lstStyle>
          <a:p>
            <a:pPr>
              <a:spcBef>
                <a:spcPct val="0"/>
              </a:spcBef>
            </a:pPr>
            <a:fld id="{C6FFA7DF-0F38-4D4C-929E-6EE25EA072C6}" type="slidenum">
              <a:rPr lang="en-IN" altLang="en-US"/>
              <a:pPr>
                <a:spcBef>
                  <a:spcPct val="0"/>
                </a:spcBef>
              </a:pPr>
              <a:t>8</a:t>
            </a:fld>
            <a:endParaRPr lang="en-I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32772"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defTabSz="457200" eaLnBrk="0" fontAlgn="base" hangingPunct="0">
              <a:spcBef>
                <a:spcPct val="30000"/>
              </a:spcBef>
              <a:spcAft>
                <a:spcPct val="0"/>
              </a:spcAft>
              <a:defRPr sz="1200">
                <a:solidFill>
                  <a:schemeClr val="tx1"/>
                </a:solidFill>
                <a:latin typeface="Calibri" pitchFamily="34" charset="0"/>
              </a:defRPr>
            </a:lvl6pPr>
            <a:lvl7pPr marL="2971800" indent="-228600" defTabSz="457200" eaLnBrk="0" fontAlgn="base" hangingPunct="0">
              <a:spcBef>
                <a:spcPct val="30000"/>
              </a:spcBef>
              <a:spcAft>
                <a:spcPct val="0"/>
              </a:spcAft>
              <a:defRPr sz="1200">
                <a:solidFill>
                  <a:schemeClr val="tx1"/>
                </a:solidFill>
                <a:latin typeface="Calibri" pitchFamily="34" charset="0"/>
              </a:defRPr>
            </a:lvl7pPr>
            <a:lvl8pPr marL="3429000" indent="-228600" defTabSz="457200" eaLnBrk="0" fontAlgn="base" hangingPunct="0">
              <a:spcBef>
                <a:spcPct val="30000"/>
              </a:spcBef>
              <a:spcAft>
                <a:spcPct val="0"/>
              </a:spcAft>
              <a:defRPr sz="1200">
                <a:solidFill>
                  <a:schemeClr val="tx1"/>
                </a:solidFill>
                <a:latin typeface="Calibri" pitchFamily="34" charset="0"/>
              </a:defRPr>
            </a:lvl8pPr>
            <a:lvl9pPr marL="3886200" indent="-228600" defTabSz="457200" eaLnBrk="0" fontAlgn="base" hangingPunct="0">
              <a:spcBef>
                <a:spcPct val="30000"/>
              </a:spcBef>
              <a:spcAft>
                <a:spcPct val="0"/>
              </a:spcAft>
              <a:defRPr sz="1200">
                <a:solidFill>
                  <a:schemeClr val="tx1"/>
                </a:solidFill>
                <a:latin typeface="Calibri" pitchFamily="34" charset="0"/>
              </a:defRPr>
            </a:lvl9pPr>
          </a:lstStyle>
          <a:p>
            <a:pPr>
              <a:spcBef>
                <a:spcPct val="0"/>
              </a:spcBef>
            </a:pPr>
            <a:fld id="{18445502-4017-4496-9551-15CC38CA8AAE}" type="slidenum">
              <a:rPr lang="en-IN" altLang="en-US"/>
              <a:pPr>
                <a:spcBef>
                  <a:spcPct val="0"/>
                </a:spcBef>
              </a:pPr>
              <a:t>9</a:t>
            </a:fld>
            <a:endParaRPr lang="en-I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a:spLocks noChangeAspect="1"/>
          </p:cNvSpPr>
          <p:nvPr/>
        </p:nvSpPr>
        <p:spPr>
          <a:xfrm>
            <a:off x="231775" y="244475"/>
            <a:ext cx="11723688" cy="6376988"/>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5" name="Straight Connector 4"/>
          <p:cNvCxnSpPr/>
          <p:nvPr/>
        </p:nvCxnSpPr>
        <p:spPr>
          <a:xfrm>
            <a:off x="1978025" y="3733800"/>
            <a:ext cx="8229600"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6" name="Date Placeholder 3"/>
          <p:cNvSpPr>
            <a:spLocks noGrp="1"/>
          </p:cNvSpPr>
          <p:nvPr>
            <p:ph type="dt" sz="half" idx="10"/>
          </p:nvPr>
        </p:nvSpPr>
        <p:spPr/>
        <p:txBody>
          <a:bodyPr/>
          <a:lstStyle>
            <a:lvl1pPr>
              <a:defRPr>
                <a:solidFill>
                  <a:srgbClr val="FFFFFF"/>
                </a:solidFill>
              </a:defRPr>
            </a:lvl1pPr>
          </a:lstStyle>
          <a:p>
            <a:pPr>
              <a:defRPr/>
            </a:pPr>
            <a:fld id="{147CE853-C460-4E44-B141-B0E1D05C6122}" type="datetime1">
              <a:rPr lang="en-US"/>
              <a:pPr>
                <a:defRPr/>
              </a:pPr>
              <a:t>6/30/2022</a:t>
            </a:fld>
            <a:endParaRPr lang="en-US" dirty="0"/>
          </a:p>
        </p:txBody>
      </p:sp>
      <p:sp>
        <p:nvSpPr>
          <p:cNvPr id="7" name="Footer Placeholder 4"/>
          <p:cNvSpPr>
            <a:spLocks noGrp="1"/>
          </p:cNvSpPr>
          <p:nvPr>
            <p:ph type="ftr" sz="quarter" idx="11"/>
          </p:nvPr>
        </p:nvSpPr>
        <p:spPr/>
        <p:txBody>
          <a:bodyPr/>
          <a:lstStyle>
            <a:lvl1pPr>
              <a:defRPr>
                <a:solidFill>
                  <a:srgbClr val="FFFFFF"/>
                </a:solidFill>
              </a:defRPr>
            </a:lvl1pPr>
          </a:lstStyle>
          <a:p>
            <a:pPr>
              <a:defRPr/>
            </a:pPr>
            <a:endParaRPr lang="en-US"/>
          </a:p>
        </p:txBody>
      </p:sp>
      <p:sp>
        <p:nvSpPr>
          <p:cNvPr id="8" name="Slide Number Placeholder 5"/>
          <p:cNvSpPr>
            <a:spLocks noGrp="1"/>
          </p:cNvSpPr>
          <p:nvPr>
            <p:ph type="sldNum" sz="quarter" idx="12"/>
          </p:nvPr>
        </p:nvSpPr>
        <p:spPr/>
        <p:txBody>
          <a:bodyPr/>
          <a:lstStyle>
            <a:lvl1pPr>
              <a:defRPr smtClean="0">
                <a:solidFill>
                  <a:srgbClr val="FFFFFF"/>
                </a:solidFill>
              </a:defRPr>
            </a:lvl1pPr>
          </a:lstStyle>
          <a:p>
            <a:pPr>
              <a:defRPr/>
            </a:pPr>
            <a:fld id="{2ECD977D-9D61-41FF-9507-2BBA3E138B7C}" type="slidenum">
              <a:rPr lang="en-US" altLang="en-US"/>
              <a:pPr>
                <a:defRPr/>
              </a:pPr>
              <a:t>‹#›</a:t>
            </a:fld>
            <a:endParaRPr lang="en-US" altLang="en-US"/>
          </a:p>
        </p:txBody>
      </p:sp>
    </p:spTree>
    <p:extLst>
      <p:ext uri="{BB962C8B-B14F-4D97-AF65-F5344CB8AC3E}">
        <p14:creationId xmlns:p14="http://schemas.microsoft.com/office/powerpoint/2010/main" val="3836763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A603DD6F-2C86-49B9-8CD1-6FEA29F84284}" type="datetime1">
              <a:rPr lang="en-US"/>
              <a:pPr>
                <a:defRPr/>
              </a:pPr>
              <a:t>6/30/2022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B2918DE-41FF-47E3-9ED8-EBAA26824FF3}" type="slidenum">
              <a:rPr lang="en-US" altLang="en-US"/>
              <a:pPr>
                <a:defRPr/>
              </a:pPr>
              <a:t>‹#›</a:t>
            </a:fld>
            <a:endParaRPr lang="en-US" altLang="en-US"/>
          </a:p>
        </p:txBody>
      </p:sp>
    </p:spTree>
    <p:extLst>
      <p:ext uri="{BB962C8B-B14F-4D97-AF65-F5344CB8AC3E}">
        <p14:creationId xmlns:p14="http://schemas.microsoft.com/office/powerpoint/2010/main" val="1206658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29D85B86-6B57-4CDD-B061-1BD11D37E4E5}" type="datetime1">
              <a:rPr lang="en-US"/>
              <a:pPr>
                <a:defRPr/>
              </a:pPr>
              <a:t>6/30/2022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590DFE1-A6E5-4935-B68B-8D6CA2D4089C}" type="slidenum">
              <a:rPr lang="en-US" altLang="en-US"/>
              <a:pPr>
                <a:defRPr/>
              </a:pPr>
              <a:t>‹#›</a:t>
            </a:fld>
            <a:endParaRPr lang="en-US" altLang="en-US"/>
          </a:p>
        </p:txBody>
      </p:sp>
    </p:spTree>
    <p:extLst>
      <p:ext uri="{BB962C8B-B14F-4D97-AF65-F5344CB8AC3E}">
        <p14:creationId xmlns:p14="http://schemas.microsoft.com/office/powerpoint/2010/main" val="3025814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30F8A943-6BAF-48E5-A3EE-F1F5FD58B6AF}" type="datetime1">
              <a:rPr lang="en-US"/>
              <a:pPr>
                <a:defRPr/>
              </a:pPr>
              <a:t>6/30/2022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04A423F-0DC8-49D1-BB14-EE95DB37CDEA}" type="slidenum">
              <a:rPr lang="en-US" altLang="en-US"/>
              <a:pPr>
                <a:defRPr/>
              </a:pPr>
              <a:t>‹#›</a:t>
            </a:fld>
            <a:endParaRPr lang="en-US" altLang="en-US"/>
          </a:p>
        </p:txBody>
      </p:sp>
    </p:spTree>
    <p:extLst>
      <p:ext uri="{BB962C8B-B14F-4D97-AF65-F5344CB8AC3E}">
        <p14:creationId xmlns:p14="http://schemas.microsoft.com/office/powerpoint/2010/main" val="4093309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cxnSp>
        <p:nvCxnSpPr>
          <p:cNvPr id="4" name="Straight Connector 3"/>
          <p:cNvCxnSpPr/>
          <p:nvPr/>
        </p:nvCxnSpPr>
        <p:spPr>
          <a:xfrm>
            <a:off x="1981200" y="4021138"/>
            <a:ext cx="82296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F2B7B06-3A24-410C-93B3-B869C8D13618}" type="datetime1">
              <a:rPr lang="en-US"/>
              <a:pPr>
                <a:defRPr/>
              </a:pPr>
              <a:t>6/30/2022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smtClean="0"/>
            </a:lvl1pPr>
          </a:lstStyle>
          <a:p>
            <a:pPr>
              <a:defRPr/>
            </a:pPr>
            <a:fld id="{68FBB273-896A-4B26-863E-9E888EB7AF5B}" type="slidenum">
              <a:rPr lang="en-US" altLang="en-US"/>
              <a:pPr>
                <a:defRPr/>
              </a:pPr>
              <a:t>‹#›</a:t>
            </a:fld>
            <a:endParaRPr lang="en-US" altLang="en-US"/>
          </a:p>
        </p:txBody>
      </p:sp>
    </p:spTree>
    <p:extLst>
      <p:ext uri="{BB962C8B-B14F-4D97-AF65-F5344CB8AC3E}">
        <p14:creationId xmlns:p14="http://schemas.microsoft.com/office/powerpoint/2010/main" val="1243476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BBE10E71-EC05-4B51-B17E-513D11971A46}" type="datetime1">
              <a:rPr lang="en-US"/>
              <a:pPr>
                <a:defRPr/>
              </a:pPr>
              <a:t>6/30/2022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86DA6EC-AB47-4158-B876-FB854F8580AB}" type="slidenum">
              <a:rPr lang="en-US" altLang="en-US"/>
              <a:pPr>
                <a:defRPr/>
              </a:pPr>
              <a:t>‹#›</a:t>
            </a:fld>
            <a:endParaRPr lang="en-US" altLang="en-US"/>
          </a:p>
        </p:txBody>
      </p:sp>
    </p:spTree>
    <p:extLst>
      <p:ext uri="{BB962C8B-B14F-4D97-AF65-F5344CB8AC3E}">
        <p14:creationId xmlns:p14="http://schemas.microsoft.com/office/powerpoint/2010/main" val="118183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FF9C43CF-5AAB-4301-8071-8D2BBDBD3DB1}" type="datetime1">
              <a:rPr lang="en-US"/>
              <a:pPr>
                <a:defRPr/>
              </a:pPr>
              <a:t>6/30/2022</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BD5049F3-3A0C-4016-A86A-399C2C2A3898}" type="slidenum">
              <a:rPr lang="en-US" altLang="en-US"/>
              <a:pPr>
                <a:defRPr/>
              </a:pPr>
              <a:t>‹#›</a:t>
            </a:fld>
            <a:endParaRPr lang="en-US" altLang="en-US"/>
          </a:p>
        </p:txBody>
      </p:sp>
    </p:spTree>
    <p:extLst>
      <p:ext uri="{BB962C8B-B14F-4D97-AF65-F5344CB8AC3E}">
        <p14:creationId xmlns:p14="http://schemas.microsoft.com/office/powerpoint/2010/main" val="2986037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1ECAE2AB-C76C-426B-AA34-E74146BF0D1F}" type="datetime1">
              <a:rPr lang="en-US"/>
              <a:pPr>
                <a:defRPr/>
              </a:pPr>
              <a:t>6/30/2022</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BE965ECC-3B21-4643-A9C4-F1C9D47E4FE4}" type="slidenum">
              <a:rPr lang="en-US" altLang="en-US"/>
              <a:pPr>
                <a:defRPr/>
              </a:pPr>
              <a:t>‹#›</a:t>
            </a:fld>
            <a:endParaRPr lang="en-US" altLang="en-US"/>
          </a:p>
        </p:txBody>
      </p:sp>
    </p:spTree>
    <p:extLst>
      <p:ext uri="{BB962C8B-B14F-4D97-AF65-F5344CB8AC3E}">
        <p14:creationId xmlns:p14="http://schemas.microsoft.com/office/powerpoint/2010/main" val="18753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0865550-13C4-49AA-80F3-F8BC82492452}" type="datetime1">
              <a:rPr lang="en-US"/>
              <a:pPr>
                <a:defRPr/>
              </a:pPr>
              <a:t>6/30/2022</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542C7849-07BC-42B9-AD2F-36B7E2511141}" type="slidenum">
              <a:rPr lang="en-US" altLang="en-US"/>
              <a:pPr>
                <a:defRPr/>
              </a:pPr>
              <a:t>‹#›</a:t>
            </a:fld>
            <a:endParaRPr lang="en-US" altLang="en-US"/>
          </a:p>
        </p:txBody>
      </p:sp>
    </p:spTree>
    <p:extLst>
      <p:ext uri="{BB962C8B-B14F-4D97-AF65-F5344CB8AC3E}">
        <p14:creationId xmlns:p14="http://schemas.microsoft.com/office/powerpoint/2010/main" val="3355850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919D7CA-2E18-4886-BEEE-5CB53F63B3AB}" type="datetime1">
              <a:rPr lang="en-US"/>
              <a:pPr>
                <a:defRPr/>
              </a:pPr>
              <a:t>6/30/2022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A8D512F-1F56-45D0-9C61-7B20E8DFE687}" type="slidenum">
              <a:rPr lang="en-US" altLang="en-US"/>
              <a:pPr>
                <a:defRPr/>
              </a:pPr>
              <a:t>‹#›</a:t>
            </a:fld>
            <a:endParaRPr lang="en-US" altLang="en-US"/>
          </a:p>
        </p:txBody>
      </p:sp>
    </p:spTree>
    <p:extLst>
      <p:ext uri="{BB962C8B-B14F-4D97-AF65-F5344CB8AC3E}">
        <p14:creationId xmlns:p14="http://schemas.microsoft.com/office/powerpoint/2010/main" val="732670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rtlCol="0">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fld id="{081EEF3A-FB77-4382-A801-721CB19CD35B}" type="datetime1">
              <a:rPr lang="en-US"/>
              <a:pPr>
                <a:defRPr/>
              </a:pPr>
              <a:t>6/30/2022</a:t>
            </a:fld>
            <a:endParaRPr lang="en-US" dirty="0"/>
          </a:p>
        </p:txBody>
      </p:sp>
      <p:sp>
        <p:nvSpPr>
          <p:cNvPr id="6" name="Footer Placeholder 5"/>
          <p:cNvSpPr>
            <a:spLocks noGrp="1"/>
          </p:cNvSpPr>
          <p:nvPr>
            <p:ph type="ftr" sz="quarter" idx="11"/>
          </p:nvPr>
        </p:nvSpPr>
        <p:spPr/>
        <p:txBody>
          <a:bodyPr/>
          <a:lstStyle>
            <a:lvl1pPr algn="l">
              <a:defRPr/>
            </a:lvl1pPr>
          </a:lstStyle>
          <a:p>
            <a:pPr>
              <a:defRPr/>
            </a:pPr>
            <a:endParaRPr lang="en-US"/>
          </a:p>
        </p:txBody>
      </p:sp>
      <p:sp>
        <p:nvSpPr>
          <p:cNvPr id="7" name="Slide Number Placeholder 6"/>
          <p:cNvSpPr>
            <a:spLocks noGrp="1"/>
          </p:cNvSpPr>
          <p:nvPr>
            <p:ph type="sldNum" sz="quarter" idx="12"/>
          </p:nvPr>
        </p:nvSpPr>
        <p:spPr/>
        <p:txBody>
          <a:bodyPr/>
          <a:lstStyle>
            <a:lvl1pPr>
              <a:defRPr smtClean="0"/>
            </a:lvl1pPr>
          </a:lstStyle>
          <a:p>
            <a:pPr>
              <a:defRPr/>
            </a:pPr>
            <a:fld id="{4B8CDEC1-15CC-4BFA-9942-C78495BD2D2D}" type="slidenum">
              <a:rPr lang="en-US" altLang="en-US"/>
              <a:pPr>
                <a:defRPr/>
              </a:pPr>
              <a:t>‹#›</a:t>
            </a:fld>
            <a:endParaRPr lang="en-US" altLang="en-US"/>
          </a:p>
        </p:txBody>
      </p:sp>
    </p:spTree>
    <p:extLst>
      <p:ext uri="{BB962C8B-B14F-4D97-AF65-F5344CB8AC3E}">
        <p14:creationId xmlns:p14="http://schemas.microsoft.com/office/powerpoint/2010/main" val="2517834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775" y="244475"/>
            <a:ext cx="11723688" cy="637698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027" name="Title Placeholder 1"/>
          <p:cNvSpPr>
            <a:spLocks noGrp="1"/>
          </p:cNvSpPr>
          <p:nvPr>
            <p:ph type="title"/>
          </p:nvPr>
        </p:nvSpPr>
        <p:spPr bwMode="auto">
          <a:xfrm>
            <a:off x="1143000" y="609600"/>
            <a:ext cx="9875838" cy="135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8" name="Text Placeholder 2"/>
          <p:cNvSpPr>
            <a:spLocks noGrp="1"/>
          </p:cNvSpPr>
          <p:nvPr>
            <p:ph type="body" idx="1"/>
          </p:nvPr>
        </p:nvSpPr>
        <p:spPr bwMode="auto">
          <a:xfrm>
            <a:off x="1143000" y="2057400"/>
            <a:ext cx="9872663"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1143000" y="6224588"/>
            <a:ext cx="2328863"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accent1"/>
                </a:solidFill>
                <a:latin typeface="+mn-lt"/>
                <a:cs typeface="+mn-cs"/>
              </a:defRPr>
            </a:lvl1pPr>
          </a:lstStyle>
          <a:p>
            <a:pPr>
              <a:defRPr/>
            </a:pPr>
            <a:fld id="{235A82EA-1A3D-4863-8A83-964EC32F676B}" type="datetime1">
              <a:rPr lang="en-US"/>
              <a:pPr>
                <a:defRPr/>
              </a:pPr>
              <a:t>6/30/2022</a:t>
            </a:fld>
            <a:endParaRPr lang="en-US" dirty="0"/>
          </a:p>
        </p:txBody>
      </p:sp>
      <p:sp>
        <p:nvSpPr>
          <p:cNvPr id="5" name="Footer Placeholder 4"/>
          <p:cNvSpPr>
            <a:spLocks noGrp="1"/>
          </p:cNvSpPr>
          <p:nvPr>
            <p:ph type="ftr" sz="quarter" idx="3"/>
          </p:nvPr>
        </p:nvSpPr>
        <p:spPr>
          <a:xfrm>
            <a:off x="3949700" y="6224588"/>
            <a:ext cx="4716463"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accent1"/>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9329738" y="6224588"/>
            <a:ext cx="1706562"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chemeClr val="accent1"/>
                </a:solidFill>
                <a:latin typeface="Corbel" pitchFamily="34" charset="0"/>
              </a:defRPr>
            </a:lvl1pPr>
          </a:lstStyle>
          <a:p>
            <a:pPr>
              <a:defRPr/>
            </a:pPr>
            <a:fld id="{BBBD5B35-CF7F-4F2E-8247-0EEB61E5899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53" r:id="rId1"/>
    <p:sldLayoutId id="2147483745" r:id="rId2"/>
    <p:sldLayoutId id="2147483754" r:id="rId3"/>
    <p:sldLayoutId id="2147483746" r:id="rId4"/>
    <p:sldLayoutId id="2147483747" r:id="rId5"/>
    <p:sldLayoutId id="2147483748" r:id="rId6"/>
    <p:sldLayoutId id="2147483749" r:id="rId7"/>
    <p:sldLayoutId id="2147483750" r:id="rId8"/>
    <p:sldLayoutId id="2147483755" r:id="rId9"/>
    <p:sldLayoutId id="2147483751" r:id="rId10"/>
    <p:sldLayoutId id="2147483752" r:id="rId11"/>
  </p:sldLayoutIdLst>
  <p:hf hdr="0" ftr="0" dt="0"/>
  <p:txStyles>
    <p:titleStyle>
      <a:lvl1pPr algn="l" rtl="0" eaLnBrk="0" fontAlgn="base" hangingPunct="0">
        <a:lnSpc>
          <a:spcPct val="90000"/>
        </a:lnSpc>
        <a:spcBef>
          <a:spcPct val="0"/>
        </a:spcBef>
        <a:spcAft>
          <a:spcPct val="0"/>
        </a:spcAft>
        <a:defRPr sz="4400" kern="1200">
          <a:solidFill>
            <a:schemeClr val="accent1"/>
          </a:solidFill>
          <a:latin typeface="+mj-lt"/>
          <a:ea typeface="+mj-ea"/>
          <a:cs typeface="+mj-cs"/>
        </a:defRPr>
      </a:lvl1pPr>
      <a:lvl2pPr algn="l" rtl="0" eaLnBrk="0" fontAlgn="base" hangingPunct="0">
        <a:lnSpc>
          <a:spcPct val="90000"/>
        </a:lnSpc>
        <a:spcBef>
          <a:spcPct val="0"/>
        </a:spcBef>
        <a:spcAft>
          <a:spcPct val="0"/>
        </a:spcAft>
        <a:defRPr sz="4400">
          <a:solidFill>
            <a:schemeClr val="accent1"/>
          </a:solidFill>
          <a:latin typeface="Corbel" pitchFamily="34" charset="0"/>
        </a:defRPr>
      </a:lvl2pPr>
      <a:lvl3pPr algn="l" rtl="0" eaLnBrk="0" fontAlgn="base" hangingPunct="0">
        <a:lnSpc>
          <a:spcPct val="90000"/>
        </a:lnSpc>
        <a:spcBef>
          <a:spcPct val="0"/>
        </a:spcBef>
        <a:spcAft>
          <a:spcPct val="0"/>
        </a:spcAft>
        <a:defRPr sz="4400">
          <a:solidFill>
            <a:schemeClr val="accent1"/>
          </a:solidFill>
          <a:latin typeface="Corbel" pitchFamily="34" charset="0"/>
        </a:defRPr>
      </a:lvl3pPr>
      <a:lvl4pPr algn="l" rtl="0" eaLnBrk="0" fontAlgn="base" hangingPunct="0">
        <a:lnSpc>
          <a:spcPct val="90000"/>
        </a:lnSpc>
        <a:spcBef>
          <a:spcPct val="0"/>
        </a:spcBef>
        <a:spcAft>
          <a:spcPct val="0"/>
        </a:spcAft>
        <a:defRPr sz="4400">
          <a:solidFill>
            <a:schemeClr val="accent1"/>
          </a:solidFill>
          <a:latin typeface="Corbel" pitchFamily="34" charset="0"/>
        </a:defRPr>
      </a:lvl4pPr>
      <a:lvl5pPr algn="l" rtl="0" eaLnBrk="0" fontAlgn="base" hangingPunct="0">
        <a:lnSpc>
          <a:spcPct val="90000"/>
        </a:lnSpc>
        <a:spcBef>
          <a:spcPct val="0"/>
        </a:spcBef>
        <a:spcAft>
          <a:spcPct val="0"/>
        </a:spcAft>
        <a:defRPr sz="4400">
          <a:solidFill>
            <a:schemeClr val="accent1"/>
          </a:solidFill>
          <a:latin typeface="Corbel" pitchFamily="34" charset="0"/>
        </a:defRPr>
      </a:lvl5pPr>
      <a:lvl6pPr marL="457200" algn="l" rtl="0" fontAlgn="base">
        <a:lnSpc>
          <a:spcPct val="90000"/>
        </a:lnSpc>
        <a:spcBef>
          <a:spcPct val="0"/>
        </a:spcBef>
        <a:spcAft>
          <a:spcPct val="0"/>
        </a:spcAft>
        <a:defRPr sz="4400">
          <a:solidFill>
            <a:schemeClr val="accent1"/>
          </a:solidFill>
          <a:latin typeface="Corbel" pitchFamily="34" charset="0"/>
        </a:defRPr>
      </a:lvl6pPr>
      <a:lvl7pPr marL="914400" algn="l" rtl="0" fontAlgn="base">
        <a:lnSpc>
          <a:spcPct val="90000"/>
        </a:lnSpc>
        <a:spcBef>
          <a:spcPct val="0"/>
        </a:spcBef>
        <a:spcAft>
          <a:spcPct val="0"/>
        </a:spcAft>
        <a:defRPr sz="4400">
          <a:solidFill>
            <a:schemeClr val="accent1"/>
          </a:solidFill>
          <a:latin typeface="Corbel" pitchFamily="34" charset="0"/>
        </a:defRPr>
      </a:lvl7pPr>
      <a:lvl8pPr marL="1371600" algn="l" rtl="0" fontAlgn="base">
        <a:lnSpc>
          <a:spcPct val="90000"/>
        </a:lnSpc>
        <a:spcBef>
          <a:spcPct val="0"/>
        </a:spcBef>
        <a:spcAft>
          <a:spcPct val="0"/>
        </a:spcAft>
        <a:defRPr sz="4400">
          <a:solidFill>
            <a:schemeClr val="accent1"/>
          </a:solidFill>
          <a:latin typeface="Corbel" pitchFamily="34" charset="0"/>
        </a:defRPr>
      </a:lvl8pPr>
      <a:lvl9pPr marL="1828800" algn="l" rtl="0" fontAlgn="base">
        <a:lnSpc>
          <a:spcPct val="90000"/>
        </a:lnSpc>
        <a:spcBef>
          <a:spcPct val="0"/>
        </a:spcBef>
        <a:spcAft>
          <a:spcPct val="0"/>
        </a:spcAft>
        <a:defRPr sz="4400">
          <a:solidFill>
            <a:schemeClr val="accent1"/>
          </a:solidFill>
          <a:latin typeface="Corbel" pitchFamily="34" charset="0"/>
        </a:defRPr>
      </a:lvl9pPr>
    </p:titleStyle>
    <p:bodyStyle>
      <a:lvl1pPr marL="228600" indent="-182563" algn="l" rtl="0" eaLnBrk="0" fontAlgn="base" hangingPunct="0">
        <a:lnSpc>
          <a:spcPct val="90000"/>
        </a:lnSpc>
        <a:spcBef>
          <a:spcPts val="1400"/>
        </a:spcBef>
        <a:spcAft>
          <a:spcPct val="0"/>
        </a:spcAft>
        <a:buClr>
          <a:schemeClr val="accent1"/>
        </a:buClr>
        <a:buSzPct val="80000"/>
        <a:buFont typeface="Corbel" panose="020B0503020204020204" pitchFamily="34" charset="0"/>
        <a:buChar char="•"/>
        <a:defRPr sz="2200" kern="1200">
          <a:solidFill>
            <a:schemeClr val="accent1"/>
          </a:solidFill>
          <a:latin typeface="+mn-lt"/>
          <a:ea typeface="+mn-ea"/>
          <a:cs typeface="+mn-cs"/>
        </a:defRPr>
      </a:lvl1pPr>
      <a:lvl2pPr marL="457200" indent="-182563" algn="l" rtl="0" eaLnBrk="0" fontAlgn="base" hangingPunct="0">
        <a:lnSpc>
          <a:spcPct val="90000"/>
        </a:lnSpc>
        <a:spcBef>
          <a:spcPts val="200"/>
        </a:spcBef>
        <a:spcAft>
          <a:spcPts val="400"/>
        </a:spcAft>
        <a:buClr>
          <a:schemeClr val="accent1"/>
        </a:buClr>
        <a:buSzPct val="80000"/>
        <a:buFont typeface="Corbel" panose="020B0503020204020204" pitchFamily="34" charset="0"/>
        <a:buChar char="•"/>
        <a:defRPr sz="2000" kern="1200">
          <a:solidFill>
            <a:schemeClr val="accent1"/>
          </a:solidFill>
          <a:latin typeface="+mn-lt"/>
          <a:ea typeface="+mn-ea"/>
          <a:cs typeface="+mn-cs"/>
        </a:defRPr>
      </a:lvl2pPr>
      <a:lvl3pPr marL="730250" indent="-182563" algn="l" rtl="0" eaLnBrk="0" fontAlgn="base" hangingPunct="0">
        <a:lnSpc>
          <a:spcPct val="90000"/>
        </a:lnSpc>
        <a:spcBef>
          <a:spcPts val="200"/>
        </a:spcBef>
        <a:spcAft>
          <a:spcPts val="400"/>
        </a:spcAft>
        <a:buClr>
          <a:schemeClr val="accent1"/>
        </a:buClr>
        <a:buSzPct val="80000"/>
        <a:buFont typeface="Corbel" panose="020B0503020204020204" pitchFamily="34" charset="0"/>
        <a:buChar char="•"/>
        <a:defRPr sz="2400" kern="1200">
          <a:solidFill>
            <a:schemeClr val="accent1"/>
          </a:solidFill>
          <a:latin typeface="+mn-lt"/>
          <a:ea typeface="+mn-ea"/>
          <a:cs typeface="+mn-cs"/>
        </a:defRPr>
      </a:lvl3pPr>
      <a:lvl4pPr marL="1004888" indent="-182563" algn="l" rtl="0" eaLnBrk="0" fontAlgn="base" hangingPunct="0">
        <a:lnSpc>
          <a:spcPct val="90000"/>
        </a:lnSpc>
        <a:spcBef>
          <a:spcPts val="200"/>
        </a:spcBef>
        <a:spcAft>
          <a:spcPts val="400"/>
        </a:spcAft>
        <a:buClr>
          <a:schemeClr val="accent1"/>
        </a:buClr>
        <a:buSzPct val="80000"/>
        <a:buFont typeface="Corbel" panose="020B0503020204020204" pitchFamily="34" charset="0"/>
        <a:buChar char="•"/>
        <a:defRPr sz="1600" kern="1200">
          <a:solidFill>
            <a:schemeClr val="accent1"/>
          </a:solidFill>
          <a:latin typeface="+mn-lt"/>
          <a:ea typeface="+mn-ea"/>
          <a:cs typeface="+mn-cs"/>
        </a:defRPr>
      </a:lvl4pPr>
      <a:lvl5pPr marL="1279525" indent="-182563" algn="l" rtl="0" eaLnBrk="0" fontAlgn="base" hangingPunct="0">
        <a:lnSpc>
          <a:spcPct val="90000"/>
        </a:lnSpc>
        <a:spcBef>
          <a:spcPts val="200"/>
        </a:spcBef>
        <a:spcAft>
          <a:spcPts val="400"/>
        </a:spcAft>
        <a:buClr>
          <a:schemeClr val="accent1"/>
        </a:buClr>
        <a:buSzPct val="80000"/>
        <a:buFont typeface="Corbel" panose="020B0503020204020204"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1.e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8" Type="http://schemas.openxmlformats.org/officeDocument/2006/relationships/hyperlink" Target="https://www.phptpoint.com/recursive-function-in-c/" TargetMode="External"/><Relationship Id="rId3" Type="http://schemas.openxmlformats.org/officeDocument/2006/relationships/hyperlink" Target="https://nptel.ac.in/courses/106/105/106105171/" TargetMode="External"/><Relationship Id="rId7" Type="http://schemas.openxmlformats.org/officeDocument/2006/relationships/hyperlink" Target="https://www.cprogramming.com/tutorial/c/lesson16.html"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hyperlink" Target="https://www.programiz.com/c-programming/c-recursion" TargetMode="External"/><Relationship Id="rId11" Type="http://schemas.openxmlformats.org/officeDocument/2006/relationships/image" Target="../media/image5.png"/><Relationship Id="rId5" Type="http://schemas.openxmlformats.org/officeDocument/2006/relationships/hyperlink" Target="https://www.digimat.in/nptel/courses/video/106105171/L01.html" TargetMode="External"/><Relationship Id="rId10" Type="http://schemas.openxmlformats.org/officeDocument/2006/relationships/image" Target="../media/image4.png"/><Relationship Id="rId4" Type="http://schemas.openxmlformats.org/officeDocument/2006/relationships/hyperlink" Target="http://www.nptelvideos.com/lecture.php?id=6625" TargetMode="External"/><Relationship Id="rId9" Type="http://schemas.openxmlformats.org/officeDocument/2006/relationships/hyperlink" Target="https://www.tutorialspoint.com/macros-and-preprocessors-in-c"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6.gif"/></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8.jpe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2" name="Picture 6" descr="abstract image"/>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0825" y="0"/>
            <a:ext cx="122634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ture 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28588" y="-96838"/>
            <a:ext cx="3430588"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125" name="Object 19"/>
          <p:cNvGraphicFramePr>
            <a:graphicFrameLocks noChangeAspect="1"/>
          </p:cNvGraphicFramePr>
          <p:nvPr/>
        </p:nvGraphicFramePr>
        <p:xfrm>
          <a:off x="66675" y="5380038"/>
          <a:ext cx="1484313" cy="1384300"/>
        </p:xfrm>
        <a:graphic>
          <a:graphicData uri="http://schemas.openxmlformats.org/presentationml/2006/ole">
            <mc:AlternateContent xmlns:mc="http://schemas.openxmlformats.org/markup-compatibility/2006">
              <mc:Choice xmlns:v="urn:schemas-microsoft-com:vml" Requires="v">
                <p:oleObj spid="_x0000_s5129" name="CorelDRAW" r:id="rId6" imgW="2169000" imgH="2169360" progId="">
                  <p:embed/>
                </p:oleObj>
              </mc:Choice>
              <mc:Fallback>
                <p:oleObj name="CorelDRAW" r:id="rId6" imgW="2169000" imgH="2169360" progId="">
                  <p:embed/>
                  <p:pic>
                    <p:nvPicPr>
                      <p:cNvPr id="0" name="Object 19"/>
                      <p:cNvPicPr>
                        <a:picLocks noChangeAspect="1" noChangeArrowheads="1"/>
                      </p:cNvPicPr>
                      <p:nvPr/>
                    </p:nvPicPr>
                    <p:blipFill>
                      <a:blip r:embed="rId7">
                        <a:lum bright="76000"/>
                        <a:extLst>
                          <a:ext uri="{28A0092B-C50C-407E-A947-70E740481C1C}">
                            <a14:useLocalDpi xmlns:a14="http://schemas.microsoft.com/office/drawing/2010/main" val="0"/>
                          </a:ext>
                        </a:extLst>
                      </a:blip>
                      <a:srcRect/>
                      <a:stretch>
                        <a:fillRect/>
                      </a:stretch>
                    </p:blipFill>
                    <p:spPr bwMode="auto">
                      <a:xfrm>
                        <a:off x="66675" y="5380038"/>
                        <a:ext cx="1484313"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Rectangle 2"/>
          <p:cNvSpPr/>
          <p:nvPr/>
        </p:nvSpPr>
        <p:spPr>
          <a:xfrm>
            <a:off x="2547938" y="5780088"/>
            <a:ext cx="6924675" cy="479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2400" b="1" dirty="0">
                <a:solidFill>
                  <a:schemeClr val="bg1"/>
                </a:solidFill>
                <a:latin typeface="Calibri" pitchFamily="34" charset="0"/>
                <a:cs typeface="Calibri" pitchFamily="34" charset="0"/>
              </a:rPr>
              <a:t>CHAPTER NAME  -FUNCTIONS</a:t>
            </a:r>
            <a:endParaRPr lang="en-IN" sz="2400" b="1" dirty="0">
              <a:solidFill>
                <a:schemeClr val="bg1"/>
              </a:solidFill>
              <a:latin typeface="Calibri" pitchFamily="34" charset="0"/>
              <a:cs typeface="Calibri" pitchFamily="34" charset="0"/>
            </a:endParaRPr>
          </a:p>
        </p:txBody>
      </p:sp>
      <p:sp>
        <p:nvSpPr>
          <p:cNvPr id="5127" name="Slide Number Placeholder 6"/>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a:lnSpc>
                <a:spcPct val="100000"/>
              </a:lnSpc>
              <a:spcBef>
                <a:spcPct val="0"/>
              </a:spcBef>
              <a:buClrTx/>
              <a:buSzTx/>
              <a:buFontTx/>
              <a:buNone/>
            </a:pPr>
            <a:fld id="{1A90B5C6-4C44-4585-925B-443D8043767F}" type="slidenum">
              <a:rPr lang="en-US" altLang="en-US" sz="1200">
                <a:solidFill>
                  <a:srgbClr val="FFFFFF"/>
                </a:solidFill>
              </a:rPr>
              <a:pPr>
                <a:lnSpc>
                  <a:spcPct val="100000"/>
                </a:lnSpc>
                <a:spcBef>
                  <a:spcPct val="0"/>
                </a:spcBef>
                <a:buClrTx/>
                <a:buSzTx/>
                <a:buFontTx/>
                <a:buNone/>
              </a:pPr>
              <a:t>1</a:t>
            </a:fld>
            <a:endParaRPr lang="en-US" altLang="en-US" sz="1200">
              <a:solidFill>
                <a:srgbClr val="FFFFFF"/>
              </a:solidFill>
            </a:endParaRPr>
          </a:p>
        </p:txBody>
      </p:sp>
      <p:sp>
        <p:nvSpPr>
          <p:cNvPr id="8" name="Rectangle 7"/>
          <p:cNvSpPr/>
          <p:nvPr/>
        </p:nvSpPr>
        <p:spPr>
          <a:xfrm>
            <a:off x="1376039" y="1597981"/>
            <a:ext cx="9215022" cy="3622089"/>
          </a:xfrm>
          <a:prstGeom prst="rect">
            <a:avLst/>
          </a:prstGeom>
          <a:ln/>
        </p:spPr>
        <p:style>
          <a:lnRef idx="0">
            <a:schemeClr val="accent1"/>
          </a:lnRef>
          <a:fillRef idx="3">
            <a:schemeClr val="accent1"/>
          </a:fillRef>
          <a:effectRef idx="3">
            <a:schemeClr val="accent1"/>
          </a:effectRef>
          <a:fontRef idx="minor">
            <a:schemeClr val="lt1"/>
          </a:fontRef>
        </p:style>
        <p:txBody>
          <a:bodyPr anchor="ctr"/>
          <a:lstStyle/>
          <a:p>
            <a:pPr algn="ctr" eaLnBrk="1" fontAlgn="auto" hangingPunct="1">
              <a:spcBef>
                <a:spcPts val="0"/>
              </a:spcBef>
              <a:spcAft>
                <a:spcPts val="0"/>
              </a:spcAft>
              <a:defRPr/>
            </a:pPr>
            <a:endParaRPr lang="en-US" sz="2400" b="1" dirty="0">
              <a:latin typeface="Arial Rounded MT Bold" panose="020F0704030504030204" pitchFamily="34" charset="0"/>
            </a:endParaRPr>
          </a:p>
          <a:p>
            <a:pPr algn="ctr" defTabSz="622300">
              <a:lnSpc>
                <a:spcPct val="90000"/>
              </a:lnSpc>
              <a:spcAft>
                <a:spcPct val="35000"/>
              </a:spcAft>
              <a:defRPr/>
            </a:pPr>
            <a:r>
              <a:rPr lang="en-US" sz="3200" b="1" dirty="0">
                <a:latin typeface="Arial Black" panose="020B0A04020102020204" pitchFamily="34" charset="0"/>
                <a:ea typeface="Karla" pitchFamily="2" charset="0"/>
                <a:cs typeface="Karla" pitchFamily="2" charset="0"/>
              </a:rPr>
              <a:t>INSTITUTE - </a:t>
            </a:r>
            <a:r>
              <a:rPr lang="en-US" sz="3200" b="1" dirty="0" smtClean="0">
                <a:latin typeface="Arial Black" panose="020B0A04020102020204" pitchFamily="34" charset="0"/>
                <a:ea typeface="Karla" pitchFamily="2" charset="0"/>
                <a:cs typeface="Karla" pitchFamily="2" charset="0"/>
              </a:rPr>
              <a:t>UIE</a:t>
            </a:r>
            <a:endParaRPr lang="en-US" sz="3200" b="1" dirty="0">
              <a:latin typeface="Arial Black" panose="020B0A04020102020204" pitchFamily="34" charset="0"/>
              <a:ea typeface="Karla" pitchFamily="2" charset="0"/>
              <a:cs typeface="Karla" pitchFamily="2" charset="0"/>
            </a:endParaRPr>
          </a:p>
          <a:p>
            <a:pPr algn="ctr" defTabSz="622300">
              <a:lnSpc>
                <a:spcPct val="90000"/>
              </a:lnSpc>
              <a:spcAft>
                <a:spcPct val="35000"/>
              </a:spcAft>
              <a:defRPr/>
            </a:pPr>
            <a:r>
              <a:rPr lang="en-US" sz="3200" b="1" dirty="0">
                <a:latin typeface="Arial Black" panose="020B0A04020102020204" pitchFamily="34" charset="0"/>
                <a:ea typeface="Karla" pitchFamily="2" charset="0"/>
                <a:cs typeface="Karla" pitchFamily="2" charset="0"/>
              </a:rPr>
              <a:t>DEPARTMENT- ACADEMIC </a:t>
            </a:r>
            <a:r>
              <a:rPr lang="en-US" sz="3200" b="1" dirty="0" smtClean="0">
                <a:latin typeface="Arial Black" panose="020B0A04020102020204" pitchFamily="34" charset="0"/>
                <a:ea typeface="Karla" pitchFamily="2" charset="0"/>
                <a:cs typeface="Karla" pitchFamily="2" charset="0"/>
              </a:rPr>
              <a:t>UNIT-2</a:t>
            </a:r>
            <a:endParaRPr lang="en-US" sz="3200" b="1" dirty="0">
              <a:latin typeface="Arial Black" panose="020B0A04020102020204" pitchFamily="34" charset="0"/>
              <a:ea typeface="Karla" pitchFamily="2" charset="0"/>
              <a:cs typeface="Karla" pitchFamily="2" charset="0"/>
            </a:endParaRPr>
          </a:p>
          <a:p>
            <a:pPr algn="ctr" defTabSz="622300">
              <a:lnSpc>
                <a:spcPct val="90000"/>
              </a:lnSpc>
              <a:spcAft>
                <a:spcPct val="35000"/>
              </a:spcAft>
              <a:defRPr/>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algn="ctr" defTabSz="622300">
              <a:lnSpc>
                <a:spcPct val="90000"/>
              </a:lnSpc>
              <a:spcAft>
                <a:spcPct val="35000"/>
              </a:spcAft>
              <a:defRPr/>
            </a:pPr>
            <a:r>
              <a:rPr lang="en-US" sz="2800" dirty="0">
                <a:latin typeface="Times New Roman" panose="02020603050405020304" pitchFamily="18" charset="0"/>
                <a:ea typeface="Calibri" panose="020F0502020204030204" pitchFamily="34" charset="0"/>
                <a:cs typeface="Times New Roman" panose="02020603050405020304" pitchFamily="18" charset="0"/>
              </a:rPr>
              <a:t>Subject Name: Introduction to Problem Solving</a:t>
            </a:r>
          </a:p>
          <a:p>
            <a:pPr algn="ctr" defTabSz="622300">
              <a:lnSpc>
                <a:spcPct val="90000"/>
              </a:lnSpc>
              <a:spcAft>
                <a:spcPct val="35000"/>
              </a:spcAft>
              <a:defRPr/>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Code:22CSH-101</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a:lnSpc>
                <a:spcPct val="100000"/>
              </a:lnSpc>
              <a:spcBef>
                <a:spcPct val="0"/>
              </a:spcBef>
              <a:buClrTx/>
              <a:buSzTx/>
              <a:buFontTx/>
              <a:buNone/>
            </a:pPr>
            <a:fld id="{303492A6-A470-4306-B8D7-DB38B3BB5350}" type="slidenum">
              <a:rPr lang="en-US" altLang="en-US" sz="1200"/>
              <a:pPr>
                <a:lnSpc>
                  <a:spcPct val="100000"/>
                </a:lnSpc>
                <a:spcBef>
                  <a:spcPct val="0"/>
                </a:spcBef>
                <a:buClrTx/>
                <a:buSzTx/>
                <a:buFontTx/>
                <a:buNone/>
              </a:pPr>
              <a:t>10</a:t>
            </a:fld>
            <a:endParaRPr lang="en-US" altLang="en-US" sz="1200"/>
          </a:p>
        </p:txBody>
      </p:sp>
      <p:sp>
        <p:nvSpPr>
          <p:cNvPr id="3" name="Rectangle 2"/>
          <p:cNvSpPr/>
          <p:nvPr/>
        </p:nvSpPr>
        <p:spPr>
          <a:xfrm>
            <a:off x="1082675" y="2312988"/>
            <a:ext cx="2479675" cy="2217737"/>
          </a:xfrm>
          <a:prstGeom prst="rect">
            <a:avLst/>
          </a:prstGeom>
          <a:solidFill>
            <a:srgbClr val="B8D233"/>
          </a:solidFill>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eaLnBrk="1" fontAlgn="auto" hangingPunct="1">
              <a:spcBef>
                <a:spcPts val="0"/>
              </a:spcBef>
              <a:spcAft>
                <a:spcPts val="0"/>
              </a:spcAft>
              <a:defRPr/>
            </a:pPr>
            <a:r>
              <a:rPr lang="en-IN" sz="2800" b="1" dirty="0">
                <a:solidFill>
                  <a:schemeClr val="tx1"/>
                </a:solidFill>
                <a:latin typeface="Calibri" pitchFamily="34" charset="0"/>
                <a:cs typeface="Calibri" pitchFamily="34" charset="0"/>
              </a:rPr>
              <a:t>Explanation of Example 2</a:t>
            </a:r>
          </a:p>
          <a:p>
            <a:pPr algn="ctr" eaLnBrk="1" fontAlgn="auto" hangingPunct="1">
              <a:spcBef>
                <a:spcPts val="0"/>
              </a:spcBef>
              <a:spcAft>
                <a:spcPts val="0"/>
              </a:spcAft>
              <a:defRPr/>
            </a:pPr>
            <a:r>
              <a:rPr lang="en-IN" sz="2800" b="1" dirty="0">
                <a:solidFill>
                  <a:schemeClr val="tx1"/>
                </a:solidFill>
                <a:latin typeface="Calibri" pitchFamily="34" charset="0"/>
                <a:cs typeface="Calibri" pitchFamily="34" charset="0"/>
              </a:rPr>
              <a:t>Using Flowchart</a:t>
            </a:r>
          </a:p>
          <a:p>
            <a:pPr algn="ctr" eaLnBrk="1" fontAlgn="auto" hangingPunct="1">
              <a:spcBef>
                <a:spcPts val="0"/>
              </a:spcBef>
              <a:spcAft>
                <a:spcPts val="0"/>
              </a:spcAft>
              <a:defRPr/>
            </a:pPr>
            <a:endParaRPr lang="en-IN" sz="2800" b="1" dirty="0">
              <a:solidFill>
                <a:schemeClr val="tx1"/>
              </a:solidFill>
              <a:latin typeface="Calibri" pitchFamily="34" charset="0"/>
              <a:cs typeface="Calibri" pitchFamily="34" charset="0"/>
            </a:endParaRPr>
          </a:p>
        </p:txBody>
      </p:sp>
      <p:sp>
        <p:nvSpPr>
          <p:cNvPr id="4" name="Rectangle 3"/>
          <p:cNvSpPr/>
          <p:nvPr/>
        </p:nvSpPr>
        <p:spPr>
          <a:xfrm>
            <a:off x="4277709" y="441435"/>
            <a:ext cx="7483367" cy="5843752"/>
          </a:xfrm>
          <a:prstGeom prst="rect">
            <a:avLst/>
          </a:prstGeom>
          <a:solidFill>
            <a:srgbClr val="B8D233"/>
          </a:solidFill>
        </p:spPr>
        <p:style>
          <a:lnRef idx="0">
            <a:schemeClr val="accent5"/>
          </a:lnRef>
          <a:fillRef idx="3">
            <a:schemeClr val="accent5"/>
          </a:fillRef>
          <a:effectRef idx="3">
            <a:schemeClr val="accent5"/>
          </a:effectRef>
          <a:fontRef idx="minor">
            <a:schemeClr val="lt1"/>
          </a:fontRef>
        </p:style>
        <p:txBody>
          <a:bodyPr anchor="ctr"/>
          <a:lstStyle/>
          <a:p>
            <a:pPr algn="ctr" eaLnBrk="1" fontAlgn="auto" hangingPunct="1">
              <a:spcBef>
                <a:spcPts val="0"/>
              </a:spcBef>
              <a:spcAft>
                <a:spcPts val="0"/>
              </a:spcAft>
              <a:defRPr/>
            </a:pPr>
            <a:endParaRPr lang="en-IN" dirty="0"/>
          </a:p>
        </p:txBody>
      </p:sp>
      <p:sp>
        <p:nvSpPr>
          <p:cNvPr id="14341" name="Rectangle 4"/>
          <p:cNvSpPr>
            <a:spLocks noChangeArrowheads="1"/>
          </p:cNvSpPr>
          <p:nvPr/>
        </p:nvSpPr>
        <p:spPr bwMode="auto">
          <a:xfrm>
            <a:off x="4492625" y="690563"/>
            <a:ext cx="7058025"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eaLnBrk="1" hangingPunct="1">
              <a:lnSpc>
                <a:spcPct val="100000"/>
              </a:lnSpc>
              <a:spcBef>
                <a:spcPct val="0"/>
              </a:spcBef>
              <a:buClrTx/>
              <a:buSzTx/>
              <a:buFontTx/>
              <a:buNone/>
            </a:pPr>
            <a:endParaRPr lang="en-US" altLang="en-US" sz="2000">
              <a:solidFill>
                <a:schemeClr val="tx1"/>
              </a:solidFill>
              <a:latin typeface="Calibri" pitchFamily="34" charset="0"/>
              <a:ea typeface="Calibri" pitchFamily="34" charset="0"/>
              <a:cs typeface="Calibri" pitchFamily="34" charset="0"/>
            </a:endParaRPr>
          </a:p>
          <a:p>
            <a:pPr eaLnBrk="1" hangingPunct="1">
              <a:lnSpc>
                <a:spcPct val="100000"/>
              </a:lnSpc>
              <a:spcBef>
                <a:spcPct val="0"/>
              </a:spcBef>
              <a:buClrTx/>
              <a:buSzTx/>
              <a:buFontTx/>
              <a:buNone/>
            </a:pPr>
            <a:endParaRPr lang="en-US" altLang="en-US" sz="1800">
              <a:solidFill>
                <a:schemeClr val="tx1"/>
              </a:solidFill>
              <a:latin typeface="Arial" pitchFamily="34" charset="0"/>
            </a:endParaRPr>
          </a:p>
        </p:txBody>
      </p:sp>
      <p:pic>
        <p:nvPicPr>
          <p:cNvPr id="14342" name="Picture 7" descr="Flowchart: Print first 50 natural numb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5025" y="704850"/>
            <a:ext cx="6873875" cy="526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351283" y="419549"/>
            <a:ext cx="7409793" cy="5916706"/>
          </a:xfrm>
          <a:prstGeom prst="rect">
            <a:avLst/>
          </a:prstGeom>
          <a:solidFill>
            <a:srgbClr val="B8D233"/>
          </a:solidFill>
        </p:spPr>
        <p:style>
          <a:lnRef idx="0">
            <a:schemeClr val="accent5"/>
          </a:lnRef>
          <a:fillRef idx="3">
            <a:schemeClr val="accent5"/>
          </a:fillRef>
          <a:effectRef idx="3">
            <a:schemeClr val="accent5"/>
          </a:effectRef>
          <a:fontRef idx="minor">
            <a:schemeClr val="lt1"/>
          </a:fontRef>
        </p:style>
        <p:txBody>
          <a:bodyPr anchor="ctr"/>
          <a:lstStyle/>
          <a:p>
            <a:pPr algn="ctr" eaLnBrk="1" fontAlgn="auto" hangingPunct="1">
              <a:spcBef>
                <a:spcPts val="0"/>
              </a:spcBef>
              <a:spcAft>
                <a:spcPts val="0"/>
              </a:spcAft>
              <a:defRPr/>
            </a:pPr>
            <a:endParaRPr lang="en-IN" dirty="0"/>
          </a:p>
        </p:txBody>
      </p:sp>
      <p:pic>
        <p:nvPicPr>
          <p:cNvPr id="15363"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98488"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4" name="Picture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980863" y="5880100"/>
            <a:ext cx="23812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Slide Number Placeholder 8"/>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a:lnSpc>
                <a:spcPct val="100000"/>
              </a:lnSpc>
              <a:spcBef>
                <a:spcPct val="0"/>
              </a:spcBef>
              <a:buClrTx/>
              <a:buSzTx/>
              <a:buFontTx/>
              <a:buNone/>
            </a:pPr>
            <a:fld id="{9FA71992-A7F1-416C-AAFB-FF591342E8C3}" type="slidenum">
              <a:rPr lang="en-US" altLang="en-US" sz="1200"/>
              <a:pPr>
                <a:lnSpc>
                  <a:spcPct val="100000"/>
                </a:lnSpc>
                <a:spcBef>
                  <a:spcPct val="0"/>
                </a:spcBef>
                <a:buClrTx/>
                <a:buSzTx/>
                <a:buFontTx/>
                <a:buNone/>
              </a:pPr>
              <a:t>11</a:t>
            </a:fld>
            <a:endParaRPr lang="en-US" altLang="en-US" sz="1200"/>
          </a:p>
        </p:txBody>
      </p:sp>
      <p:sp>
        <p:nvSpPr>
          <p:cNvPr id="10" name="Hexagon 9"/>
          <p:cNvSpPr/>
          <p:nvPr/>
        </p:nvSpPr>
        <p:spPr>
          <a:xfrm>
            <a:off x="706438" y="1997075"/>
            <a:ext cx="3297237" cy="2700338"/>
          </a:xfrm>
          <a:prstGeom prst="hexagon">
            <a:avLst/>
          </a:prstGeom>
          <a:solidFill>
            <a:srgbClr val="B8D233"/>
          </a:solidFill>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r>
              <a:rPr lang="en-IN" sz="2800" b="1" dirty="0">
                <a:solidFill>
                  <a:schemeClr val="tx1"/>
                </a:solidFill>
                <a:latin typeface="Calibri" pitchFamily="34" charset="0"/>
                <a:cs typeface="Calibri" pitchFamily="34" charset="0"/>
              </a:rPr>
              <a:t>Macros</a:t>
            </a:r>
          </a:p>
        </p:txBody>
      </p:sp>
      <p:sp>
        <p:nvSpPr>
          <p:cNvPr id="15367" name="Rectangle 8"/>
          <p:cNvSpPr>
            <a:spLocks noChangeArrowheads="1"/>
          </p:cNvSpPr>
          <p:nvPr/>
        </p:nvSpPr>
        <p:spPr bwMode="auto">
          <a:xfrm>
            <a:off x="4738688" y="1009650"/>
            <a:ext cx="6748462" cy="4708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algn="just">
              <a:lnSpc>
                <a:spcPct val="100000"/>
              </a:lnSpc>
              <a:spcBef>
                <a:spcPct val="0"/>
              </a:spcBef>
              <a:buClrTx/>
              <a:buSzTx/>
              <a:buFontTx/>
              <a:buNone/>
            </a:pPr>
            <a:r>
              <a:rPr lang="en-US" altLang="en-US" sz="2000" b="1">
                <a:solidFill>
                  <a:srgbClr val="000000"/>
                </a:solidFill>
                <a:latin typeface="Calibri" pitchFamily="34" charset="0"/>
                <a:ea typeface="Times New Roman" pitchFamily="18" charset="0"/>
                <a:cs typeface="Calibri" pitchFamily="34" charset="0"/>
              </a:rPr>
              <a:t>Macros:</a:t>
            </a:r>
            <a:r>
              <a:rPr lang="en-US" altLang="en-US" sz="2000">
                <a:solidFill>
                  <a:srgbClr val="000000"/>
                </a:solidFill>
                <a:latin typeface="Calibri" pitchFamily="34" charset="0"/>
                <a:ea typeface="Times New Roman" pitchFamily="18" charset="0"/>
                <a:cs typeface="Calibri" pitchFamily="34" charset="0"/>
              </a:rPr>
              <a:t> They are basically a fragment of the code that has been given a name. The name is replaced by the contents of the macro, whenever the name is used.</a:t>
            </a:r>
            <a:endParaRPr lang="en-US" altLang="en-US" sz="2000">
              <a:solidFill>
                <a:schemeClr val="tx1"/>
              </a:solidFill>
              <a:latin typeface="Calibri" pitchFamily="34" charset="0"/>
              <a:ea typeface="Times New Roman" pitchFamily="18" charset="0"/>
              <a:cs typeface="Calibri" pitchFamily="34" charset="0"/>
            </a:endParaRPr>
          </a:p>
          <a:p>
            <a:pPr algn="just">
              <a:lnSpc>
                <a:spcPct val="100000"/>
              </a:lnSpc>
              <a:spcBef>
                <a:spcPct val="0"/>
              </a:spcBef>
              <a:buClrTx/>
              <a:buSzTx/>
              <a:buFontTx/>
              <a:buNone/>
            </a:pPr>
            <a:endParaRPr lang="en-US" altLang="en-US" sz="2000">
              <a:solidFill>
                <a:schemeClr val="tx1"/>
              </a:solidFill>
              <a:latin typeface="Calibri" pitchFamily="34" charset="0"/>
              <a:ea typeface="Times New Roman" pitchFamily="18" charset="0"/>
              <a:cs typeface="Calibri" pitchFamily="34" charset="0"/>
            </a:endParaRPr>
          </a:p>
          <a:p>
            <a:pPr algn="just">
              <a:lnSpc>
                <a:spcPct val="100000"/>
              </a:lnSpc>
              <a:spcBef>
                <a:spcPct val="0"/>
              </a:spcBef>
              <a:buClrTx/>
              <a:buSzTx/>
              <a:buFontTx/>
              <a:buNone/>
            </a:pPr>
            <a:r>
              <a:rPr lang="en-US" altLang="en-US" sz="2000">
                <a:solidFill>
                  <a:schemeClr val="tx1"/>
                </a:solidFill>
                <a:latin typeface="Calibri" pitchFamily="34" charset="0"/>
                <a:ea typeface="Times New Roman" pitchFamily="18" charset="0"/>
                <a:cs typeface="Calibri" pitchFamily="34" charset="0"/>
              </a:rPr>
              <a:t>A macro is an operation defined in #define preprocessor directive. As with symbolic constants, the macro-identifier is replaced in the program with the replacement-text before the program is compiled. </a:t>
            </a:r>
          </a:p>
          <a:p>
            <a:pPr algn="just">
              <a:lnSpc>
                <a:spcPct val="100000"/>
              </a:lnSpc>
              <a:spcBef>
                <a:spcPct val="0"/>
              </a:spcBef>
              <a:buClrTx/>
              <a:buSzTx/>
              <a:buFontTx/>
              <a:buNone/>
            </a:pPr>
            <a:endParaRPr lang="en-US" altLang="en-US" sz="2000">
              <a:solidFill>
                <a:schemeClr val="tx1"/>
              </a:solidFill>
              <a:latin typeface="Calibri" pitchFamily="34" charset="0"/>
              <a:ea typeface="Times New Roman" pitchFamily="18" charset="0"/>
              <a:cs typeface="Calibri" pitchFamily="34" charset="0"/>
            </a:endParaRPr>
          </a:p>
          <a:p>
            <a:pPr algn="just">
              <a:lnSpc>
                <a:spcPct val="100000"/>
              </a:lnSpc>
              <a:spcBef>
                <a:spcPct val="0"/>
              </a:spcBef>
              <a:buClrTx/>
              <a:buSzTx/>
              <a:buFontTx/>
              <a:buNone/>
            </a:pPr>
            <a:r>
              <a:rPr lang="en-US" altLang="en-US" sz="2000">
                <a:solidFill>
                  <a:schemeClr val="tx1"/>
                </a:solidFill>
                <a:latin typeface="Calibri" pitchFamily="34" charset="0"/>
                <a:ea typeface="Times New Roman" pitchFamily="18" charset="0"/>
                <a:cs typeface="Calibri" pitchFamily="34" charset="0"/>
              </a:rPr>
              <a:t>Macros may be defined with or without arguments. - A macro without arguments is processed like a symbolic constant while a macro with arguments, the arguments are substituted in the replacement text, then the macro is expanded, that is the replacement-text replaces the identifier and argument list in the program</a:t>
            </a:r>
            <a:r>
              <a:rPr lang="en-US" altLang="en-US" sz="2000" b="1">
                <a:solidFill>
                  <a:srgbClr val="000000"/>
                </a:solidFill>
                <a:latin typeface="Calibri" pitchFamily="34" charset="0"/>
                <a:ea typeface="Times New Roman" pitchFamily="18" charset="0"/>
                <a:cs typeface="Calibri" pitchFamily="34" charset="0"/>
              </a:rPr>
              <a:t> </a:t>
            </a:r>
            <a:endParaRPr lang="en-US" altLang="en-US" sz="2000">
              <a:solidFill>
                <a:schemeClr val="tx1"/>
              </a:solidFill>
              <a:latin typeface="Calibri" pitchFamily="34" charset="0"/>
              <a:ea typeface="Times New Roman" pitchFamily="18" charset="0"/>
              <a:cs typeface="Calibri"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a:lnSpc>
                <a:spcPct val="100000"/>
              </a:lnSpc>
              <a:spcBef>
                <a:spcPct val="0"/>
              </a:spcBef>
              <a:buClrTx/>
              <a:buSzTx/>
              <a:buFontTx/>
              <a:buNone/>
            </a:pPr>
            <a:fld id="{95931CFC-9EBF-430B-AF06-F159B3040894}" type="slidenum">
              <a:rPr lang="en-US" altLang="en-US" sz="1200"/>
              <a:pPr>
                <a:lnSpc>
                  <a:spcPct val="100000"/>
                </a:lnSpc>
                <a:spcBef>
                  <a:spcPct val="0"/>
                </a:spcBef>
                <a:buClrTx/>
                <a:buSzTx/>
                <a:buFontTx/>
                <a:buNone/>
              </a:pPr>
              <a:t>12</a:t>
            </a:fld>
            <a:endParaRPr lang="en-US" altLang="en-US" sz="1200"/>
          </a:p>
        </p:txBody>
      </p:sp>
      <p:sp>
        <p:nvSpPr>
          <p:cNvPr id="3" name="Rectangle 2"/>
          <p:cNvSpPr/>
          <p:nvPr/>
        </p:nvSpPr>
        <p:spPr>
          <a:xfrm>
            <a:off x="1082675" y="2312988"/>
            <a:ext cx="2479675" cy="2217737"/>
          </a:xfrm>
          <a:prstGeom prst="rect">
            <a:avLst/>
          </a:prstGeom>
          <a:solidFill>
            <a:srgbClr val="B8D233"/>
          </a:solidFill>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eaLnBrk="1" fontAlgn="auto" hangingPunct="1">
              <a:spcBef>
                <a:spcPts val="0"/>
              </a:spcBef>
              <a:spcAft>
                <a:spcPts val="0"/>
              </a:spcAft>
              <a:defRPr/>
            </a:pPr>
            <a:r>
              <a:rPr lang="en-IN" sz="2800" b="1" dirty="0">
                <a:solidFill>
                  <a:schemeClr val="tx1"/>
                </a:solidFill>
                <a:latin typeface="Calibri" pitchFamily="34" charset="0"/>
                <a:cs typeface="Calibri" pitchFamily="34" charset="0"/>
              </a:rPr>
              <a:t>Example of Macros</a:t>
            </a:r>
          </a:p>
        </p:txBody>
      </p:sp>
      <p:sp>
        <p:nvSpPr>
          <p:cNvPr id="4" name="Rectangle 3"/>
          <p:cNvSpPr/>
          <p:nvPr/>
        </p:nvSpPr>
        <p:spPr>
          <a:xfrm>
            <a:off x="4193628" y="304801"/>
            <a:ext cx="7567448" cy="6053958"/>
          </a:xfrm>
          <a:prstGeom prst="rect">
            <a:avLst/>
          </a:prstGeom>
          <a:solidFill>
            <a:srgbClr val="B8D233"/>
          </a:solidFill>
        </p:spPr>
        <p:style>
          <a:lnRef idx="0">
            <a:schemeClr val="accent5"/>
          </a:lnRef>
          <a:fillRef idx="3">
            <a:schemeClr val="accent5"/>
          </a:fillRef>
          <a:effectRef idx="3">
            <a:schemeClr val="accent5"/>
          </a:effectRef>
          <a:fontRef idx="minor">
            <a:schemeClr val="lt1"/>
          </a:fontRef>
        </p:style>
        <p:txBody>
          <a:bodyPr anchor="ctr"/>
          <a:lstStyle/>
          <a:p>
            <a:pPr algn="ctr" eaLnBrk="1" fontAlgn="auto" hangingPunct="1">
              <a:spcBef>
                <a:spcPts val="0"/>
              </a:spcBef>
              <a:spcAft>
                <a:spcPts val="0"/>
              </a:spcAft>
              <a:defRPr/>
            </a:pPr>
            <a:endParaRPr lang="en-IN" dirty="0"/>
          </a:p>
        </p:txBody>
      </p:sp>
      <p:sp>
        <p:nvSpPr>
          <p:cNvPr id="16389" name="Rectangle 2"/>
          <p:cNvSpPr>
            <a:spLocks noChangeArrowheads="1"/>
          </p:cNvSpPr>
          <p:nvPr/>
        </p:nvSpPr>
        <p:spPr bwMode="auto">
          <a:xfrm>
            <a:off x="4246563" y="1535113"/>
            <a:ext cx="7483475" cy="369887"/>
          </a:xfrm>
          <a:prstGeom prst="rect">
            <a:avLst/>
          </a:prstGeom>
          <a:solidFill>
            <a:srgbClr val="B8D23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eaLnBrk="1" hangingPunct="1">
              <a:lnSpc>
                <a:spcPct val="100000"/>
              </a:lnSpc>
              <a:spcBef>
                <a:spcPct val="0"/>
              </a:spcBef>
              <a:buClrTx/>
              <a:buSzTx/>
              <a:buFontTx/>
              <a:buNone/>
            </a:pPr>
            <a:endParaRPr lang="en-US" altLang="en-US" sz="1800">
              <a:solidFill>
                <a:schemeClr val="tx1"/>
              </a:solidFill>
              <a:latin typeface="Calibri" pitchFamily="34" charset="0"/>
              <a:ea typeface="Calibri" pitchFamily="34" charset="0"/>
              <a:cs typeface="Calibri" pitchFamily="34" charset="0"/>
            </a:endParaRPr>
          </a:p>
        </p:txBody>
      </p:sp>
      <p:sp>
        <p:nvSpPr>
          <p:cNvPr id="16390" name="Rectangle 8"/>
          <p:cNvSpPr>
            <a:spLocks noChangeArrowheads="1"/>
          </p:cNvSpPr>
          <p:nvPr/>
        </p:nvSpPr>
        <p:spPr bwMode="auto">
          <a:xfrm>
            <a:off x="4403725" y="557213"/>
            <a:ext cx="7105650" cy="56007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90000"/>
              </a:lnSpc>
              <a:spcBef>
                <a:spcPts val="1400"/>
              </a:spcBef>
              <a:buClr>
                <a:schemeClr val="accent1"/>
              </a:buClr>
              <a:buSzPct val="80000"/>
              <a:buFont typeface="Corbel" pitchFamily="34" charset="0"/>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sz="1600">
                <a:solidFill>
                  <a:schemeClr val="accent1"/>
                </a:solidFill>
                <a:latin typeface="Corbel" pitchFamily="34" charset="0"/>
              </a:defRPr>
            </a:lvl9pPr>
          </a:lstStyle>
          <a:p>
            <a:pPr>
              <a:lnSpc>
                <a:spcPct val="100000"/>
              </a:lnSpc>
              <a:spcBef>
                <a:spcPct val="0"/>
              </a:spcBef>
              <a:buClrTx/>
              <a:buSzTx/>
              <a:buFontTx/>
              <a:buNone/>
            </a:pPr>
            <a:r>
              <a:rPr lang="en-US" altLang="en-US" sz="2000" b="1">
                <a:solidFill>
                  <a:srgbClr val="000000"/>
                </a:solidFill>
                <a:latin typeface="Calibri" pitchFamily="34" charset="0"/>
                <a:ea typeface="Times New Roman" pitchFamily="18" charset="0"/>
                <a:cs typeface="Calibri" pitchFamily="34" charset="0"/>
              </a:rPr>
              <a:t>Example: Program to calculate area of circle using macros.</a:t>
            </a:r>
            <a:endParaRPr lang="en-US" altLang="en-US" sz="2000">
              <a:solidFill>
                <a:schemeClr val="tx1"/>
              </a:solidFill>
              <a:latin typeface="Calibri" pitchFamily="34" charset="0"/>
              <a:ea typeface="Times New Roman" pitchFamily="18" charset="0"/>
              <a:cs typeface="Calibri" pitchFamily="34" charset="0"/>
            </a:endParaRPr>
          </a:p>
          <a:p>
            <a:pPr>
              <a:lnSpc>
                <a:spcPct val="100000"/>
              </a:lnSpc>
              <a:spcBef>
                <a:spcPct val="0"/>
              </a:spcBef>
              <a:buClrTx/>
              <a:buSzTx/>
              <a:buFontTx/>
              <a:buNone/>
            </a:pPr>
            <a:r>
              <a:rPr lang="en-US" altLang="en-US" sz="2000">
                <a:solidFill>
                  <a:srgbClr val="212529"/>
                </a:solidFill>
                <a:latin typeface="Calibri" pitchFamily="34" charset="0"/>
                <a:ea typeface="Times New Roman" pitchFamily="18" charset="0"/>
                <a:cs typeface="Calibri" pitchFamily="34" charset="0"/>
              </a:rPr>
              <a:t>#include </a:t>
            </a:r>
            <a:endParaRPr lang="en-US" altLang="en-US" sz="2000">
              <a:solidFill>
                <a:schemeClr val="tx1"/>
              </a:solidFill>
              <a:latin typeface="Calibri" pitchFamily="34" charset="0"/>
              <a:ea typeface="Times New Roman" pitchFamily="18" charset="0"/>
              <a:cs typeface="Calibri" pitchFamily="34" charset="0"/>
            </a:endParaRPr>
          </a:p>
          <a:p>
            <a:pPr>
              <a:lnSpc>
                <a:spcPct val="100000"/>
              </a:lnSpc>
              <a:spcBef>
                <a:spcPct val="0"/>
              </a:spcBef>
              <a:buClrTx/>
              <a:buSzTx/>
              <a:buFontTx/>
              <a:buNone/>
            </a:pPr>
            <a:r>
              <a:rPr lang="en-US" altLang="en-US" sz="2000">
                <a:solidFill>
                  <a:srgbClr val="212529"/>
                </a:solidFill>
                <a:latin typeface="Calibri" pitchFamily="34" charset="0"/>
                <a:ea typeface="Times New Roman" pitchFamily="18" charset="0"/>
                <a:cs typeface="Calibri" pitchFamily="34" charset="0"/>
              </a:rPr>
              <a:t>#define PI 3.1415</a:t>
            </a:r>
            <a:endParaRPr lang="en-US" altLang="en-US" sz="2000">
              <a:solidFill>
                <a:schemeClr val="tx1"/>
              </a:solidFill>
              <a:latin typeface="Calibri" pitchFamily="34" charset="0"/>
              <a:ea typeface="Times New Roman" pitchFamily="18" charset="0"/>
              <a:cs typeface="Calibri" pitchFamily="34" charset="0"/>
            </a:endParaRPr>
          </a:p>
          <a:p>
            <a:pPr>
              <a:lnSpc>
                <a:spcPct val="100000"/>
              </a:lnSpc>
              <a:spcBef>
                <a:spcPct val="0"/>
              </a:spcBef>
              <a:buClrTx/>
              <a:buSzTx/>
              <a:buFontTx/>
              <a:buNone/>
            </a:pPr>
            <a:r>
              <a:rPr lang="en-US" altLang="en-US" sz="2000">
                <a:solidFill>
                  <a:srgbClr val="212529"/>
                </a:solidFill>
                <a:latin typeface="Calibri" pitchFamily="34" charset="0"/>
                <a:ea typeface="Times New Roman" pitchFamily="18" charset="0"/>
                <a:cs typeface="Calibri" pitchFamily="34" charset="0"/>
              </a:rPr>
              <a:t>int main()</a:t>
            </a:r>
            <a:endParaRPr lang="en-US" altLang="en-US" sz="2000">
              <a:solidFill>
                <a:schemeClr val="tx1"/>
              </a:solidFill>
              <a:latin typeface="Calibri" pitchFamily="34" charset="0"/>
              <a:ea typeface="Times New Roman" pitchFamily="18" charset="0"/>
              <a:cs typeface="Calibri" pitchFamily="34" charset="0"/>
            </a:endParaRPr>
          </a:p>
          <a:p>
            <a:pPr>
              <a:lnSpc>
                <a:spcPct val="100000"/>
              </a:lnSpc>
              <a:spcBef>
                <a:spcPct val="0"/>
              </a:spcBef>
              <a:buClrTx/>
              <a:buSzTx/>
              <a:buFontTx/>
              <a:buNone/>
            </a:pPr>
            <a:r>
              <a:rPr lang="en-US" altLang="en-US" sz="2000">
                <a:solidFill>
                  <a:srgbClr val="212529"/>
                </a:solidFill>
                <a:latin typeface="Calibri" pitchFamily="34" charset="0"/>
                <a:ea typeface="Times New Roman" pitchFamily="18" charset="0"/>
                <a:cs typeface="Calibri" pitchFamily="34" charset="0"/>
              </a:rPr>
              <a:t>{</a:t>
            </a:r>
            <a:endParaRPr lang="en-US" altLang="en-US" sz="2000">
              <a:solidFill>
                <a:schemeClr val="tx1"/>
              </a:solidFill>
              <a:latin typeface="Calibri" pitchFamily="34" charset="0"/>
              <a:ea typeface="Times New Roman" pitchFamily="18" charset="0"/>
              <a:cs typeface="Calibri" pitchFamily="34" charset="0"/>
            </a:endParaRPr>
          </a:p>
          <a:p>
            <a:pPr>
              <a:lnSpc>
                <a:spcPct val="100000"/>
              </a:lnSpc>
              <a:spcBef>
                <a:spcPct val="0"/>
              </a:spcBef>
              <a:buClrTx/>
              <a:buSzTx/>
              <a:buFontTx/>
              <a:buNone/>
            </a:pPr>
            <a:r>
              <a:rPr lang="en-US" altLang="en-US" sz="2000">
                <a:solidFill>
                  <a:srgbClr val="212529"/>
                </a:solidFill>
                <a:latin typeface="Calibri" pitchFamily="34" charset="0"/>
                <a:ea typeface="Times New Roman" pitchFamily="18" charset="0"/>
                <a:cs typeface="Calibri" pitchFamily="34" charset="0"/>
              </a:rPr>
              <a:t>    float radius,area;</a:t>
            </a:r>
            <a:endParaRPr lang="en-US" altLang="en-US" sz="2000">
              <a:solidFill>
                <a:schemeClr val="tx1"/>
              </a:solidFill>
              <a:latin typeface="Calibri" pitchFamily="34" charset="0"/>
              <a:ea typeface="Times New Roman" pitchFamily="18" charset="0"/>
              <a:cs typeface="Calibri" pitchFamily="34" charset="0"/>
            </a:endParaRPr>
          </a:p>
          <a:p>
            <a:pPr>
              <a:lnSpc>
                <a:spcPct val="100000"/>
              </a:lnSpc>
              <a:spcBef>
                <a:spcPct val="0"/>
              </a:spcBef>
              <a:buClrTx/>
              <a:buSzTx/>
              <a:buFontTx/>
              <a:buNone/>
            </a:pPr>
            <a:r>
              <a:rPr lang="en-US" altLang="en-US" sz="2000">
                <a:solidFill>
                  <a:srgbClr val="212529"/>
                </a:solidFill>
                <a:latin typeface="Calibri" pitchFamily="34" charset="0"/>
                <a:ea typeface="Times New Roman" pitchFamily="18" charset="0"/>
                <a:cs typeface="Calibri" pitchFamily="34" charset="0"/>
              </a:rPr>
              <a:t>    printf("Plese Enter the radius ");</a:t>
            </a:r>
            <a:endParaRPr lang="en-US" altLang="en-US" sz="2000">
              <a:solidFill>
                <a:schemeClr val="tx1"/>
              </a:solidFill>
              <a:latin typeface="Calibri" pitchFamily="34" charset="0"/>
              <a:ea typeface="Times New Roman" pitchFamily="18" charset="0"/>
              <a:cs typeface="Calibri" pitchFamily="34" charset="0"/>
            </a:endParaRPr>
          </a:p>
          <a:p>
            <a:pPr>
              <a:lnSpc>
                <a:spcPct val="100000"/>
              </a:lnSpc>
              <a:spcBef>
                <a:spcPct val="0"/>
              </a:spcBef>
              <a:buClrTx/>
              <a:buSzTx/>
              <a:buFontTx/>
              <a:buNone/>
            </a:pPr>
            <a:r>
              <a:rPr lang="en-US" altLang="en-US" sz="2000">
                <a:solidFill>
                  <a:srgbClr val="212529"/>
                </a:solidFill>
                <a:latin typeface="Calibri" pitchFamily="34" charset="0"/>
                <a:ea typeface="Times New Roman" pitchFamily="18" charset="0"/>
                <a:cs typeface="Calibri" pitchFamily="34" charset="0"/>
              </a:rPr>
              <a:t>    scanf("%f", &amp;radius);</a:t>
            </a:r>
            <a:endParaRPr lang="en-US" altLang="en-US" sz="2000">
              <a:solidFill>
                <a:schemeClr val="tx1"/>
              </a:solidFill>
              <a:latin typeface="Calibri" pitchFamily="34" charset="0"/>
              <a:ea typeface="Times New Roman" pitchFamily="18" charset="0"/>
              <a:cs typeface="Calibri" pitchFamily="34" charset="0"/>
            </a:endParaRPr>
          </a:p>
          <a:p>
            <a:pPr>
              <a:lnSpc>
                <a:spcPct val="100000"/>
              </a:lnSpc>
              <a:spcBef>
                <a:spcPct val="0"/>
              </a:spcBef>
              <a:buClrTx/>
              <a:buSzTx/>
              <a:buFontTx/>
              <a:buNone/>
            </a:pPr>
            <a:r>
              <a:rPr lang="en-US" altLang="en-US" sz="2000">
                <a:solidFill>
                  <a:srgbClr val="212529"/>
                </a:solidFill>
                <a:latin typeface="Calibri" pitchFamily="34" charset="0"/>
                <a:ea typeface="Times New Roman" pitchFamily="18" charset="0"/>
                <a:cs typeface="Calibri" pitchFamily="34" charset="0"/>
              </a:rPr>
              <a:t>    //Here used the value  of PI</a:t>
            </a:r>
            <a:endParaRPr lang="en-US" altLang="en-US" sz="2000">
              <a:solidFill>
                <a:schemeClr val="tx1"/>
              </a:solidFill>
              <a:latin typeface="Calibri" pitchFamily="34" charset="0"/>
              <a:ea typeface="Times New Roman" pitchFamily="18" charset="0"/>
              <a:cs typeface="Calibri" pitchFamily="34" charset="0"/>
            </a:endParaRPr>
          </a:p>
          <a:p>
            <a:pPr>
              <a:lnSpc>
                <a:spcPct val="100000"/>
              </a:lnSpc>
              <a:spcBef>
                <a:spcPct val="0"/>
              </a:spcBef>
              <a:buClrTx/>
              <a:buSzTx/>
              <a:buFontTx/>
              <a:buNone/>
            </a:pPr>
            <a:r>
              <a:rPr lang="en-US" altLang="en-US" sz="2000">
                <a:solidFill>
                  <a:srgbClr val="212529"/>
                </a:solidFill>
                <a:latin typeface="Calibri" pitchFamily="34" charset="0"/>
                <a:ea typeface="Times New Roman" pitchFamily="18" charset="0"/>
                <a:cs typeface="Calibri" pitchFamily="34" charset="0"/>
              </a:rPr>
              <a:t>    area = PI*radius*radius;</a:t>
            </a:r>
            <a:endParaRPr lang="en-US" altLang="en-US" sz="2000">
              <a:solidFill>
                <a:schemeClr val="tx1"/>
              </a:solidFill>
              <a:latin typeface="Calibri" pitchFamily="34" charset="0"/>
              <a:ea typeface="Times New Roman" pitchFamily="18" charset="0"/>
              <a:cs typeface="Calibri" pitchFamily="34" charset="0"/>
            </a:endParaRPr>
          </a:p>
          <a:p>
            <a:pPr>
              <a:lnSpc>
                <a:spcPct val="100000"/>
              </a:lnSpc>
              <a:spcBef>
                <a:spcPct val="0"/>
              </a:spcBef>
              <a:buClrTx/>
              <a:buSzTx/>
              <a:buFontTx/>
              <a:buNone/>
            </a:pPr>
            <a:r>
              <a:rPr lang="en-US" altLang="en-US" sz="2000">
                <a:solidFill>
                  <a:srgbClr val="212529"/>
                </a:solidFill>
                <a:latin typeface="Calibri" pitchFamily="34" charset="0"/>
                <a:ea typeface="Times New Roman" pitchFamily="18" charset="0"/>
                <a:cs typeface="Calibri" pitchFamily="34" charset="0"/>
              </a:rPr>
              <a:t>    printf("Area=%.2f",area);</a:t>
            </a:r>
            <a:endParaRPr lang="en-US" altLang="en-US" sz="2000">
              <a:solidFill>
                <a:schemeClr val="tx1"/>
              </a:solidFill>
              <a:latin typeface="Calibri" pitchFamily="34" charset="0"/>
              <a:ea typeface="Times New Roman" pitchFamily="18" charset="0"/>
              <a:cs typeface="Calibri" pitchFamily="34" charset="0"/>
            </a:endParaRPr>
          </a:p>
          <a:p>
            <a:pPr>
              <a:lnSpc>
                <a:spcPct val="100000"/>
              </a:lnSpc>
              <a:spcBef>
                <a:spcPct val="0"/>
              </a:spcBef>
              <a:buClrTx/>
              <a:buSzTx/>
              <a:buFontTx/>
              <a:buNone/>
            </a:pPr>
            <a:r>
              <a:rPr lang="en-US" altLang="en-US" sz="2000">
                <a:solidFill>
                  <a:srgbClr val="212529"/>
                </a:solidFill>
                <a:latin typeface="Calibri" pitchFamily="34" charset="0"/>
                <a:ea typeface="Times New Roman" pitchFamily="18" charset="0"/>
                <a:cs typeface="Calibri" pitchFamily="34" charset="0"/>
              </a:rPr>
              <a:t>    return 0;</a:t>
            </a:r>
            <a:endParaRPr lang="en-US" altLang="en-US" sz="2000">
              <a:solidFill>
                <a:schemeClr val="tx1"/>
              </a:solidFill>
              <a:latin typeface="Calibri" pitchFamily="34" charset="0"/>
              <a:ea typeface="Times New Roman" pitchFamily="18" charset="0"/>
              <a:cs typeface="Calibri" pitchFamily="34" charset="0"/>
            </a:endParaRPr>
          </a:p>
          <a:p>
            <a:pPr>
              <a:lnSpc>
                <a:spcPct val="100000"/>
              </a:lnSpc>
              <a:spcBef>
                <a:spcPct val="0"/>
              </a:spcBef>
              <a:buClrTx/>
              <a:buSzTx/>
              <a:buFontTx/>
              <a:buNone/>
            </a:pPr>
            <a:r>
              <a:rPr lang="en-US" altLang="en-US" sz="2000">
                <a:solidFill>
                  <a:srgbClr val="212529"/>
                </a:solidFill>
                <a:latin typeface="Calibri" pitchFamily="34" charset="0"/>
                <a:ea typeface="Times New Roman" pitchFamily="18" charset="0"/>
                <a:cs typeface="Calibri" pitchFamily="34" charset="0"/>
              </a:rPr>
              <a:t>}</a:t>
            </a:r>
          </a:p>
          <a:p>
            <a:pPr>
              <a:lnSpc>
                <a:spcPct val="100000"/>
              </a:lnSpc>
              <a:spcBef>
                <a:spcPct val="0"/>
              </a:spcBef>
              <a:buClrTx/>
              <a:buSzTx/>
              <a:buFontTx/>
              <a:buNone/>
            </a:pPr>
            <a:endParaRPr lang="en-US" altLang="en-US" sz="2000">
              <a:solidFill>
                <a:srgbClr val="212529"/>
              </a:solidFill>
              <a:latin typeface="Calibri" pitchFamily="34" charset="0"/>
              <a:ea typeface="Times New Roman" pitchFamily="18" charset="0"/>
              <a:cs typeface="Calibri" pitchFamily="34" charset="0"/>
            </a:endParaRPr>
          </a:p>
          <a:p>
            <a:pPr>
              <a:lnSpc>
                <a:spcPct val="100000"/>
              </a:lnSpc>
              <a:spcBef>
                <a:spcPct val="0"/>
              </a:spcBef>
              <a:buClrTx/>
              <a:buSzTx/>
              <a:buFontTx/>
              <a:buNone/>
            </a:pPr>
            <a:endParaRPr lang="en-US" altLang="en-US" sz="2000">
              <a:solidFill>
                <a:srgbClr val="212529"/>
              </a:solidFill>
              <a:latin typeface="Calibri" pitchFamily="34" charset="0"/>
              <a:ea typeface="Times New Roman" pitchFamily="18" charset="0"/>
              <a:cs typeface="Calibri" pitchFamily="34" charset="0"/>
            </a:endParaRPr>
          </a:p>
          <a:p>
            <a:pPr>
              <a:lnSpc>
                <a:spcPct val="100000"/>
              </a:lnSpc>
              <a:spcBef>
                <a:spcPct val="0"/>
              </a:spcBef>
              <a:buClrTx/>
              <a:buSzTx/>
              <a:buFontTx/>
              <a:buNone/>
            </a:pPr>
            <a:endParaRPr lang="en-US" altLang="en-US" sz="2000">
              <a:solidFill>
                <a:srgbClr val="212529"/>
              </a:solidFill>
              <a:latin typeface="Calibri" pitchFamily="34" charset="0"/>
              <a:ea typeface="Times New Roman" pitchFamily="18" charset="0"/>
              <a:cs typeface="Calibri" pitchFamily="34" charset="0"/>
            </a:endParaRPr>
          </a:p>
          <a:p>
            <a:pPr>
              <a:lnSpc>
                <a:spcPct val="100000"/>
              </a:lnSpc>
              <a:spcBef>
                <a:spcPct val="0"/>
              </a:spcBef>
              <a:buClrTx/>
              <a:buSzTx/>
              <a:buFontTx/>
              <a:buNone/>
            </a:pPr>
            <a:endParaRPr lang="en-US" altLang="en-US" sz="2000">
              <a:solidFill>
                <a:schemeClr val="tx1"/>
              </a:solidFill>
              <a:latin typeface="Calibri" pitchFamily="34" charset="0"/>
              <a:ea typeface="Times New Roman" pitchFamily="18" charset="0"/>
              <a:cs typeface="Calibri" pitchFamily="34" charset="0"/>
            </a:endParaRPr>
          </a:p>
          <a:p>
            <a:pPr>
              <a:lnSpc>
                <a:spcPct val="100000"/>
              </a:lnSpc>
              <a:spcBef>
                <a:spcPct val="0"/>
              </a:spcBef>
              <a:buClrTx/>
              <a:buSzTx/>
              <a:buFontTx/>
              <a:buNone/>
            </a:pPr>
            <a:endParaRPr lang="en-US" altLang="en-US" sz="1800">
              <a:solidFill>
                <a:schemeClr val="tx1"/>
              </a:solidFill>
              <a:latin typeface="Arial" pitchFamily="34" charset="0"/>
              <a:ea typeface="Times New Roman" pitchFamily="18" charset="0"/>
            </a:endParaRPr>
          </a:p>
        </p:txBody>
      </p:sp>
      <p:pic>
        <p:nvPicPr>
          <p:cNvPr id="16391"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6475" y="3962400"/>
            <a:ext cx="3903663"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2" name="Rectangle 9"/>
          <p:cNvSpPr>
            <a:spLocks noChangeArrowheads="1"/>
          </p:cNvSpPr>
          <p:nvPr/>
        </p:nvSpPr>
        <p:spPr bwMode="auto">
          <a:xfrm>
            <a:off x="4486275" y="5640388"/>
            <a:ext cx="53228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eaLnBrk="1" hangingPunct="1">
              <a:lnSpc>
                <a:spcPct val="100000"/>
              </a:lnSpc>
              <a:spcBef>
                <a:spcPct val="0"/>
              </a:spcBef>
              <a:buClrTx/>
              <a:buSzTx/>
              <a:buFontTx/>
              <a:buNone/>
            </a:pPr>
            <a:r>
              <a:rPr lang="en-US" altLang="en-US" sz="1800">
                <a:solidFill>
                  <a:schemeClr val="tx1"/>
                </a:solidFill>
                <a:latin typeface="Calibri" pitchFamily="34" charset="0"/>
                <a:ea typeface="Calibri" pitchFamily="34" charset="0"/>
                <a:cs typeface="Calibri" pitchFamily="34" charset="0"/>
              </a:rPr>
              <a:t>Wherever Pi used in program it is replaced by its value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1"/>
          <p:cNvSpPr txBox="1">
            <a:spLocks noChangeArrowheads="1"/>
          </p:cNvSpPr>
          <p:nvPr/>
        </p:nvSpPr>
        <p:spPr bwMode="auto">
          <a:xfrm>
            <a:off x="620713" y="1260475"/>
            <a:ext cx="53625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eaLnBrk="1" hangingPunct="1">
              <a:lnSpc>
                <a:spcPct val="100000"/>
              </a:lnSpc>
              <a:spcBef>
                <a:spcPct val="0"/>
              </a:spcBef>
              <a:buClrTx/>
              <a:buSzTx/>
              <a:buFontTx/>
              <a:buNone/>
            </a:pPr>
            <a:r>
              <a:rPr lang="en-US" altLang="en-US" sz="4000" b="1">
                <a:solidFill>
                  <a:schemeClr val="tx1"/>
                </a:solidFill>
                <a:latin typeface="Calibri" pitchFamily="34" charset="0"/>
                <a:ea typeface="Calibri" pitchFamily="34" charset="0"/>
                <a:cs typeface="Calibri" pitchFamily="34" charset="0"/>
              </a:rPr>
              <a:t>SUMMARY…..</a:t>
            </a:r>
            <a:endParaRPr lang="en-IN" altLang="en-US" sz="4000" b="1">
              <a:solidFill>
                <a:schemeClr val="tx1"/>
              </a:solidFill>
              <a:latin typeface="Calibri" pitchFamily="34" charset="0"/>
              <a:ea typeface="Calibri" pitchFamily="34" charset="0"/>
              <a:cs typeface="Calibri" pitchFamily="34" charset="0"/>
            </a:endParaRPr>
          </a:p>
        </p:txBody>
      </p:sp>
      <p:sp>
        <p:nvSpPr>
          <p:cNvPr id="3" name="Speech Bubble: Rectangle 2"/>
          <p:cNvSpPr/>
          <p:nvPr/>
        </p:nvSpPr>
        <p:spPr>
          <a:xfrm>
            <a:off x="2447925" y="2501900"/>
            <a:ext cx="2990850" cy="1989138"/>
          </a:xfrm>
          <a:prstGeom prst="wedgeRectCallout">
            <a:avLst/>
          </a:prstGeom>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r>
              <a:rPr lang="en-US" dirty="0">
                <a:latin typeface="Arial Rounded MT Bold" panose="020F0704030504030204" pitchFamily="34" charset="0"/>
              </a:rPr>
              <a:t>We covered Recursive function</a:t>
            </a:r>
            <a:endParaRPr lang="en-IN" dirty="0">
              <a:latin typeface="Arial Rounded MT Bold" panose="020F0704030504030204" pitchFamily="34" charset="0"/>
            </a:endParaRPr>
          </a:p>
        </p:txBody>
      </p:sp>
      <p:sp>
        <p:nvSpPr>
          <p:cNvPr id="5" name="Speech Bubble: Oval 4"/>
          <p:cNvSpPr/>
          <p:nvPr/>
        </p:nvSpPr>
        <p:spPr>
          <a:xfrm>
            <a:off x="7269163" y="2365375"/>
            <a:ext cx="3773487" cy="2149475"/>
          </a:xfrm>
          <a:prstGeom prst="wedgeEllipseCallou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Bef>
                <a:spcPts val="0"/>
              </a:spcBef>
              <a:spcAft>
                <a:spcPts val="0"/>
              </a:spcAft>
              <a:defRPr/>
            </a:pPr>
            <a:r>
              <a:rPr lang="en-IN" dirty="0">
                <a:latin typeface="Arial Rounded MT Bold" panose="020F0704030504030204" pitchFamily="34" charset="0"/>
              </a:rPr>
              <a:t>Also covered topic Macros</a:t>
            </a:r>
          </a:p>
        </p:txBody>
      </p:sp>
      <p:pic>
        <p:nvPicPr>
          <p:cNvPr id="17413"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98488"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4" name="Picture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980863" y="5880100"/>
            <a:ext cx="23812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5" name="Slide Number Placeholder 7"/>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a:lnSpc>
                <a:spcPct val="100000"/>
              </a:lnSpc>
              <a:spcBef>
                <a:spcPct val="0"/>
              </a:spcBef>
              <a:buClrTx/>
              <a:buSzTx/>
              <a:buFontTx/>
              <a:buNone/>
            </a:pPr>
            <a:fld id="{E1121D7A-052F-41F3-B06C-08B53E86B9B0}" type="slidenum">
              <a:rPr lang="en-US" altLang="en-US" sz="1200"/>
              <a:pPr>
                <a:lnSpc>
                  <a:spcPct val="100000"/>
                </a:lnSpc>
                <a:spcBef>
                  <a:spcPct val="0"/>
                </a:spcBef>
                <a:buClrTx/>
                <a:buSzTx/>
                <a:buFontTx/>
                <a:buNone/>
              </a:pPr>
              <a:t>13</a:t>
            </a:fld>
            <a:endParaRPr lang="en-US" altLang="en-US" sz="120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9697" y="230820"/>
            <a:ext cx="3577701" cy="6374167"/>
          </a:xfrm>
          <a:prstGeom prst="rect">
            <a:avLst/>
          </a:prstGeom>
          <a:solidFill>
            <a:srgbClr val="B8D233"/>
          </a:solidFill>
        </p:spPr>
        <p:style>
          <a:lnRef idx="0">
            <a:schemeClr val="accent5"/>
          </a:lnRef>
          <a:fillRef idx="3">
            <a:schemeClr val="accent5"/>
          </a:fillRef>
          <a:effectRef idx="3">
            <a:schemeClr val="accent5"/>
          </a:effectRef>
          <a:fontRef idx="minor">
            <a:schemeClr val="lt1"/>
          </a:fontRef>
        </p:style>
        <p:txBody>
          <a:bodyPr anchor="ctr"/>
          <a:lstStyle/>
          <a:p>
            <a:pPr algn="ctr" eaLnBrk="1" fontAlgn="auto" hangingPunct="1">
              <a:spcBef>
                <a:spcPts val="0"/>
              </a:spcBef>
              <a:spcAft>
                <a:spcPts val="0"/>
              </a:spcAft>
              <a:defRPr/>
            </a:pPr>
            <a:r>
              <a:rPr lang="en-US" sz="3600" b="1" dirty="0">
                <a:solidFill>
                  <a:schemeClr val="tx1"/>
                </a:solidFill>
                <a:latin typeface="Calibri" pitchFamily="34" charset="0"/>
                <a:cs typeface="Calibri" pitchFamily="34" charset="0"/>
              </a:rPr>
              <a:t>FREQUENTLY</a:t>
            </a:r>
            <a:br>
              <a:rPr lang="en-US" sz="3600" b="1" dirty="0">
                <a:solidFill>
                  <a:schemeClr val="tx1"/>
                </a:solidFill>
                <a:latin typeface="Calibri" pitchFamily="34" charset="0"/>
                <a:cs typeface="Calibri" pitchFamily="34" charset="0"/>
              </a:rPr>
            </a:br>
            <a:r>
              <a:rPr lang="en-US" sz="3600" b="1" dirty="0">
                <a:solidFill>
                  <a:schemeClr val="tx1"/>
                </a:solidFill>
                <a:latin typeface="Calibri" pitchFamily="34" charset="0"/>
                <a:cs typeface="Calibri" pitchFamily="34" charset="0"/>
              </a:rPr>
              <a:t>ASKED</a:t>
            </a:r>
            <a:br>
              <a:rPr lang="en-US" sz="3600" b="1" dirty="0">
                <a:solidFill>
                  <a:schemeClr val="tx1"/>
                </a:solidFill>
                <a:latin typeface="Calibri" pitchFamily="34" charset="0"/>
                <a:cs typeface="Calibri" pitchFamily="34" charset="0"/>
              </a:rPr>
            </a:br>
            <a:r>
              <a:rPr lang="en-US" sz="3600" b="1" dirty="0">
                <a:solidFill>
                  <a:schemeClr val="tx1"/>
                </a:solidFill>
                <a:latin typeface="Calibri" pitchFamily="34" charset="0"/>
                <a:cs typeface="Calibri" pitchFamily="34" charset="0"/>
              </a:rPr>
              <a:t>QUESTIONS</a:t>
            </a:r>
            <a:endParaRPr lang="en-IN" sz="3600" b="1" dirty="0">
              <a:solidFill>
                <a:schemeClr val="tx1"/>
              </a:solidFill>
              <a:latin typeface="Calibri" pitchFamily="34" charset="0"/>
              <a:cs typeface="Calibri" pitchFamily="34" charset="0"/>
            </a:endParaRPr>
          </a:p>
        </p:txBody>
      </p:sp>
      <p:sp>
        <p:nvSpPr>
          <p:cNvPr id="18435" name="TextBox 2"/>
          <p:cNvSpPr txBox="1">
            <a:spLocks noChangeArrowheads="1"/>
          </p:cNvSpPr>
          <p:nvPr/>
        </p:nvSpPr>
        <p:spPr bwMode="auto">
          <a:xfrm>
            <a:off x="3870325" y="469900"/>
            <a:ext cx="8016875"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eaLnBrk="1" hangingPunct="1">
              <a:lnSpc>
                <a:spcPct val="100000"/>
              </a:lnSpc>
              <a:spcBef>
                <a:spcPct val="0"/>
              </a:spcBef>
              <a:buClrTx/>
              <a:buSzTx/>
              <a:buFontTx/>
              <a:buNone/>
            </a:pPr>
            <a:endParaRPr lang="en-US" altLang="en-US" sz="2400" b="1">
              <a:solidFill>
                <a:schemeClr val="tx1"/>
              </a:solidFill>
              <a:latin typeface="Calibri" pitchFamily="34" charset="0"/>
              <a:ea typeface="Calibri" pitchFamily="34" charset="0"/>
              <a:cs typeface="Calibri" pitchFamily="34" charset="0"/>
            </a:endParaRPr>
          </a:p>
          <a:p>
            <a:pPr eaLnBrk="1" hangingPunct="1">
              <a:lnSpc>
                <a:spcPct val="100000"/>
              </a:lnSpc>
              <a:spcBef>
                <a:spcPct val="0"/>
              </a:spcBef>
              <a:buClrTx/>
              <a:buSzTx/>
              <a:buFontTx/>
              <a:buNone/>
            </a:pPr>
            <a:r>
              <a:rPr lang="en-US" altLang="en-US" sz="2400" b="1">
                <a:solidFill>
                  <a:schemeClr val="tx1"/>
                </a:solidFill>
                <a:latin typeface="Calibri" pitchFamily="34" charset="0"/>
                <a:ea typeface="Calibri" pitchFamily="34" charset="0"/>
                <a:cs typeface="Calibri" pitchFamily="34" charset="0"/>
              </a:rPr>
              <a:t>PROGRAMS</a:t>
            </a:r>
          </a:p>
          <a:p>
            <a:pPr eaLnBrk="1" hangingPunct="1">
              <a:lnSpc>
                <a:spcPct val="100000"/>
              </a:lnSpc>
              <a:spcBef>
                <a:spcPct val="0"/>
              </a:spcBef>
              <a:buClrTx/>
              <a:buSzTx/>
              <a:buFontTx/>
              <a:buNone/>
            </a:pPr>
            <a:endParaRPr lang="en-US" altLang="en-US" sz="2000" b="1">
              <a:solidFill>
                <a:srgbClr val="B8D233"/>
              </a:solidFill>
              <a:latin typeface="Calibri" pitchFamily="34" charset="0"/>
              <a:ea typeface="Calibri" pitchFamily="34" charset="0"/>
              <a:cs typeface="Calibri" pitchFamily="34" charset="0"/>
            </a:endParaRPr>
          </a:p>
          <a:p>
            <a:pPr algn="just" eaLnBrk="1" hangingPunct="1">
              <a:lnSpc>
                <a:spcPct val="100000"/>
              </a:lnSpc>
              <a:spcBef>
                <a:spcPct val="0"/>
              </a:spcBef>
              <a:buClrTx/>
              <a:buSzTx/>
              <a:buFontTx/>
              <a:buNone/>
            </a:pPr>
            <a:r>
              <a:rPr lang="en-US" altLang="en-US" sz="2000" b="1">
                <a:solidFill>
                  <a:schemeClr val="tx1"/>
                </a:solidFill>
                <a:latin typeface="Calibri" pitchFamily="34" charset="0"/>
                <a:ea typeface="Calibri" pitchFamily="34" charset="0"/>
                <a:cs typeface="Calibri" pitchFamily="34" charset="0"/>
              </a:rPr>
              <a:t>1. </a:t>
            </a:r>
            <a:r>
              <a:rPr lang="en-US" altLang="en-US" sz="2000">
                <a:solidFill>
                  <a:schemeClr val="tx1"/>
                </a:solidFill>
                <a:latin typeface="Calibri" pitchFamily="34" charset="0"/>
                <a:ea typeface="Calibri" pitchFamily="34" charset="0"/>
                <a:cs typeface="Calibri" pitchFamily="34" charset="0"/>
              </a:rPr>
              <a:t>Write a program in C to calculate the sum of numbers from 1 to n using recursion.</a:t>
            </a:r>
            <a:r>
              <a:rPr lang="en-US" altLang="en-US" sz="2000" b="1">
                <a:solidFill>
                  <a:schemeClr val="tx1"/>
                </a:solidFill>
                <a:latin typeface="Calibri" pitchFamily="34" charset="0"/>
                <a:ea typeface="Calibri" pitchFamily="34" charset="0"/>
                <a:cs typeface="Calibri" pitchFamily="34" charset="0"/>
              </a:rPr>
              <a:t> </a:t>
            </a:r>
          </a:p>
          <a:p>
            <a:pPr algn="just" eaLnBrk="1" hangingPunct="1">
              <a:lnSpc>
                <a:spcPct val="100000"/>
              </a:lnSpc>
              <a:spcBef>
                <a:spcPct val="0"/>
              </a:spcBef>
              <a:buClrTx/>
              <a:buSzTx/>
              <a:buFontTx/>
              <a:buNone/>
            </a:pPr>
            <a:r>
              <a:rPr lang="en-US" altLang="en-US" sz="2000">
                <a:solidFill>
                  <a:schemeClr val="tx1"/>
                </a:solidFill>
                <a:latin typeface="Calibri" pitchFamily="34" charset="0"/>
                <a:ea typeface="Calibri" pitchFamily="34" charset="0"/>
                <a:cs typeface="Calibri" pitchFamily="34" charset="0"/>
              </a:rPr>
              <a:t>2. Program</a:t>
            </a:r>
            <a:r>
              <a:rPr lang="en-US" altLang="en-US" sz="2000" b="1">
                <a:solidFill>
                  <a:schemeClr val="tx1"/>
                </a:solidFill>
                <a:latin typeface="Calibri" pitchFamily="34" charset="0"/>
                <a:ea typeface="Calibri" pitchFamily="34" charset="0"/>
                <a:cs typeface="Calibri" pitchFamily="34" charset="0"/>
              </a:rPr>
              <a:t> </a:t>
            </a:r>
            <a:r>
              <a:rPr lang="en-US" altLang="en-US" sz="2000">
                <a:solidFill>
                  <a:schemeClr val="tx1"/>
                </a:solidFill>
                <a:latin typeface="Calibri" pitchFamily="34" charset="0"/>
                <a:ea typeface="Calibri" pitchFamily="34" charset="0"/>
                <a:cs typeface="Calibri" pitchFamily="34" charset="0"/>
              </a:rPr>
              <a:t>of</a:t>
            </a:r>
            <a:r>
              <a:rPr lang="en-US" altLang="en-US" sz="2000" b="1">
                <a:solidFill>
                  <a:schemeClr val="tx1"/>
                </a:solidFill>
                <a:latin typeface="Calibri" pitchFamily="34" charset="0"/>
                <a:ea typeface="Calibri" pitchFamily="34" charset="0"/>
                <a:cs typeface="Calibri" pitchFamily="34" charset="0"/>
              </a:rPr>
              <a:t> </a:t>
            </a:r>
            <a:r>
              <a:rPr lang="en-US" altLang="en-US" sz="2000">
                <a:solidFill>
                  <a:schemeClr val="tx1"/>
                </a:solidFill>
                <a:latin typeface="Calibri" pitchFamily="34" charset="0"/>
                <a:ea typeface="Calibri" pitchFamily="34" charset="0"/>
                <a:cs typeface="Calibri" pitchFamily="34" charset="0"/>
              </a:rPr>
              <a:t>fibonacci program using recursion</a:t>
            </a:r>
            <a:endParaRPr lang="en-US" altLang="en-US" sz="2000" b="1">
              <a:solidFill>
                <a:schemeClr val="tx1"/>
              </a:solidFill>
              <a:latin typeface="Calibri" pitchFamily="34" charset="0"/>
              <a:ea typeface="Calibri" pitchFamily="34" charset="0"/>
              <a:cs typeface="Calibri" pitchFamily="34" charset="0"/>
            </a:endParaRPr>
          </a:p>
          <a:p>
            <a:pPr algn="just" eaLnBrk="1" hangingPunct="1">
              <a:lnSpc>
                <a:spcPct val="100000"/>
              </a:lnSpc>
              <a:spcBef>
                <a:spcPct val="0"/>
              </a:spcBef>
              <a:buClrTx/>
              <a:buSzTx/>
              <a:buFontTx/>
              <a:buNone/>
            </a:pPr>
            <a:r>
              <a:rPr lang="en-US" altLang="en-US" sz="2000" b="1">
                <a:solidFill>
                  <a:schemeClr val="tx1"/>
                </a:solidFill>
                <a:latin typeface="Calibri" pitchFamily="34" charset="0"/>
                <a:ea typeface="Calibri" pitchFamily="34" charset="0"/>
                <a:cs typeface="Calibri" pitchFamily="34" charset="0"/>
              </a:rPr>
              <a:t>3. </a:t>
            </a:r>
            <a:r>
              <a:rPr lang="en-US" altLang="en-US" sz="2000">
                <a:solidFill>
                  <a:schemeClr val="tx1"/>
                </a:solidFill>
                <a:latin typeface="Calibri" pitchFamily="34" charset="0"/>
                <a:ea typeface="Calibri" pitchFamily="34" charset="0"/>
                <a:cs typeface="Calibri" pitchFamily="34" charset="0"/>
              </a:rPr>
              <a:t>C program to calculate length of the string using recursion </a:t>
            </a:r>
            <a:endParaRPr lang="en-US" altLang="en-US" sz="2000" b="1">
              <a:solidFill>
                <a:schemeClr val="tx1"/>
              </a:solidFill>
              <a:latin typeface="Calibri" pitchFamily="34" charset="0"/>
              <a:ea typeface="Calibri" pitchFamily="34" charset="0"/>
              <a:cs typeface="Calibri" pitchFamily="34" charset="0"/>
            </a:endParaRPr>
          </a:p>
          <a:p>
            <a:pPr algn="just" eaLnBrk="1" hangingPunct="1">
              <a:lnSpc>
                <a:spcPct val="100000"/>
              </a:lnSpc>
              <a:spcBef>
                <a:spcPct val="0"/>
              </a:spcBef>
              <a:buClrTx/>
              <a:buSzTx/>
              <a:buFontTx/>
              <a:buNone/>
            </a:pPr>
            <a:r>
              <a:rPr lang="en-US" altLang="en-US" sz="2000" b="1">
                <a:solidFill>
                  <a:schemeClr val="tx1"/>
                </a:solidFill>
                <a:latin typeface="Calibri" pitchFamily="34" charset="0"/>
                <a:ea typeface="Calibri" pitchFamily="34" charset="0"/>
                <a:cs typeface="Calibri" pitchFamily="34" charset="0"/>
              </a:rPr>
              <a:t>4. </a:t>
            </a:r>
            <a:r>
              <a:rPr lang="en-US" altLang="en-US" sz="2000">
                <a:solidFill>
                  <a:schemeClr val="tx1"/>
                </a:solidFill>
                <a:latin typeface="Calibri" pitchFamily="34" charset="0"/>
                <a:ea typeface="Calibri" pitchFamily="34" charset="0"/>
                <a:cs typeface="Calibri" pitchFamily="34" charset="0"/>
              </a:rPr>
              <a:t>Program to count digits in C using recursion</a:t>
            </a:r>
            <a:endParaRPr lang="en-US" altLang="en-US" sz="2000" b="1">
              <a:solidFill>
                <a:schemeClr val="tx1"/>
              </a:solidFill>
              <a:latin typeface="Calibri" pitchFamily="34" charset="0"/>
              <a:ea typeface="Calibri" pitchFamily="34" charset="0"/>
              <a:cs typeface="Calibri" pitchFamily="34" charset="0"/>
            </a:endParaRPr>
          </a:p>
          <a:p>
            <a:pPr algn="just" eaLnBrk="1" hangingPunct="1">
              <a:lnSpc>
                <a:spcPct val="100000"/>
              </a:lnSpc>
              <a:spcBef>
                <a:spcPct val="0"/>
              </a:spcBef>
              <a:buClrTx/>
              <a:buSzTx/>
              <a:buFontTx/>
              <a:buNone/>
            </a:pPr>
            <a:endParaRPr lang="en-US" altLang="en-US" sz="2000">
              <a:solidFill>
                <a:schemeClr val="tx1"/>
              </a:solidFill>
              <a:latin typeface="Calibri" pitchFamily="34" charset="0"/>
              <a:ea typeface="Calibri" pitchFamily="34" charset="0"/>
              <a:cs typeface="Calibri" pitchFamily="34" charset="0"/>
            </a:endParaRPr>
          </a:p>
          <a:p>
            <a:pPr algn="just" eaLnBrk="1" hangingPunct="1">
              <a:lnSpc>
                <a:spcPct val="100000"/>
              </a:lnSpc>
              <a:spcBef>
                <a:spcPct val="0"/>
              </a:spcBef>
              <a:buClrTx/>
              <a:buSzTx/>
              <a:buFontTx/>
              <a:buNone/>
            </a:pPr>
            <a:r>
              <a:rPr lang="en-US" altLang="en-US" sz="2000">
                <a:solidFill>
                  <a:srgbClr val="333333"/>
                </a:solidFill>
                <a:latin typeface="Calibri" pitchFamily="34" charset="0"/>
                <a:ea typeface="Calibri" pitchFamily="34" charset="0"/>
                <a:cs typeface="Calibri" pitchFamily="34" charset="0"/>
              </a:rPr>
              <a:t/>
            </a:r>
            <a:br>
              <a:rPr lang="en-US" altLang="en-US" sz="2000">
                <a:solidFill>
                  <a:srgbClr val="333333"/>
                </a:solidFill>
                <a:latin typeface="Calibri" pitchFamily="34" charset="0"/>
                <a:ea typeface="Calibri" pitchFamily="34" charset="0"/>
                <a:cs typeface="Calibri" pitchFamily="34" charset="0"/>
              </a:rPr>
            </a:br>
            <a:endParaRPr lang="en-IN" altLang="en-US" sz="2000">
              <a:solidFill>
                <a:srgbClr val="B8D233"/>
              </a:solidFill>
              <a:latin typeface="Calibri" pitchFamily="34" charset="0"/>
              <a:ea typeface="Calibri" pitchFamily="34" charset="0"/>
              <a:cs typeface="Calibri" pitchFamily="34" charset="0"/>
            </a:endParaRPr>
          </a:p>
        </p:txBody>
      </p:sp>
      <p:pic>
        <p:nvPicPr>
          <p:cNvPr id="18436"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98488"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7"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980863" y="5880100"/>
            <a:ext cx="23812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a:lnSpc>
                <a:spcPct val="100000"/>
              </a:lnSpc>
              <a:spcBef>
                <a:spcPct val="0"/>
              </a:spcBef>
              <a:buClrTx/>
              <a:buSzTx/>
              <a:buFontTx/>
              <a:buNone/>
            </a:pPr>
            <a:fld id="{5987536F-07AB-4F5D-90BB-52353BF49720}" type="slidenum">
              <a:rPr lang="en-US" altLang="en-US" sz="1200"/>
              <a:pPr>
                <a:lnSpc>
                  <a:spcPct val="100000"/>
                </a:lnSpc>
                <a:spcBef>
                  <a:spcPct val="0"/>
                </a:spcBef>
                <a:buClrTx/>
                <a:buSzTx/>
                <a:buFontTx/>
                <a:buNone/>
              </a:pPr>
              <a:t>14</a:t>
            </a:fld>
            <a:endParaRPr lang="en-US" altLang="en-US" sz="120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9697" y="195310"/>
            <a:ext cx="3577701" cy="6374167"/>
          </a:xfrm>
          <a:prstGeom prst="rect">
            <a:avLst/>
          </a:prstGeom>
          <a:solidFill>
            <a:srgbClr val="B8D233"/>
          </a:solidFill>
        </p:spPr>
        <p:style>
          <a:lnRef idx="0">
            <a:schemeClr val="accent5"/>
          </a:lnRef>
          <a:fillRef idx="3">
            <a:schemeClr val="accent5"/>
          </a:fillRef>
          <a:effectRef idx="3">
            <a:schemeClr val="accent5"/>
          </a:effectRef>
          <a:fontRef idx="minor">
            <a:schemeClr val="lt1"/>
          </a:fontRef>
        </p:style>
        <p:txBody>
          <a:bodyPr anchor="ctr"/>
          <a:lstStyle/>
          <a:p>
            <a:pPr algn="ctr" eaLnBrk="1" fontAlgn="auto" hangingPunct="1">
              <a:spcBef>
                <a:spcPts val="0"/>
              </a:spcBef>
              <a:spcAft>
                <a:spcPts val="0"/>
              </a:spcAft>
              <a:defRPr/>
            </a:pPr>
            <a:endParaRPr lang="en-IN" sz="3600" dirty="0"/>
          </a:p>
        </p:txBody>
      </p:sp>
      <p:sp>
        <p:nvSpPr>
          <p:cNvPr id="19459" name="Title 1"/>
          <p:cNvSpPr txBox="1">
            <a:spLocks/>
          </p:cNvSpPr>
          <p:nvPr/>
        </p:nvSpPr>
        <p:spPr bwMode="auto">
          <a:xfrm>
            <a:off x="358775" y="1908175"/>
            <a:ext cx="32004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algn="ctr" defTabSz="914400" eaLnBrk="1" hangingPunct="1">
              <a:spcBef>
                <a:spcPct val="0"/>
              </a:spcBef>
              <a:buClrTx/>
              <a:buSzTx/>
              <a:buFontTx/>
              <a:buNone/>
            </a:pPr>
            <a:r>
              <a:rPr lang="en-US" altLang="en-US" sz="3200" b="1">
                <a:solidFill>
                  <a:schemeClr val="tx1"/>
                </a:solidFill>
                <a:latin typeface="Calibri" pitchFamily="34" charset="0"/>
                <a:ea typeface="Calibri" pitchFamily="34" charset="0"/>
                <a:cs typeface="Calibri" pitchFamily="34" charset="0"/>
              </a:rPr>
              <a:t>UTILISE YOUR KNOWLEDGE TO ANSWER</a:t>
            </a:r>
            <a:endParaRPr lang="en-IN" altLang="en-US" sz="3200" b="1">
              <a:solidFill>
                <a:schemeClr val="tx1"/>
              </a:solidFill>
              <a:latin typeface="Calibri" pitchFamily="34" charset="0"/>
              <a:ea typeface="Calibri" pitchFamily="34" charset="0"/>
              <a:cs typeface="Calibri" pitchFamily="34" charset="0"/>
            </a:endParaRPr>
          </a:p>
        </p:txBody>
      </p:sp>
      <p:sp>
        <p:nvSpPr>
          <p:cNvPr id="19460" name="TextBox 4"/>
          <p:cNvSpPr txBox="1">
            <a:spLocks noChangeArrowheads="1"/>
          </p:cNvSpPr>
          <p:nvPr/>
        </p:nvSpPr>
        <p:spPr bwMode="auto">
          <a:xfrm>
            <a:off x="603250" y="3471863"/>
            <a:ext cx="3267075"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eaLnBrk="1" hangingPunct="1">
              <a:lnSpc>
                <a:spcPct val="100000"/>
              </a:lnSpc>
              <a:spcBef>
                <a:spcPct val="0"/>
              </a:spcBef>
              <a:buClrTx/>
              <a:buSzTx/>
              <a:buFontTx/>
              <a:buNone/>
            </a:pPr>
            <a:r>
              <a:rPr lang="en-US" altLang="en-US" sz="1800">
                <a:solidFill>
                  <a:schemeClr val="tx1"/>
                </a:solidFill>
                <a:latin typeface="Arial Rounded MT Bold" pitchFamily="34" charset="0"/>
              </a:rPr>
              <a:t>Let us see how much you have learned from the lecture and how effectively you can apply your knowledge…!!</a:t>
            </a:r>
          </a:p>
          <a:p>
            <a:pPr eaLnBrk="1" hangingPunct="1">
              <a:lnSpc>
                <a:spcPct val="100000"/>
              </a:lnSpc>
              <a:spcBef>
                <a:spcPct val="0"/>
              </a:spcBef>
              <a:buClrTx/>
              <a:buSzTx/>
              <a:buFontTx/>
              <a:buNone/>
            </a:pPr>
            <a:endParaRPr lang="en-IN" altLang="en-US" sz="1800">
              <a:solidFill>
                <a:schemeClr val="tx1"/>
              </a:solidFill>
            </a:endParaRPr>
          </a:p>
        </p:txBody>
      </p:sp>
      <p:sp>
        <p:nvSpPr>
          <p:cNvPr id="19461" name="TextBox 5"/>
          <p:cNvSpPr txBox="1">
            <a:spLocks noChangeArrowheads="1"/>
          </p:cNvSpPr>
          <p:nvPr/>
        </p:nvSpPr>
        <p:spPr bwMode="auto">
          <a:xfrm>
            <a:off x="4064000" y="269875"/>
            <a:ext cx="7616825" cy="812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eaLnBrk="1" hangingPunct="1">
              <a:lnSpc>
                <a:spcPct val="100000"/>
              </a:lnSpc>
              <a:spcBef>
                <a:spcPct val="0"/>
              </a:spcBef>
              <a:buClrTx/>
              <a:buSzTx/>
              <a:buFontTx/>
              <a:buNone/>
            </a:pPr>
            <a:r>
              <a:rPr lang="en-US" altLang="en-US" sz="1800" b="1">
                <a:solidFill>
                  <a:schemeClr val="tx1"/>
                </a:solidFill>
                <a:latin typeface="Calibri" pitchFamily="34" charset="0"/>
                <a:ea typeface="Calibri" pitchFamily="34" charset="0"/>
                <a:cs typeface="Calibri" pitchFamily="34" charset="0"/>
              </a:rPr>
              <a:t>1. What will be the value retuned by the following function, when it is called with a value 11?</a:t>
            </a:r>
            <a:r>
              <a:rPr lang="en-US" altLang="en-US" sz="1800">
                <a:solidFill>
                  <a:schemeClr val="tx1"/>
                </a:solidFill>
                <a:latin typeface="Calibri" pitchFamily="34" charset="0"/>
                <a:ea typeface="Calibri" pitchFamily="34" charset="0"/>
                <a:cs typeface="Calibri" pitchFamily="34" charset="0"/>
              </a:rPr>
              <a:t/>
            </a:r>
            <a:br>
              <a:rPr lang="en-US" altLang="en-US" sz="1800">
                <a:solidFill>
                  <a:schemeClr val="tx1"/>
                </a:solidFill>
                <a:latin typeface="Calibri" pitchFamily="34" charset="0"/>
                <a:ea typeface="Calibri" pitchFamily="34" charset="0"/>
                <a:cs typeface="Calibri" pitchFamily="34" charset="0"/>
              </a:rPr>
            </a:br>
            <a:r>
              <a:rPr lang="en-US" altLang="en-US" sz="1800">
                <a:solidFill>
                  <a:schemeClr val="tx1"/>
                </a:solidFill>
                <a:latin typeface="Calibri" pitchFamily="34" charset="0"/>
                <a:ea typeface="Calibri" pitchFamily="34" charset="0"/>
                <a:cs typeface="Calibri" pitchFamily="34" charset="0"/>
              </a:rPr>
              <a:t>recur(int num)</a:t>
            </a:r>
            <a:br>
              <a:rPr lang="en-US" altLang="en-US" sz="1800">
                <a:solidFill>
                  <a:schemeClr val="tx1"/>
                </a:solidFill>
                <a:latin typeface="Calibri" pitchFamily="34" charset="0"/>
                <a:ea typeface="Calibri" pitchFamily="34" charset="0"/>
                <a:cs typeface="Calibri" pitchFamily="34" charset="0"/>
              </a:rPr>
            </a:br>
            <a:r>
              <a:rPr lang="en-US" altLang="en-US" sz="1800">
                <a:solidFill>
                  <a:schemeClr val="tx1"/>
                </a:solidFill>
                <a:latin typeface="Calibri" pitchFamily="34" charset="0"/>
                <a:ea typeface="Calibri" pitchFamily="34" charset="0"/>
                <a:cs typeface="Calibri" pitchFamily="34" charset="0"/>
              </a:rPr>
              <a:t>if ( ( num/2) !=0 )</a:t>
            </a:r>
            <a:br>
              <a:rPr lang="en-US" altLang="en-US" sz="1800">
                <a:solidFill>
                  <a:schemeClr val="tx1"/>
                </a:solidFill>
                <a:latin typeface="Calibri" pitchFamily="34" charset="0"/>
                <a:ea typeface="Calibri" pitchFamily="34" charset="0"/>
                <a:cs typeface="Calibri" pitchFamily="34" charset="0"/>
              </a:rPr>
            </a:br>
            <a:r>
              <a:rPr lang="en-US" altLang="en-US" sz="1800">
                <a:solidFill>
                  <a:schemeClr val="tx1"/>
                </a:solidFill>
                <a:latin typeface="Calibri" pitchFamily="34" charset="0"/>
                <a:ea typeface="Calibri" pitchFamily="34" charset="0"/>
                <a:cs typeface="Calibri" pitchFamily="34" charset="0"/>
              </a:rPr>
              <a:t>return ( recur(num/2 ) * 10+num%2 );</a:t>
            </a:r>
            <a:br>
              <a:rPr lang="en-US" altLang="en-US" sz="1800">
                <a:solidFill>
                  <a:schemeClr val="tx1"/>
                </a:solidFill>
                <a:latin typeface="Calibri" pitchFamily="34" charset="0"/>
                <a:ea typeface="Calibri" pitchFamily="34" charset="0"/>
                <a:cs typeface="Calibri" pitchFamily="34" charset="0"/>
              </a:rPr>
            </a:br>
            <a:r>
              <a:rPr lang="en-US" altLang="en-US" sz="1800">
                <a:solidFill>
                  <a:schemeClr val="tx1"/>
                </a:solidFill>
                <a:latin typeface="Calibri" pitchFamily="34" charset="0"/>
                <a:ea typeface="Calibri" pitchFamily="34" charset="0"/>
                <a:cs typeface="Calibri" pitchFamily="34" charset="0"/>
              </a:rPr>
              <a:t>else return 1;</a:t>
            </a:r>
          </a:p>
          <a:p>
            <a:pPr eaLnBrk="1" hangingPunct="1">
              <a:lnSpc>
                <a:spcPct val="100000"/>
              </a:lnSpc>
              <a:spcBef>
                <a:spcPct val="0"/>
              </a:spcBef>
              <a:buClrTx/>
              <a:buSzTx/>
              <a:buFontTx/>
              <a:buNone/>
            </a:pPr>
            <a:r>
              <a:rPr lang="en-US" altLang="en-US" sz="1800">
                <a:solidFill>
                  <a:schemeClr val="tx1"/>
                </a:solidFill>
                <a:latin typeface="Calibri" pitchFamily="34" charset="0"/>
                <a:ea typeface="Calibri" pitchFamily="34" charset="0"/>
                <a:cs typeface="Calibri" pitchFamily="34" charset="0"/>
              </a:rPr>
              <a:t>A.Function does not return any value, because it goes into an infinite loop</a:t>
            </a:r>
          </a:p>
          <a:p>
            <a:pPr eaLnBrk="1" hangingPunct="1">
              <a:lnSpc>
                <a:spcPct val="100000"/>
              </a:lnSpc>
              <a:spcBef>
                <a:spcPct val="0"/>
              </a:spcBef>
              <a:buClrTx/>
              <a:buSzTx/>
              <a:buFontTx/>
              <a:buNone/>
            </a:pPr>
            <a:r>
              <a:rPr lang="en-US" altLang="en-US" sz="1800">
                <a:solidFill>
                  <a:schemeClr val="tx1"/>
                </a:solidFill>
                <a:latin typeface="Calibri" pitchFamily="34" charset="0"/>
                <a:ea typeface="Calibri" pitchFamily="34" charset="0"/>
                <a:cs typeface="Calibri" pitchFamily="34" charset="0"/>
              </a:rPr>
              <a:t>B.11</a:t>
            </a:r>
          </a:p>
          <a:p>
            <a:pPr eaLnBrk="1" hangingPunct="1">
              <a:lnSpc>
                <a:spcPct val="100000"/>
              </a:lnSpc>
              <a:spcBef>
                <a:spcPct val="0"/>
              </a:spcBef>
              <a:buClrTx/>
              <a:buSzTx/>
              <a:buFontTx/>
              <a:buNone/>
            </a:pPr>
            <a:r>
              <a:rPr lang="en-US" altLang="en-US" sz="1800">
                <a:solidFill>
                  <a:schemeClr val="tx1"/>
                </a:solidFill>
                <a:latin typeface="Calibri" pitchFamily="34" charset="0"/>
                <a:ea typeface="Calibri" pitchFamily="34" charset="0"/>
                <a:cs typeface="Calibri" pitchFamily="34" charset="0"/>
              </a:rPr>
              <a:t>C.1011</a:t>
            </a:r>
          </a:p>
          <a:p>
            <a:pPr eaLnBrk="1" hangingPunct="1">
              <a:lnSpc>
                <a:spcPct val="100000"/>
              </a:lnSpc>
              <a:spcBef>
                <a:spcPct val="0"/>
              </a:spcBef>
              <a:buClrTx/>
              <a:buSzTx/>
              <a:buFontTx/>
              <a:buNone/>
            </a:pPr>
            <a:r>
              <a:rPr lang="en-US" altLang="en-US" sz="1800">
                <a:solidFill>
                  <a:schemeClr val="tx1"/>
                </a:solidFill>
                <a:latin typeface="Calibri" pitchFamily="34" charset="0"/>
                <a:ea typeface="Calibri" pitchFamily="34" charset="0"/>
                <a:cs typeface="Calibri" pitchFamily="34" charset="0"/>
              </a:rPr>
              <a:t>D. None of the above</a:t>
            </a:r>
          </a:p>
          <a:p>
            <a:pPr eaLnBrk="1" hangingPunct="1">
              <a:lnSpc>
                <a:spcPct val="100000"/>
              </a:lnSpc>
              <a:spcBef>
                <a:spcPct val="0"/>
              </a:spcBef>
              <a:buClrTx/>
              <a:buSzTx/>
              <a:buFontTx/>
              <a:buNone/>
            </a:pPr>
            <a:r>
              <a:rPr lang="en-US" altLang="en-US" sz="1800" b="1">
                <a:solidFill>
                  <a:schemeClr val="tx1"/>
                </a:solidFill>
                <a:latin typeface="Calibri" pitchFamily="34" charset="0"/>
                <a:ea typeface="Calibri" pitchFamily="34" charset="0"/>
                <a:cs typeface="Calibri" pitchFamily="34" charset="0"/>
              </a:rPr>
              <a:t>2. What will be the output of the following C code?</a:t>
            </a:r>
          </a:p>
          <a:p>
            <a:pPr eaLnBrk="1" hangingPunct="1">
              <a:lnSpc>
                <a:spcPct val="100000"/>
              </a:lnSpc>
              <a:spcBef>
                <a:spcPct val="0"/>
              </a:spcBef>
              <a:buClrTx/>
              <a:buSzTx/>
              <a:buFontTx/>
              <a:buNone/>
            </a:pPr>
            <a:r>
              <a:rPr lang="en-US" altLang="en-US" sz="1800">
                <a:solidFill>
                  <a:schemeClr val="tx1"/>
                </a:solidFill>
                <a:latin typeface="Calibri" pitchFamily="34" charset="0"/>
                <a:ea typeface="Calibri" pitchFamily="34" charset="0"/>
                <a:cs typeface="Calibri" pitchFamily="34" charset="0"/>
              </a:rPr>
              <a:t>#include&lt;stdio.h&gt;main()</a:t>
            </a:r>
          </a:p>
          <a:p>
            <a:pPr eaLnBrk="1" hangingPunct="1">
              <a:lnSpc>
                <a:spcPct val="100000"/>
              </a:lnSpc>
              <a:spcBef>
                <a:spcPct val="0"/>
              </a:spcBef>
              <a:buClrTx/>
              <a:buSzTx/>
              <a:buFontTx/>
              <a:buNone/>
            </a:pPr>
            <a:r>
              <a:rPr lang="en-US" altLang="en-US" sz="1800">
                <a:solidFill>
                  <a:schemeClr val="tx1"/>
                </a:solidFill>
                <a:latin typeface="Calibri" pitchFamily="34" charset="0"/>
                <a:ea typeface="Calibri" pitchFamily="34" charset="0"/>
                <a:cs typeface="Calibri" pitchFamily="34" charset="0"/>
              </a:rPr>
              <a:t>{    int n;    n=f1(4); </a:t>
            </a:r>
          </a:p>
          <a:p>
            <a:pPr eaLnBrk="1" hangingPunct="1">
              <a:lnSpc>
                <a:spcPct val="100000"/>
              </a:lnSpc>
              <a:spcBef>
                <a:spcPct val="0"/>
              </a:spcBef>
              <a:buClrTx/>
              <a:buSzTx/>
              <a:buFontTx/>
              <a:buNone/>
            </a:pPr>
            <a:r>
              <a:rPr lang="en-US" altLang="en-US" sz="1800">
                <a:solidFill>
                  <a:schemeClr val="tx1"/>
                </a:solidFill>
                <a:latin typeface="Calibri" pitchFamily="34" charset="0"/>
                <a:ea typeface="Calibri" pitchFamily="34" charset="0"/>
                <a:cs typeface="Calibri" pitchFamily="34" charset="0"/>
              </a:rPr>
              <a:t>     printf("%d",n);</a:t>
            </a:r>
          </a:p>
          <a:p>
            <a:pPr eaLnBrk="1" hangingPunct="1">
              <a:lnSpc>
                <a:spcPct val="100000"/>
              </a:lnSpc>
              <a:spcBef>
                <a:spcPct val="0"/>
              </a:spcBef>
              <a:buClrTx/>
              <a:buSzTx/>
              <a:buFontTx/>
              <a:buNone/>
            </a:pPr>
            <a:r>
              <a:rPr lang="en-US" altLang="en-US" sz="1800">
                <a:solidFill>
                  <a:schemeClr val="tx1"/>
                </a:solidFill>
                <a:latin typeface="Calibri" pitchFamily="34" charset="0"/>
                <a:ea typeface="Calibri" pitchFamily="34" charset="0"/>
                <a:cs typeface="Calibri" pitchFamily="34" charset="0"/>
              </a:rPr>
              <a:t>}f1(int x)</a:t>
            </a:r>
          </a:p>
          <a:p>
            <a:pPr eaLnBrk="1" hangingPunct="1">
              <a:lnSpc>
                <a:spcPct val="100000"/>
              </a:lnSpc>
              <a:spcBef>
                <a:spcPct val="0"/>
              </a:spcBef>
              <a:buClrTx/>
              <a:buSzTx/>
              <a:buFontTx/>
              <a:buNone/>
            </a:pPr>
            <a:r>
              <a:rPr lang="en-US" altLang="en-US" sz="1800">
                <a:solidFill>
                  <a:schemeClr val="tx1"/>
                </a:solidFill>
                <a:latin typeface="Calibri" pitchFamily="34" charset="0"/>
                <a:ea typeface="Calibri" pitchFamily="34" charset="0"/>
                <a:cs typeface="Calibri" pitchFamily="34" charset="0"/>
              </a:rPr>
              <a:t>{    int b;    if(x==1)       </a:t>
            </a:r>
          </a:p>
          <a:p>
            <a:pPr eaLnBrk="1" hangingPunct="1">
              <a:lnSpc>
                <a:spcPct val="100000"/>
              </a:lnSpc>
              <a:spcBef>
                <a:spcPct val="0"/>
              </a:spcBef>
              <a:buClrTx/>
              <a:buSzTx/>
              <a:buFontTx/>
              <a:buNone/>
            </a:pPr>
            <a:r>
              <a:rPr lang="en-US" altLang="en-US" sz="1800">
                <a:solidFill>
                  <a:schemeClr val="tx1"/>
                </a:solidFill>
                <a:latin typeface="Calibri" pitchFamily="34" charset="0"/>
                <a:ea typeface="Calibri" pitchFamily="34" charset="0"/>
                <a:cs typeface="Calibri" pitchFamily="34" charset="0"/>
              </a:rPr>
              <a:t> return 1; </a:t>
            </a:r>
          </a:p>
          <a:p>
            <a:pPr eaLnBrk="1" hangingPunct="1">
              <a:lnSpc>
                <a:spcPct val="100000"/>
              </a:lnSpc>
              <a:spcBef>
                <a:spcPct val="0"/>
              </a:spcBef>
              <a:buClrTx/>
              <a:buSzTx/>
              <a:buFontTx/>
              <a:buNone/>
            </a:pPr>
            <a:r>
              <a:rPr lang="en-US" altLang="en-US" sz="1800">
                <a:solidFill>
                  <a:schemeClr val="tx1"/>
                </a:solidFill>
                <a:latin typeface="Calibri" pitchFamily="34" charset="0"/>
                <a:ea typeface="Calibri" pitchFamily="34" charset="0"/>
                <a:cs typeface="Calibri" pitchFamily="34" charset="0"/>
              </a:rPr>
              <a:t>   else      </a:t>
            </a:r>
          </a:p>
          <a:p>
            <a:pPr eaLnBrk="1" hangingPunct="1">
              <a:lnSpc>
                <a:spcPct val="100000"/>
              </a:lnSpc>
              <a:spcBef>
                <a:spcPct val="0"/>
              </a:spcBef>
              <a:buClrTx/>
              <a:buSzTx/>
              <a:buFontTx/>
              <a:buNone/>
            </a:pPr>
            <a:r>
              <a:rPr lang="en-US" altLang="en-US" sz="1800">
                <a:solidFill>
                  <a:schemeClr val="tx1"/>
                </a:solidFill>
                <a:latin typeface="Calibri" pitchFamily="34" charset="0"/>
                <a:ea typeface="Calibri" pitchFamily="34" charset="0"/>
                <a:cs typeface="Calibri" pitchFamily="34" charset="0"/>
              </a:rPr>
              <a:t>  b=x*f1(x-1); </a:t>
            </a:r>
          </a:p>
          <a:p>
            <a:pPr eaLnBrk="1" hangingPunct="1">
              <a:lnSpc>
                <a:spcPct val="100000"/>
              </a:lnSpc>
              <a:spcBef>
                <a:spcPct val="0"/>
              </a:spcBef>
              <a:buClrTx/>
              <a:buSzTx/>
              <a:buFontTx/>
              <a:buNone/>
            </a:pPr>
            <a:r>
              <a:rPr lang="en-US" altLang="en-US" sz="1800">
                <a:solidFill>
                  <a:schemeClr val="tx1"/>
                </a:solidFill>
                <a:latin typeface="Calibri" pitchFamily="34" charset="0"/>
                <a:ea typeface="Calibri" pitchFamily="34" charset="0"/>
                <a:cs typeface="Calibri" pitchFamily="34" charset="0"/>
              </a:rPr>
              <a:t>  return b;}</a:t>
            </a:r>
          </a:p>
          <a:p>
            <a:pPr eaLnBrk="1" hangingPunct="1">
              <a:lnSpc>
                <a:spcPct val="100000"/>
              </a:lnSpc>
              <a:spcBef>
                <a:spcPct val="0"/>
              </a:spcBef>
              <a:buClrTx/>
              <a:buSzTx/>
              <a:buFontTx/>
              <a:buNone/>
            </a:pPr>
            <a:r>
              <a:rPr lang="en-US" altLang="en-US" sz="1800">
                <a:solidFill>
                  <a:schemeClr val="tx1"/>
                </a:solidFill>
                <a:latin typeface="Calibri" pitchFamily="34" charset="0"/>
                <a:ea typeface="Calibri" pitchFamily="34" charset="0"/>
                <a:cs typeface="Calibri" pitchFamily="34" charset="0"/>
              </a:rPr>
              <a:t>a) 24</a:t>
            </a:r>
            <a:br>
              <a:rPr lang="en-US" altLang="en-US" sz="1800">
                <a:solidFill>
                  <a:schemeClr val="tx1"/>
                </a:solidFill>
                <a:latin typeface="Calibri" pitchFamily="34" charset="0"/>
                <a:ea typeface="Calibri" pitchFamily="34" charset="0"/>
                <a:cs typeface="Calibri" pitchFamily="34" charset="0"/>
              </a:rPr>
            </a:br>
            <a:r>
              <a:rPr lang="en-US" altLang="en-US" sz="1800">
                <a:solidFill>
                  <a:schemeClr val="tx1"/>
                </a:solidFill>
                <a:latin typeface="Calibri" pitchFamily="34" charset="0"/>
                <a:ea typeface="Calibri" pitchFamily="34" charset="0"/>
                <a:cs typeface="Calibri" pitchFamily="34" charset="0"/>
              </a:rPr>
              <a:t>b) 4</a:t>
            </a:r>
            <a:br>
              <a:rPr lang="en-US" altLang="en-US" sz="1800">
                <a:solidFill>
                  <a:schemeClr val="tx1"/>
                </a:solidFill>
                <a:latin typeface="Calibri" pitchFamily="34" charset="0"/>
                <a:ea typeface="Calibri" pitchFamily="34" charset="0"/>
                <a:cs typeface="Calibri" pitchFamily="34" charset="0"/>
              </a:rPr>
            </a:br>
            <a:r>
              <a:rPr lang="en-US" altLang="en-US" sz="1800">
                <a:solidFill>
                  <a:schemeClr val="tx1"/>
                </a:solidFill>
                <a:latin typeface="Calibri" pitchFamily="34" charset="0"/>
                <a:ea typeface="Calibri" pitchFamily="34" charset="0"/>
                <a:cs typeface="Calibri" pitchFamily="34" charset="0"/>
              </a:rPr>
              <a:t>c) 12</a:t>
            </a:r>
            <a:br>
              <a:rPr lang="en-US" altLang="en-US" sz="1800">
                <a:solidFill>
                  <a:schemeClr val="tx1"/>
                </a:solidFill>
                <a:latin typeface="Calibri" pitchFamily="34" charset="0"/>
                <a:ea typeface="Calibri" pitchFamily="34" charset="0"/>
                <a:cs typeface="Calibri" pitchFamily="34" charset="0"/>
              </a:rPr>
            </a:br>
            <a:r>
              <a:rPr lang="en-US" altLang="en-US" sz="1800">
                <a:solidFill>
                  <a:schemeClr val="tx1"/>
                </a:solidFill>
                <a:latin typeface="Calibri" pitchFamily="34" charset="0"/>
                <a:ea typeface="Calibri" pitchFamily="34" charset="0"/>
                <a:cs typeface="Calibri" pitchFamily="34" charset="0"/>
              </a:rPr>
              <a:t>d) 10</a:t>
            </a:r>
          </a:p>
          <a:p>
            <a:pPr eaLnBrk="1" hangingPunct="1">
              <a:lnSpc>
                <a:spcPct val="100000"/>
              </a:lnSpc>
              <a:spcBef>
                <a:spcPct val="0"/>
              </a:spcBef>
              <a:buClrTx/>
              <a:buSzTx/>
              <a:buFontTx/>
              <a:buNone/>
            </a:pPr>
            <a:endParaRPr lang="en-US" altLang="en-US" sz="1800">
              <a:solidFill>
                <a:schemeClr val="tx1"/>
              </a:solidFill>
              <a:latin typeface="Calibri" pitchFamily="34" charset="0"/>
              <a:ea typeface="Calibri" pitchFamily="34" charset="0"/>
              <a:cs typeface="Calibri" pitchFamily="34" charset="0"/>
            </a:endParaRPr>
          </a:p>
          <a:p>
            <a:pPr eaLnBrk="1" hangingPunct="1">
              <a:lnSpc>
                <a:spcPct val="100000"/>
              </a:lnSpc>
              <a:spcBef>
                <a:spcPct val="0"/>
              </a:spcBef>
              <a:buClrTx/>
              <a:buSzTx/>
              <a:buFontTx/>
              <a:buNone/>
            </a:pPr>
            <a:endParaRPr lang="en-US" altLang="en-US" sz="1800">
              <a:solidFill>
                <a:schemeClr val="tx1"/>
              </a:solidFill>
              <a:latin typeface="Arial" pitchFamily="34" charset="0"/>
            </a:endParaRPr>
          </a:p>
          <a:p>
            <a:pPr eaLnBrk="1" hangingPunct="1">
              <a:lnSpc>
                <a:spcPct val="100000"/>
              </a:lnSpc>
              <a:spcBef>
                <a:spcPct val="0"/>
              </a:spcBef>
              <a:buClrTx/>
              <a:buSzTx/>
              <a:buFontTx/>
              <a:buNone/>
            </a:pPr>
            <a:endParaRPr lang="en-US" altLang="en-US" sz="1800">
              <a:solidFill>
                <a:schemeClr val="tx1"/>
              </a:solidFill>
              <a:latin typeface="Calibri" pitchFamily="34" charset="0"/>
              <a:ea typeface="Calibri" pitchFamily="34" charset="0"/>
              <a:cs typeface="Calibri" pitchFamily="34" charset="0"/>
            </a:endParaRPr>
          </a:p>
          <a:p>
            <a:pPr eaLnBrk="1" hangingPunct="1">
              <a:lnSpc>
                <a:spcPct val="100000"/>
              </a:lnSpc>
              <a:spcBef>
                <a:spcPct val="0"/>
              </a:spcBef>
              <a:buClrTx/>
              <a:buSzTx/>
              <a:buFontTx/>
              <a:buNone/>
            </a:pPr>
            <a:endParaRPr lang="en-IN" altLang="en-US" sz="1800">
              <a:solidFill>
                <a:schemeClr val="tx1"/>
              </a:solidFill>
              <a:latin typeface="Calibri" pitchFamily="34" charset="0"/>
              <a:ea typeface="Calibri" pitchFamily="34" charset="0"/>
              <a:cs typeface="Calibri" pitchFamily="34" charset="0"/>
            </a:endParaRPr>
          </a:p>
        </p:txBody>
      </p:sp>
      <p:pic>
        <p:nvPicPr>
          <p:cNvPr id="19462"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98488"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3" name="Picture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980863" y="5880100"/>
            <a:ext cx="23812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4" name="Slide Number Placeholder 7"/>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a:lnSpc>
                <a:spcPct val="100000"/>
              </a:lnSpc>
              <a:spcBef>
                <a:spcPct val="0"/>
              </a:spcBef>
              <a:buClrTx/>
              <a:buSzTx/>
              <a:buFontTx/>
              <a:buNone/>
            </a:pPr>
            <a:fld id="{FF330455-7859-4D62-BAF1-FFCB865DA455}" type="slidenum">
              <a:rPr lang="en-US" altLang="en-US" sz="1200"/>
              <a:pPr>
                <a:lnSpc>
                  <a:spcPct val="100000"/>
                </a:lnSpc>
                <a:spcBef>
                  <a:spcPct val="0"/>
                </a:spcBef>
                <a:buClrTx/>
                <a:buSzTx/>
                <a:buFontTx/>
                <a:buNone/>
              </a:pPr>
              <a:t>15</a:t>
            </a:fld>
            <a:endParaRPr lang="en-US" altLang="en-US" sz="120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nodePh="1">
                                  <p:stCondLst>
                                    <p:cond delay="0"/>
                                  </p:stCondLst>
                                  <p:endCondLst>
                                    <p:cond evt="begin" delay="0">
                                      <p:tn val="5"/>
                                    </p:cond>
                                  </p:end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9697" y="213065"/>
            <a:ext cx="3577701" cy="6374167"/>
          </a:xfrm>
          <a:prstGeom prst="rect">
            <a:avLst/>
          </a:prstGeom>
          <a:solidFill>
            <a:srgbClr val="B8D233"/>
          </a:solidFill>
        </p:spPr>
        <p:style>
          <a:lnRef idx="0">
            <a:schemeClr val="accent5"/>
          </a:lnRef>
          <a:fillRef idx="3">
            <a:schemeClr val="accent5"/>
          </a:fillRef>
          <a:effectRef idx="3">
            <a:schemeClr val="accent5"/>
          </a:effectRef>
          <a:fontRef idx="minor">
            <a:schemeClr val="lt1"/>
          </a:fontRef>
        </p:style>
        <p:txBody>
          <a:bodyPr anchor="ctr"/>
          <a:lstStyle/>
          <a:p>
            <a:pPr algn="ctr" eaLnBrk="1" fontAlgn="auto" hangingPunct="1">
              <a:spcBef>
                <a:spcPts val="0"/>
              </a:spcBef>
              <a:spcAft>
                <a:spcPts val="0"/>
              </a:spcAft>
              <a:defRPr/>
            </a:pPr>
            <a:endParaRPr lang="en-IN" sz="3600" dirty="0"/>
          </a:p>
        </p:txBody>
      </p:sp>
      <p:sp>
        <p:nvSpPr>
          <p:cNvPr id="20483" name="Title 1"/>
          <p:cNvSpPr txBox="1">
            <a:spLocks/>
          </p:cNvSpPr>
          <p:nvPr/>
        </p:nvSpPr>
        <p:spPr bwMode="auto">
          <a:xfrm>
            <a:off x="358775" y="1908175"/>
            <a:ext cx="32004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algn="ctr" defTabSz="914400" eaLnBrk="1" hangingPunct="1">
              <a:spcBef>
                <a:spcPct val="0"/>
              </a:spcBef>
              <a:buClrTx/>
              <a:buSzTx/>
              <a:buFontTx/>
              <a:buNone/>
            </a:pPr>
            <a:r>
              <a:rPr lang="en-US" altLang="en-US" sz="3200" b="1">
                <a:solidFill>
                  <a:schemeClr val="tx1"/>
                </a:solidFill>
                <a:latin typeface="Calibri" pitchFamily="34" charset="0"/>
                <a:ea typeface="Calibri" pitchFamily="34" charset="0"/>
                <a:cs typeface="Calibri" pitchFamily="34" charset="0"/>
              </a:rPr>
              <a:t>UTILISE YOUR KNOWLEDGE TO ANSWER</a:t>
            </a:r>
            <a:endParaRPr lang="en-IN" altLang="en-US" sz="3200" b="1">
              <a:solidFill>
                <a:schemeClr val="tx1"/>
              </a:solidFill>
              <a:latin typeface="Calibri" pitchFamily="34" charset="0"/>
              <a:ea typeface="Calibri" pitchFamily="34" charset="0"/>
              <a:cs typeface="Calibri" pitchFamily="34" charset="0"/>
            </a:endParaRPr>
          </a:p>
        </p:txBody>
      </p:sp>
      <p:sp>
        <p:nvSpPr>
          <p:cNvPr id="20484" name="TextBox 4"/>
          <p:cNvSpPr txBox="1">
            <a:spLocks noChangeArrowheads="1"/>
          </p:cNvSpPr>
          <p:nvPr/>
        </p:nvSpPr>
        <p:spPr bwMode="auto">
          <a:xfrm>
            <a:off x="603250" y="3471863"/>
            <a:ext cx="3267075"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eaLnBrk="1" hangingPunct="1">
              <a:lnSpc>
                <a:spcPct val="100000"/>
              </a:lnSpc>
              <a:spcBef>
                <a:spcPct val="0"/>
              </a:spcBef>
              <a:buClrTx/>
              <a:buSzTx/>
              <a:buFontTx/>
              <a:buNone/>
            </a:pPr>
            <a:r>
              <a:rPr lang="en-US" altLang="en-US" sz="1800">
                <a:solidFill>
                  <a:schemeClr val="tx1"/>
                </a:solidFill>
                <a:latin typeface="Arial Rounded MT Bold" pitchFamily="34" charset="0"/>
              </a:rPr>
              <a:t>Let us see how much you have learned from the lecture and how effectively you can apply your knowledge…!!</a:t>
            </a:r>
          </a:p>
          <a:p>
            <a:pPr eaLnBrk="1" hangingPunct="1">
              <a:lnSpc>
                <a:spcPct val="100000"/>
              </a:lnSpc>
              <a:spcBef>
                <a:spcPct val="0"/>
              </a:spcBef>
              <a:buClrTx/>
              <a:buSzTx/>
              <a:buFontTx/>
              <a:buNone/>
            </a:pPr>
            <a:endParaRPr lang="en-IN" altLang="en-US" sz="1800">
              <a:solidFill>
                <a:schemeClr val="tx1"/>
              </a:solidFill>
            </a:endParaRPr>
          </a:p>
        </p:txBody>
      </p:sp>
      <p:sp>
        <p:nvSpPr>
          <p:cNvPr id="20485" name="TextBox 7"/>
          <p:cNvSpPr txBox="1">
            <a:spLocks noChangeArrowheads="1"/>
          </p:cNvSpPr>
          <p:nvPr/>
        </p:nvSpPr>
        <p:spPr bwMode="auto">
          <a:xfrm>
            <a:off x="4119563" y="639763"/>
            <a:ext cx="7545387" cy="344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eaLnBrk="1" hangingPunct="1">
              <a:lnSpc>
                <a:spcPct val="100000"/>
              </a:lnSpc>
              <a:spcBef>
                <a:spcPct val="0"/>
              </a:spcBef>
              <a:buClrTx/>
              <a:buSzTx/>
              <a:buFontTx/>
              <a:buNone/>
            </a:pPr>
            <a:r>
              <a:rPr lang="en-US" altLang="en-US" sz="2000" b="1">
                <a:solidFill>
                  <a:schemeClr val="tx1"/>
                </a:solidFill>
                <a:latin typeface="Calibri" pitchFamily="34" charset="0"/>
                <a:ea typeface="Calibri" pitchFamily="34" charset="0"/>
                <a:cs typeface="Calibri" pitchFamily="34" charset="0"/>
              </a:rPr>
              <a:t>3. In the absence of a exit condition in a recursive function, the following error is given __________</a:t>
            </a:r>
            <a:r>
              <a:rPr lang="en-US" altLang="en-US" sz="2000">
                <a:solidFill>
                  <a:schemeClr val="tx1"/>
                </a:solidFill>
                <a:latin typeface="Calibri" pitchFamily="34" charset="0"/>
                <a:ea typeface="Calibri" pitchFamily="34" charset="0"/>
                <a:cs typeface="Calibri" pitchFamily="34" charset="0"/>
              </a:rPr>
              <a:t/>
            </a:r>
            <a:br>
              <a:rPr lang="en-US" altLang="en-US" sz="2000">
                <a:solidFill>
                  <a:schemeClr val="tx1"/>
                </a:solidFill>
                <a:latin typeface="Calibri" pitchFamily="34" charset="0"/>
                <a:ea typeface="Calibri" pitchFamily="34" charset="0"/>
                <a:cs typeface="Calibri" pitchFamily="34" charset="0"/>
              </a:rPr>
            </a:br>
            <a:r>
              <a:rPr lang="en-US" altLang="en-US" sz="2000">
                <a:solidFill>
                  <a:schemeClr val="tx1"/>
                </a:solidFill>
                <a:latin typeface="Calibri" pitchFamily="34" charset="0"/>
                <a:ea typeface="Calibri" pitchFamily="34" charset="0"/>
                <a:cs typeface="Calibri" pitchFamily="34" charset="0"/>
              </a:rPr>
              <a:t>a) Compile time error</a:t>
            </a:r>
            <a:br>
              <a:rPr lang="en-US" altLang="en-US" sz="2000">
                <a:solidFill>
                  <a:schemeClr val="tx1"/>
                </a:solidFill>
                <a:latin typeface="Calibri" pitchFamily="34" charset="0"/>
                <a:ea typeface="Calibri" pitchFamily="34" charset="0"/>
                <a:cs typeface="Calibri" pitchFamily="34" charset="0"/>
              </a:rPr>
            </a:br>
            <a:r>
              <a:rPr lang="en-US" altLang="en-US" sz="2000">
                <a:solidFill>
                  <a:schemeClr val="tx1"/>
                </a:solidFill>
                <a:latin typeface="Calibri" pitchFamily="34" charset="0"/>
                <a:ea typeface="Calibri" pitchFamily="34" charset="0"/>
                <a:cs typeface="Calibri" pitchFamily="34" charset="0"/>
              </a:rPr>
              <a:t>b) Run time error</a:t>
            </a:r>
            <a:br>
              <a:rPr lang="en-US" altLang="en-US" sz="2000">
                <a:solidFill>
                  <a:schemeClr val="tx1"/>
                </a:solidFill>
                <a:latin typeface="Calibri" pitchFamily="34" charset="0"/>
                <a:ea typeface="Calibri" pitchFamily="34" charset="0"/>
                <a:cs typeface="Calibri" pitchFamily="34" charset="0"/>
              </a:rPr>
            </a:br>
            <a:r>
              <a:rPr lang="en-US" altLang="en-US" sz="2000">
                <a:solidFill>
                  <a:schemeClr val="tx1"/>
                </a:solidFill>
                <a:latin typeface="Calibri" pitchFamily="34" charset="0"/>
                <a:ea typeface="Calibri" pitchFamily="34" charset="0"/>
                <a:cs typeface="Calibri" pitchFamily="34" charset="0"/>
              </a:rPr>
              <a:t>c) Logical error</a:t>
            </a:r>
            <a:br>
              <a:rPr lang="en-US" altLang="en-US" sz="2000">
                <a:solidFill>
                  <a:schemeClr val="tx1"/>
                </a:solidFill>
                <a:latin typeface="Calibri" pitchFamily="34" charset="0"/>
                <a:ea typeface="Calibri" pitchFamily="34" charset="0"/>
                <a:cs typeface="Calibri" pitchFamily="34" charset="0"/>
              </a:rPr>
            </a:br>
            <a:r>
              <a:rPr lang="en-US" altLang="en-US" sz="2000">
                <a:solidFill>
                  <a:schemeClr val="tx1"/>
                </a:solidFill>
                <a:latin typeface="Calibri" pitchFamily="34" charset="0"/>
                <a:ea typeface="Calibri" pitchFamily="34" charset="0"/>
                <a:cs typeface="Calibri" pitchFamily="34" charset="0"/>
              </a:rPr>
              <a:t>d) No error</a:t>
            </a:r>
          </a:p>
          <a:p>
            <a:pPr eaLnBrk="1" hangingPunct="1">
              <a:lnSpc>
                <a:spcPct val="100000"/>
              </a:lnSpc>
              <a:spcBef>
                <a:spcPct val="0"/>
              </a:spcBef>
              <a:buClrTx/>
              <a:buSzTx/>
              <a:buFontTx/>
              <a:buNone/>
            </a:pPr>
            <a:endParaRPr lang="en-US" altLang="en-US" sz="2000">
              <a:solidFill>
                <a:schemeClr val="tx1"/>
              </a:solidFill>
              <a:latin typeface="Calibri" pitchFamily="34" charset="0"/>
              <a:ea typeface="Calibri" pitchFamily="34" charset="0"/>
              <a:cs typeface="Calibri" pitchFamily="34" charset="0"/>
            </a:endParaRPr>
          </a:p>
          <a:p>
            <a:pPr eaLnBrk="1" hangingPunct="1">
              <a:lnSpc>
                <a:spcPct val="100000"/>
              </a:lnSpc>
              <a:spcBef>
                <a:spcPct val="0"/>
              </a:spcBef>
              <a:buClrTx/>
              <a:buSzTx/>
              <a:buFontTx/>
              <a:buNone/>
            </a:pPr>
            <a:r>
              <a:rPr lang="en-US" altLang="en-US" sz="2000" b="1">
                <a:solidFill>
                  <a:schemeClr val="tx1"/>
                </a:solidFill>
                <a:latin typeface="Calibri" pitchFamily="34" charset="0"/>
                <a:ea typeface="Calibri" pitchFamily="34" charset="0"/>
                <a:cs typeface="Calibri" pitchFamily="34" charset="0"/>
              </a:rPr>
              <a:t>4. Iteration requires more system memory than recursion.</a:t>
            </a:r>
            <a:r>
              <a:rPr lang="en-US" altLang="en-US" sz="2000">
                <a:solidFill>
                  <a:schemeClr val="tx1"/>
                </a:solidFill>
                <a:latin typeface="Calibri" pitchFamily="34" charset="0"/>
                <a:ea typeface="Calibri" pitchFamily="34" charset="0"/>
                <a:cs typeface="Calibri" pitchFamily="34" charset="0"/>
              </a:rPr>
              <a:t/>
            </a:r>
            <a:br>
              <a:rPr lang="en-US" altLang="en-US" sz="2000">
                <a:solidFill>
                  <a:schemeClr val="tx1"/>
                </a:solidFill>
                <a:latin typeface="Calibri" pitchFamily="34" charset="0"/>
                <a:ea typeface="Calibri" pitchFamily="34" charset="0"/>
                <a:cs typeface="Calibri" pitchFamily="34" charset="0"/>
              </a:rPr>
            </a:br>
            <a:r>
              <a:rPr lang="en-US" altLang="en-US" sz="2000">
                <a:solidFill>
                  <a:schemeClr val="tx1"/>
                </a:solidFill>
                <a:latin typeface="Calibri" pitchFamily="34" charset="0"/>
                <a:ea typeface="Calibri" pitchFamily="34" charset="0"/>
                <a:cs typeface="Calibri" pitchFamily="34" charset="0"/>
              </a:rPr>
              <a:t>a) True</a:t>
            </a:r>
            <a:br>
              <a:rPr lang="en-US" altLang="en-US" sz="2000">
                <a:solidFill>
                  <a:schemeClr val="tx1"/>
                </a:solidFill>
                <a:latin typeface="Calibri" pitchFamily="34" charset="0"/>
                <a:ea typeface="Calibri" pitchFamily="34" charset="0"/>
                <a:cs typeface="Calibri" pitchFamily="34" charset="0"/>
              </a:rPr>
            </a:br>
            <a:r>
              <a:rPr lang="en-US" altLang="en-US" sz="2000">
                <a:solidFill>
                  <a:schemeClr val="tx1"/>
                </a:solidFill>
                <a:latin typeface="Calibri" pitchFamily="34" charset="0"/>
                <a:ea typeface="Calibri" pitchFamily="34" charset="0"/>
                <a:cs typeface="Calibri" pitchFamily="34" charset="0"/>
              </a:rPr>
              <a:t>b) False</a:t>
            </a:r>
          </a:p>
          <a:p>
            <a:pPr eaLnBrk="1" hangingPunct="1">
              <a:lnSpc>
                <a:spcPct val="100000"/>
              </a:lnSpc>
              <a:spcBef>
                <a:spcPct val="0"/>
              </a:spcBef>
              <a:buClrTx/>
              <a:buSzTx/>
              <a:buFontTx/>
              <a:buNone/>
            </a:pPr>
            <a:endParaRPr lang="en-US" altLang="en-US" sz="1800">
              <a:solidFill>
                <a:schemeClr val="tx1"/>
              </a:solidFill>
              <a:latin typeface="Arial" pitchFamily="34" charset="0"/>
            </a:endParaRPr>
          </a:p>
        </p:txBody>
      </p:sp>
      <p:pic>
        <p:nvPicPr>
          <p:cNvPr id="20486"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98488"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980863" y="5880100"/>
            <a:ext cx="23812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8" name="Slide Number Placeholder 7"/>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a:lnSpc>
                <a:spcPct val="100000"/>
              </a:lnSpc>
              <a:spcBef>
                <a:spcPct val="0"/>
              </a:spcBef>
              <a:buClrTx/>
              <a:buSzTx/>
              <a:buFontTx/>
              <a:buNone/>
            </a:pPr>
            <a:fld id="{FCC97181-BEED-4A16-82B1-209E4D423A56}" type="slidenum">
              <a:rPr lang="en-US" altLang="en-US" sz="1200"/>
              <a:pPr>
                <a:lnSpc>
                  <a:spcPct val="100000"/>
                </a:lnSpc>
                <a:spcBef>
                  <a:spcPct val="0"/>
                </a:spcBef>
                <a:buClrTx/>
                <a:buSzTx/>
                <a:buFontTx/>
                <a:buNone/>
              </a:pPr>
              <a:t>16</a:t>
            </a:fld>
            <a:endParaRPr lang="en-US" altLang="en-US" sz="120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nodePh="1">
                                  <p:stCondLst>
                                    <p:cond delay="0"/>
                                  </p:stCondLst>
                                  <p:endCondLst>
                                    <p:cond evt="begin" delay="0">
                                      <p:tn val="5"/>
                                    </p:cond>
                                  </p:end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620713" y="469900"/>
            <a:ext cx="7283450" cy="6081713"/>
          </a:xfrm>
          <a:prstGeom prst="rect">
            <a:avLst/>
          </a:prstGeom>
        </p:spPr>
        <p:txBody>
          <a:bodyPr>
            <a:normAutofit fontScale="25000" lnSpcReduction="20000"/>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a:defRPr/>
            </a:pPr>
            <a:r>
              <a:rPr lang="en-US" sz="8000" b="1" dirty="0" err="1">
                <a:solidFill>
                  <a:schemeClr val="tx1"/>
                </a:solidFill>
                <a:latin typeface="Calibri" pitchFamily="34" charset="0"/>
                <a:cs typeface="Calibri" pitchFamily="34" charset="0"/>
              </a:rPr>
              <a:t>Vedio</a:t>
            </a:r>
            <a:r>
              <a:rPr lang="en-US" sz="8000" b="1" dirty="0">
                <a:solidFill>
                  <a:schemeClr val="tx1"/>
                </a:solidFill>
                <a:latin typeface="Calibri" pitchFamily="34" charset="0"/>
                <a:cs typeface="Calibri" pitchFamily="34" charset="0"/>
              </a:rPr>
              <a:t> Lecture: </a:t>
            </a:r>
          </a:p>
          <a:p>
            <a:pPr>
              <a:defRPr/>
            </a:pPr>
            <a:r>
              <a:rPr lang="en-US" sz="8000" u="sng" dirty="0">
                <a:solidFill>
                  <a:schemeClr val="tx1"/>
                </a:solidFill>
                <a:latin typeface="Calibri" pitchFamily="34" charset="0"/>
                <a:cs typeface="Calibri" pitchFamily="34" charset="0"/>
                <a:hlinkClick r:id="rId3"/>
              </a:rPr>
              <a:t>https://nptel.ac.in/courses/106/105/106105171/</a:t>
            </a:r>
            <a:endParaRPr lang="en-US" sz="8000" dirty="0">
              <a:solidFill>
                <a:schemeClr val="tx1"/>
              </a:solidFill>
              <a:latin typeface="Calibri" pitchFamily="34" charset="0"/>
              <a:cs typeface="Calibri" pitchFamily="34" charset="0"/>
            </a:endParaRPr>
          </a:p>
          <a:p>
            <a:pPr>
              <a:defRPr/>
            </a:pPr>
            <a:r>
              <a:rPr lang="en-US" sz="8000" u="sng" dirty="0">
                <a:solidFill>
                  <a:schemeClr val="tx1"/>
                </a:solidFill>
                <a:latin typeface="Calibri" pitchFamily="34" charset="0"/>
                <a:cs typeface="Calibri" pitchFamily="34" charset="0"/>
                <a:hlinkClick r:id="rId4"/>
              </a:rPr>
              <a:t>http://www.nptelvideos.com/lecture.php?id=6625</a:t>
            </a:r>
            <a:endParaRPr lang="en-US" sz="8000" dirty="0">
              <a:solidFill>
                <a:schemeClr val="tx1"/>
              </a:solidFill>
              <a:latin typeface="Calibri" pitchFamily="34" charset="0"/>
              <a:cs typeface="Calibri" pitchFamily="34" charset="0"/>
            </a:endParaRPr>
          </a:p>
          <a:p>
            <a:pPr>
              <a:defRPr/>
            </a:pPr>
            <a:r>
              <a:rPr lang="en-US" sz="8000" u="sng" dirty="0">
                <a:solidFill>
                  <a:schemeClr val="tx1"/>
                </a:solidFill>
                <a:latin typeface="Calibri" pitchFamily="34" charset="0"/>
                <a:cs typeface="Calibri" pitchFamily="34" charset="0"/>
                <a:hlinkClick r:id="rId5"/>
              </a:rPr>
              <a:t>https://www.digimat.in/nptel/courses/video/106105171/L01.html</a:t>
            </a:r>
            <a:endParaRPr lang="en-US" sz="8000" dirty="0">
              <a:solidFill>
                <a:schemeClr val="tx1"/>
              </a:solidFill>
              <a:latin typeface="Calibri" pitchFamily="34" charset="0"/>
              <a:cs typeface="Calibri" pitchFamily="34" charset="0"/>
            </a:endParaRPr>
          </a:p>
          <a:p>
            <a:pPr>
              <a:defRPr/>
            </a:pPr>
            <a:r>
              <a:rPr lang="en-US" sz="8000" dirty="0">
                <a:solidFill>
                  <a:schemeClr val="tx1"/>
                </a:solidFill>
                <a:latin typeface="Calibri" pitchFamily="34" charset="0"/>
                <a:cs typeface="Calibri" pitchFamily="34" charset="0"/>
              </a:rPr>
              <a:t> </a:t>
            </a:r>
          </a:p>
          <a:p>
            <a:pPr>
              <a:defRPr/>
            </a:pPr>
            <a:r>
              <a:rPr lang="en-US" sz="8000" b="1" dirty="0">
                <a:solidFill>
                  <a:schemeClr val="tx1"/>
                </a:solidFill>
                <a:latin typeface="Calibri" pitchFamily="34" charset="0"/>
                <a:cs typeface="Calibri" pitchFamily="34" charset="0"/>
              </a:rPr>
              <a:t>Websites: </a:t>
            </a:r>
            <a:r>
              <a:rPr lang="en-US" sz="8000" dirty="0">
                <a:solidFill>
                  <a:schemeClr val="tx1"/>
                </a:solidFill>
                <a:latin typeface="Calibri" pitchFamily="34" charset="0"/>
                <a:cs typeface="Calibri" pitchFamily="34" charset="0"/>
              </a:rPr>
              <a:t> </a:t>
            </a:r>
            <a:r>
              <a:rPr lang="en-US" sz="8000" u="sng" dirty="0">
                <a:solidFill>
                  <a:schemeClr val="tx1"/>
                </a:solidFill>
                <a:latin typeface="Calibri" pitchFamily="34" charset="0"/>
                <a:cs typeface="Calibri" pitchFamily="34" charset="0"/>
                <a:hlinkClick r:id="rId6"/>
              </a:rPr>
              <a:t>https://www.programiz.com/c-programming/c-recursion</a:t>
            </a:r>
            <a:endParaRPr lang="en-US" sz="8000" dirty="0">
              <a:solidFill>
                <a:schemeClr val="tx1"/>
              </a:solidFill>
              <a:latin typeface="Calibri" pitchFamily="34" charset="0"/>
              <a:cs typeface="Calibri" pitchFamily="34" charset="0"/>
            </a:endParaRPr>
          </a:p>
          <a:p>
            <a:pPr>
              <a:defRPr/>
            </a:pPr>
            <a:r>
              <a:rPr lang="en-US" sz="8000" u="sng" dirty="0">
                <a:solidFill>
                  <a:schemeClr val="tx1"/>
                </a:solidFill>
                <a:latin typeface="Calibri" pitchFamily="34" charset="0"/>
                <a:cs typeface="Calibri" pitchFamily="34" charset="0"/>
                <a:hlinkClick r:id="rId7"/>
              </a:rPr>
              <a:t>https://www.cprogramming.com/tutorial/c/lesson16.html</a:t>
            </a:r>
            <a:endParaRPr lang="en-US" sz="8000" dirty="0">
              <a:solidFill>
                <a:schemeClr val="tx1"/>
              </a:solidFill>
              <a:latin typeface="Calibri" pitchFamily="34" charset="0"/>
              <a:cs typeface="Calibri" pitchFamily="34" charset="0"/>
            </a:endParaRPr>
          </a:p>
          <a:p>
            <a:pPr>
              <a:defRPr/>
            </a:pPr>
            <a:r>
              <a:rPr lang="en-US" sz="8000" u="sng" dirty="0">
                <a:solidFill>
                  <a:schemeClr val="tx1"/>
                </a:solidFill>
                <a:latin typeface="Calibri" pitchFamily="34" charset="0"/>
                <a:cs typeface="Calibri" pitchFamily="34" charset="0"/>
                <a:hlinkClick r:id="rId8"/>
              </a:rPr>
              <a:t>https://www.phptpoint.com/recursive-function-in-c/</a:t>
            </a:r>
            <a:endParaRPr lang="en-US" sz="8000" dirty="0">
              <a:solidFill>
                <a:schemeClr val="tx1"/>
              </a:solidFill>
              <a:latin typeface="Calibri" pitchFamily="34" charset="0"/>
              <a:cs typeface="Calibri" pitchFamily="34" charset="0"/>
            </a:endParaRPr>
          </a:p>
          <a:p>
            <a:pPr>
              <a:defRPr/>
            </a:pPr>
            <a:r>
              <a:rPr lang="en-US" sz="8000" u="sng" dirty="0">
                <a:solidFill>
                  <a:schemeClr val="tx1"/>
                </a:solidFill>
                <a:latin typeface="Calibri" pitchFamily="34" charset="0"/>
                <a:cs typeface="Calibri" pitchFamily="34" charset="0"/>
                <a:hlinkClick r:id="rId9"/>
              </a:rPr>
              <a:t>https://www.tutorialspoint.com/macros-and-preprocessors-in-c</a:t>
            </a:r>
            <a:endParaRPr lang="en-US" sz="8000" dirty="0">
              <a:solidFill>
                <a:schemeClr val="tx1"/>
              </a:solidFill>
              <a:latin typeface="Calibri" pitchFamily="34" charset="0"/>
              <a:cs typeface="Calibri" pitchFamily="34" charset="0"/>
            </a:endParaRPr>
          </a:p>
          <a:p>
            <a:pPr>
              <a:buFont typeface="Corbel" pitchFamily="34" charset="0"/>
              <a:buNone/>
              <a:defRPr/>
            </a:pPr>
            <a:endParaRPr lang="en-US" sz="2400" dirty="0">
              <a:solidFill>
                <a:schemeClr val="tx1"/>
              </a:solidFill>
            </a:endParaRPr>
          </a:p>
          <a:p>
            <a:pPr>
              <a:defRPr/>
            </a:pPr>
            <a:r>
              <a:rPr lang="en-US" sz="2400" dirty="0">
                <a:solidFill>
                  <a:schemeClr val="tx1"/>
                </a:solidFill>
              </a:rPr>
              <a:t> </a:t>
            </a:r>
          </a:p>
          <a:p>
            <a:pPr>
              <a:defRPr/>
            </a:pPr>
            <a:r>
              <a:rPr lang="en-US" sz="2400" dirty="0">
                <a:solidFill>
                  <a:schemeClr val="tx1"/>
                </a:solidFill>
              </a:rPr>
              <a:t> </a:t>
            </a:r>
          </a:p>
          <a:p>
            <a:pPr>
              <a:defRPr/>
            </a:pPr>
            <a:r>
              <a:rPr lang="en-US" sz="2400" dirty="0">
                <a:solidFill>
                  <a:schemeClr val="tx1"/>
                </a:solidFill>
              </a:rPr>
              <a:t> </a:t>
            </a:r>
          </a:p>
          <a:p>
            <a:pPr>
              <a:defRPr/>
            </a:pPr>
            <a:r>
              <a:rPr lang="en-US" sz="2400" dirty="0">
                <a:solidFill>
                  <a:schemeClr val="tx1"/>
                </a:solidFill>
              </a:rPr>
              <a:t> </a:t>
            </a:r>
          </a:p>
          <a:p>
            <a:pPr>
              <a:defRPr/>
            </a:pPr>
            <a:r>
              <a:rPr lang="en-US" sz="2400" dirty="0"/>
              <a:t> </a:t>
            </a:r>
          </a:p>
          <a:p>
            <a:pPr>
              <a:defRPr/>
            </a:pPr>
            <a:r>
              <a:rPr lang="en-US" sz="2400" dirty="0"/>
              <a:t> </a:t>
            </a:r>
          </a:p>
          <a:p>
            <a:pPr>
              <a:defRPr/>
            </a:pPr>
            <a:r>
              <a:rPr lang="en-US" sz="2400" dirty="0"/>
              <a:t> </a:t>
            </a:r>
          </a:p>
          <a:p>
            <a:pPr>
              <a:defRPr/>
            </a:pPr>
            <a:r>
              <a:rPr lang="en-US" sz="2400" dirty="0"/>
              <a:t> </a:t>
            </a:r>
          </a:p>
          <a:p>
            <a:pPr>
              <a:defRPr/>
            </a:pPr>
            <a:r>
              <a:rPr lang="en-US" sz="2400" dirty="0"/>
              <a:t> </a:t>
            </a:r>
          </a:p>
          <a:p>
            <a:pPr>
              <a:defRPr/>
            </a:pPr>
            <a:r>
              <a:rPr lang="en-US" sz="2400" dirty="0"/>
              <a:t> </a:t>
            </a:r>
          </a:p>
          <a:p>
            <a:pPr>
              <a:defRPr/>
            </a:pPr>
            <a:r>
              <a:rPr lang="en-US" sz="2400" dirty="0"/>
              <a:t> </a:t>
            </a:r>
          </a:p>
          <a:p>
            <a:pPr>
              <a:defRPr/>
            </a:pPr>
            <a:r>
              <a:rPr lang="en-US" sz="2400" dirty="0"/>
              <a:t> </a:t>
            </a:r>
          </a:p>
          <a:p>
            <a:pPr>
              <a:defRPr/>
            </a:pPr>
            <a:r>
              <a:rPr lang="en-US" sz="2400" dirty="0"/>
              <a:t> </a:t>
            </a:r>
          </a:p>
          <a:p>
            <a:pPr>
              <a:defRPr/>
            </a:pPr>
            <a:r>
              <a:rPr lang="en-US" sz="2400" dirty="0"/>
              <a:t> </a:t>
            </a:r>
          </a:p>
          <a:p>
            <a:pPr>
              <a:defRPr/>
            </a:pPr>
            <a:r>
              <a:rPr lang="en-US" sz="2400" dirty="0"/>
              <a:t> </a:t>
            </a:r>
          </a:p>
          <a:p>
            <a:pPr>
              <a:defRPr/>
            </a:pPr>
            <a:r>
              <a:rPr lang="en-US" sz="2400" dirty="0"/>
              <a:t> </a:t>
            </a:r>
          </a:p>
          <a:p>
            <a:pPr>
              <a:defRPr/>
            </a:pPr>
            <a:r>
              <a:rPr lang="en-US" sz="2400" dirty="0"/>
              <a:t> </a:t>
            </a:r>
          </a:p>
          <a:p>
            <a:pPr>
              <a:defRPr/>
            </a:pPr>
            <a:r>
              <a:rPr lang="en-US" sz="2400" dirty="0"/>
              <a:t> </a:t>
            </a:r>
          </a:p>
          <a:p>
            <a:pPr>
              <a:defRPr/>
            </a:pPr>
            <a:r>
              <a:rPr lang="en-US" sz="2400" dirty="0"/>
              <a:t> </a:t>
            </a:r>
          </a:p>
          <a:p>
            <a:pPr marL="0" indent="0" fontAlgn="auto">
              <a:spcAft>
                <a:spcPts val="0"/>
              </a:spcAft>
              <a:buFont typeface="Corbel" pitchFamily="34" charset="0"/>
              <a:buNone/>
              <a:defRPr/>
            </a:pPr>
            <a:endParaRPr lang="en-IN" sz="2400" dirty="0"/>
          </a:p>
          <a:p>
            <a:pPr fontAlgn="auto">
              <a:spcAft>
                <a:spcPts val="0"/>
              </a:spcAft>
              <a:defRPr/>
            </a:pPr>
            <a:endParaRPr lang="en-IN" dirty="0"/>
          </a:p>
        </p:txBody>
      </p:sp>
      <p:sp>
        <p:nvSpPr>
          <p:cNvPr id="3" name="Rectangle 2"/>
          <p:cNvSpPr/>
          <p:nvPr/>
        </p:nvSpPr>
        <p:spPr>
          <a:xfrm>
            <a:off x="8034292" y="150921"/>
            <a:ext cx="3906174" cy="6480697"/>
          </a:xfrm>
          <a:prstGeom prst="rect">
            <a:avLst/>
          </a:prstGeom>
          <a:solidFill>
            <a:srgbClr val="B8D233"/>
          </a:solidFill>
        </p:spPr>
        <p:style>
          <a:lnRef idx="0">
            <a:schemeClr val="accent5"/>
          </a:lnRef>
          <a:fillRef idx="3">
            <a:schemeClr val="accent5"/>
          </a:fillRef>
          <a:effectRef idx="3">
            <a:schemeClr val="accent5"/>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21508" name="Title 1"/>
          <p:cNvSpPr txBox="1">
            <a:spLocks/>
          </p:cNvSpPr>
          <p:nvPr/>
        </p:nvSpPr>
        <p:spPr bwMode="auto">
          <a:xfrm>
            <a:off x="8239125" y="1616075"/>
            <a:ext cx="352425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defTabSz="914400" eaLnBrk="1" hangingPunct="1">
              <a:spcBef>
                <a:spcPct val="0"/>
              </a:spcBef>
              <a:buClrTx/>
              <a:buSzTx/>
              <a:buFontTx/>
              <a:buNone/>
            </a:pPr>
            <a:r>
              <a:rPr lang="en-US" altLang="en-US" sz="4400">
                <a:latin typeface="Arial Rounded MT Bold" pitchFamily="34" charset="0"/>
              </a:rPr>
              <a:t>  </a:t>
            </a:r>
            <a:r>
              <a:rPr lang="en-US" altLang="en-US" sz="3600" b="1" u="sng">
                <a:solidFill>
                  <a:schemeClr val="tx1"/>
                </a:solidFill>
                <a:latin typeface="Calibri" pitchFamily="34" charset="0"/>
                <a:ea typeface="Calibri" pitchFamily="34" charset="0"/>
                <a:cs typeface="Calibri" pitchFamily="34" charset="0"/>
              </a:rPr>
              <a:t>REFERENCES</a:t>
            </a:r>
            <a:endParaRPr lang="en-IN" altLang="en-US" sz="3600" b="1" u="sng">
              <a:solidFill>
                <a:schemeClr val="tx1"/>
              </a:solidFill>
              <a:latin typeface="Calibri" pitchFamily="34" charset="0"/>
              <a:ea typeface="Calibri" pitchFamily="34" charset="0"/>
              <a:cs typeface="Calibri" pitchFamily="34" charset="0"/>
            </a:endParaRPr>
          </a:p>
        </p:txBody>
      </p:sp>
      <p:sp>
        <p:nvSpPr>
          <p:cNvPr id="6" name="TextBox 5"/>
          <p:cNvSpPr txBox="1">
            <a:spLocks noChangeArrowheads="1"/>
          </p:cNvSpPr>
          <p:nvPr/>
        </p:nvSpPr>
        <p:spPr bwMode="auto">
          <a:xfrm flipH="1">
            <a:off x="9804400" y="3863975"/>
            <a:ext cx="16748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eaLnBrk="1" hangingPunct="1">
              <a:lnSpc>
                <a:spcPct val="100000"/>
              </a:lnSpc>
              <a:spcBef>
                <a:spcPct val="0"/>
              </a:spcBef>
              <a:buClrTx/>
              <a:buSzTx/>
              <a:buFontTx/>
              <a:buNone/>
            </a:pPr>
            <a:r>
              <a:rPr lang="en-US" altLang="en-US" sz="2400" b="1">
                <a:solidFill>
                  <a:schemeClr val="tx1"/>
                </a:solidFill>
                <a:latin typeface="Calibri" pitchFamily="34" charset="0"/>
                <a:ea typeface="Calibri" pitchFamily="34" charset="0"/>
                <a:cs typeface="Calibri" pitchFamily="34" charset="0"/>
              </a:rPr>
              <a:t>Weblinks</a:t>
            </a:r>
            <a:endParaRPr lang="en-IN" altLang="en-US" sz="2400" b="1">
              <a:solidFill>
                <a:schemeClr val="tx1"/>
              </a:solidFill>
              <a:latin typeface="Calibri" pitchFamily="34" charset="0"/>
              <a:ea typeface="Calibri" pitchFamily="34" charset="0"/>
              <a:cs typeface="Calibri" pitchFamily="34" charset="0"/>
            </a:endParaRPr>
          </a:p>
        </p:txBody>
      </p:sp>
      <p:sp>
        <p:nvSpPr>
          <p:cNvPr id="7" name="TextBox 6"/>
          <p:cNvSpPr txBox="1">
            <a:spLocks noChangeArrowheads="1"/>
          </p:cNvSpPr>
          <p:nvPr/>
        </p:nvSpPr>
        <p:spPr bwMode="auto">
          <a:xfrm flipH="1">
            <a:off x="8328025" y="2901950"/>
            <a:ext cx="20558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algn="ctr" eaLnBrk="1" hangingPunct="1">
              <a:lnSpc>
                <a:spcPct val="100000"/>
              </a:lnSpc>
              <a:spcBef>
                <a:spcPct val="0"/>
              </a:spcBef>
              <a:buClrTx/>
              <a:buSzTx/>
              <a:buFontTx/>
              <a:buNone/>
            </a:pPr>
            <a:r>
              <a:rPr lang="en-US" altLang="en-US" sz="2400" b="1">
                <a:solidFill>
                  <a:schemeClr val="tx1"/>
                </a:solidFill>
                <a:latin typeface="Calibri" pitchFamily="34" charset="0"/>
                <a:ea typeface="Calibri" pitchFamily="34" charset="0"/>
                <a:cs typeface="Calibri" pitchFamily="34" charset="0"/>
              </a:rPr>
              <a:t>Vedio Lectures</a:t>
            </a:r>
            <a:endParaRPr lang="en-IN" altLang="en-US" sz="2400" b="1">
              <a:solidFill>
                <a:schemeClr val="tx1"/>
              </a:solidFill>
              <a:latin typeface="Calibri" pitchFamily="34" charset="0"/>
              <a:ea typeface="Calibri" pitchFamily="34" charset="0"/>
              <a:cs typeface="Calibri" pitchFamily="34" charset="0"/>
            </a:endParaRPr>
          </a:p>
        </p:txBody>
      </p:sp>
      <p:pic>
        <p:nvPicPr>
          <p:cNvPr id="21511" name="Picture 7"/>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598488"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2" name="Picture 8"/>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1980863" y="5880100"/>
            <a:ext cx="23812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3" name="Slide Number Placeholder 9"/>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a:lnSpc>
                <a:spcPct val="100000"/>
              </a:lnSpc>
              <a:spcBef>
                <a:spcPct val="0"/>
              </a:spcBef>
              <a:buClrTx/>
              <a:buSzTx/>
              <a:buFontTx/>
              <a:buNone/>
            </a:pPr>
            <a:fld id="{DB8DA6F9-8B66-4022-9E18-5ACD0ECBFB24}" type="slidenum">
              <a:rPr lang="en-US" altLang="en-US" sz="1200"/>
              <a:pPr>
                <a:lnSpc>
                  <a:spcPct val="100000"/>
                </a:lnSpc>
                <a:spcBef>
                  <a:spcPct val="0"/>
                </a:spcBef>
                <a:buClrTx/>
                <a:buSzTx/>
                <a:buFontTx/>
                <a:buNone/>
              </a:pPr>
              <a:t>17</a:t>
            </a:fld>
            <a:endParaRPr lang="en-US" altLang="en-US" sz="1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2530" name="TextBox 1"/>
          <p:cNvSpPr txBox="1">
            <a:spLocks noChangeArrowheads="1"/>
          </p:cNvSpPr>
          <p:nvPr/>
        </p:nvSpPr>
        <p:spPr bwMode="auto">
          <a:xfrm>
            <a:off x="1908175" y="1277938"/>
            <a:ext cx="9055100"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eaLnBrk="1" hangingPunct="1">
              <a:lnSpc>
                <a:spcPct val="100000"/>
              </a:lnSpc>
              <a:spcBef>
                <a:spcPct val="0"/>
              </a:spcBef>
              <a:buClrTx/>
              <a:buSzTx/>
              <a:buFontTx/>
              <a:buNone/>
            </a:pPr>
            <a:r>
              <a:rPr lang="en-US" altLang="en-US" sz="8800">
                <a:solidFill>
                  <a:srgbClr val="B8D233"/>
                </a:solidFill>
                <a:latin typeface="Broadway" pitchFamily="82" charset="0"/>
              </a:rPr>
              <a:t>THANK YOU….</a:t>
            </a:r>
            <a:endParaRPr lang="en-IN" altLang="en-US" sz="8800">
              <a:solidFill>
                <a:srgbClr val="B8D233"/>
              </a:solidFill>
              <a:latin typeface="Broadway" pitchFamily="82" charset="0"/>
            </a:endParaRPr>
          </a:p>
        </p:txBody>
      </p:sp>
      <p:pic>
        <p:nvPicPr>
          <p:cNvPr id="22531"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3812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2" name="Picture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803900" y="3951288"/>
            <a:ext cx="3352800" cy="149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3"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a:lnSpc>
                <a:spcPct val="100000"/>
              </a:lnSpc>
              <a:spcBef>
                <a:spcPct val="0"/>
              </a:spcBef>
              <a:buClrTx/>
              <a:buSzTx/>
              <a:buFontTx/>
              <a:buNone/>
            </a:pPr>
            <a:fld id="{982B077A-0F2E-44C6-BEBC-E26C42696972}" type="slidenum">
              <a:rPr lang="en-US" altLang="en-US" sz="1200"/>
              <a:pPr>
                <a:lnSpc>
                  <a:spcPct val="100000"/>
                </a:lnSpc>
                <a:spcBef>
                  <a:spcPct val="0"/>
                </a:spcBef>
                <a:buClrTx/>
                <a:buSzTx/>
                <a:buFontTx/>
                <a:buNone/>
              </a:pPr>
              <a:t>18</a:t>
            </a:fld>
            <a:endParaRPr lang="en-US" altLang="en-US" sz="1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473200" y="1031875"/>
            <a:ext cx="8934450" cy="569913"/>
          </a:xfrm>
        </p:spPr>
        <p:txBody>
          <a:bodyPr rtlCol="0">
            <a:noAutofit/>
          </a:bodyPr>
          <a:lstStyle/>
          <a:p>
            <a:pPr eaLnBrk="1" fontAlgn="auto" hangingPunct="1">
              <a:spcAft>
                <a:spcPts val="0"/>
              </a:spcAft>
              <a:defRPr/>
            </a:pPr>
            <a:r>
              <a:rPr lang="en-US" sz="4800" dirty="0">
                <a:solidFill>
                  <a:schemeClr val="bg2"/>
                </a:solidFill>
                <a:latin typeface="Arial Rounded MT Bold" panose="020F0704030504030204" pitchFamily="34" charset="0"/>
              </a:rPr>
              <a:t> </a:t>
            </a:r>
            <a:r>
              <a:rPr lang="en-US" sz="4800" dirty="0">
                <a:solidFill>
                  <a:schemeClr val="tx1"/>
                </a:solidFill>
                <a:latin typeface="Calibri" pitchFamily="34" charset="0"/>
                <a:cs typeface="Calibri" pitchFamily="34" charset="0"/>
              </a:rPr>
              <a:t>Course objectives</a:t>
            </a:r>
            <a:endParaRPr lang="en-IN" sz="4800" dirty="0">
              <a:solidFill>
                <a:schemeClr val="tx1"/>
              </a:solidFill>
              <a:latin typeface="Calibri" pitchFamily="34" charset="0"/>
              <a:cs typeface="Calibri" pitchFamily="34" charset="0"/>
            </a:endParaRPr>
          </a:p>
        </p:txBody>
      </p:sp>
      <p:graphicFrame>
        <p:nvGraphicFramePr>
          <p:cNvPr id="9" name="Table 13"/>
          <p:cNvGraphicFramePr>
            <a:graphicFrameLocks/>
          </p:cNvGraphicFramePr>
          <p:nvPr/>
        </p:nvGraphicFramePr>
        <p:xfrm>
          <a:off x="2503488" y="2533650"/>
          <a:ext cx="7342187" cy="2509841"/>
        </p:xfrm>
        <a:graphic>
          <a:graphicData uri="http://schemas.openxmlformats.org/drawingml/2006/table">
            <a:tbl>
              <a:tblPr firstRow="1" bandRow="1">
                <a:tableStyleId>{5C22544A-7EE6-4342-B048-85BDC9FD1C3A}</a:tableStyleId>
              </a:tblPr>
              <a:tblGrid>
                <a:gridCol w="7342187">
                  <a:extLst>
                    <a:ext uri="{9D8B030D-6E8A-4147-A177-3AD203B41FA5}">
                      <a16:colId xmlns:a16="http://schemas.microsoft.com/office/drawing/2014/main" val="20000"/>
                    </a:ext>
                  </a:extLst>
                </a:gridCol>
              </a:tblGrid>
              <a:tr h="421448">
                <a:tc>
                  <a:txBody>
                    <a:bodyPr/>
                    <a:lstStyle/>
                    <a:p>
                      <a:r>
                        <a:rPr lang="en-US" sz="1800" dirty="0"/>
                        <a:t>                                              OBJECTIVES</a:t>
                      </a:r>
                      <a:endParaRPr lang="en-IN" sz="1800" dirty="0"/>
                    </a:p>
                  </a:txBody>
                  <a:tcPr marL="91444" marR="91444" marT="45713" marB="45713"/>
                </a:tc>
                <a:extLst>
                  <a:ext uri="{0D108BD9-81ED-4DB2-BD59-A6C34878D82A}">
                    <a16:rowId xmlns:a16="http://schemas.microsoft.com/office/drawing/2014/main" val="10000"/>
                  </a:ext>
                </a:extLst>
              </a:tr>
              <a:tr h="781857">
                <a:tc>
                  <a:txBody>
                    <a:bodyPr/>
                    <a:lstStyle/>
                    <a:p>
                      <a:r>
                        <a:rPr lang="en-US" sz="1600" dirty="0">
                          <a:solidFill>
                            <a:schemeClr val="tx1">
                              <a:lumMod val="85000"/>
                              <a:lumOff val="15000"/>
                            </a:schemeClr>
                          </a:solidFill>
                          <a:latin typeface="Arial Rounded MT Bold" panose="020F0704030504030204" pitchFamily="34" charset="0"/>
                        </a:rPr>
                        <a:t>The course aims to provide exposure to problem solving with programming</a:t>
                      </a:r>
                      <a:endParaRPr lang="en-IN" sz="1600" dirty="0">
                        <a:solidFill>
                          <a:schemeClr val="tx1">
                            <a:lumMod val="85000"/>
                            <a:lumOff val="15000"/>
                          </a:schemeClr>
                        </a:solidFill>
                        <a:latin typeface="Arial Rounded MT Bold" panose="020F0704030504030204" pitchFamily="34" charset="0"/>
                      </a:endParaRPr>
                    </a:p>
                  </a:txBody>
                  <a:tcPr marL="91444" marR="91444" marT="45713" marB="45713"/>
                </a:tc>
                <a:extLst>
                  <a:ext uri="{0D108BD9-81ED-4DB2-BD59-A6C34878D82A}">
                    <a16:rowId xmlns:a16="http://schemas.microsoft.com/office/drawing/2014/main" val="10001"/>
                  </a:ext>
                </a:extLst>
              </a:tr>
              <a:tr h="727430">
                <a:tc>
                  <a:txBody>
                    <a:bodyPr/>
                    <a:lstStyle/>
                    <a:p>
                      <a:r>
                        <a:rPr lang="en-US" sz="1600" dirty="0">
                          <a:solidFill>
                            <a:schemeClr val="tx1">
                              <a:lumMod val="75000"/>
                              <a:lumOff val="25000"/>
                            </a:schemeClr>
                          </a:solidFill>
                          <a:latin typeface="Arial Rounded MT Bold" panose="020F0704030504030204" pitchFamily="34" charset="0"/>
                        </a:rPr>
                        <a:t>The course aims to raise the programming skills of students via logic building capability</a:t>
                      </a:r>
                      <a:endParaRPr lang="en-IN" sz="1600" dirty="0">
                        <a:solidFill>
                          <a:schemeClr val="tx1">
                            <a:lumMod val="75000"/>
                            <a:lumOff val="25000"/>
                          </a:schemeClr>
                        </a:solidFill>
                        <a:latin typeface="Arial Rounded MT Bold" panose="020F0704030504030204" pitchFamily="34" charset="0"/>
                      </a:endParaRPr>
                    </a:p>
                  </a:txBody>
                  <a:tcPr marL="91444" marR="91444" marT="45713" marB="45713"/>
                </a:tc>
                <a:extLst>
                  <a:ext uri="{0D108BD9-81ED-4DB2-BD59-A6C34878D82A}">
                    <a16:rowId xmlns:a16="http://schemas.microsoft.com/office/drawing/2014/main" val="10002"/>
                  </a:ext>
                </a:extLst>
              </a:tr>
              <a:tr h="579103">
                <a:tc>
                  <a:txBody>
                    <a:bodyPr/>
                    <a:lstStyle/>
                    <a:p>
                      <a:r>
                        <a:rPr lang="en-US" sz="1600" dirty="0">
                          <a:solidFill>
                            <a:schemeClr val="tx1">
                              <a:lumMod val="75000"/>
                              <a:lumOff val="25000"/>
                            </a:schemeClr>
                          </a:solidFill>
                          <a:latin typeface="Arial Rounded MT Bold" panose="020F0704030504030204" pitchFamily="34" charset="0"/>
                        </a:rPr>
                        <a:t>With the knowledge of C language students would be able to model real world problems</a:t>
                      </a:r>
                      <a:endParaRPr lang="en-IN" sz="1600" dirty="0">
                        <a:solidFill>
                          <a:schemeClr val="tx1">
                            <a:lumMod val="75000"/>
                            <a:lumOff val="25000"/>
                          </a:schemeClr>
                        </a:solidFill>
                        <a:latin typeface="Arial Rounded MT Bold" panose="020F0704030504030204" pitchFamily="34" charset="0"/>
                      </a:endParaRPr>
                    </a:p>
                  </a:txBody>
                  <a:tcPr marL="91444" marR="91444" marT="45713" marB="45713"/>
                </a:tc>
                <a:extLst>
                  <a:ext uri="{0D108BD9-81ED-4DB2-BD59-A6C34878D82A}">
                    <a16:rowId xmlns:a16="http://schemas.microsoft.com/office/drawing/2014/main" val="10003"/>
                  </a:ext>
                </a:extLst>
              </a:tr>
            </a:tbl>
          </a:graphicData>
        </a:graphic>
      </p:graphicFrame>
      <p:pic>
        <p:nvPicPr>
          <p:cNvPr id="6159"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98488"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60"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980863" y="5880100"/>
            <a:ext cx="23812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61"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a:lnSpc>
                <a:spcPct val="100000"/>
              </a:lnSpc>
              <a:spcBef>
                <a:spcPct val="0"/>
              </a:spcBef>
              <a:buClrTx/>
              <a:buSzTx/>
              <a:buFontTx/>
              <a:buNone/>
            </a:pPr>
            <a:fld id="{BE1141D3-EAA2-4BDA-902F-E95E9ECBAF7F}" type="slidenum">
              <a:rPr lang="en-US" altLang="en-US" sz="1200">
                <a:solidFill>
                  <a:srgbClr val="FFFFFF"/>
                </a:solidFill>
              </a:rPr>
              <a:pPr>
                <a:lnSpc>
                  <a:spcPct val="100000"/>
                </a:lnSpc>
                <a:spcBef>
                  <a:spcPct val="0"/>
                </a:spcBef>
                <a:buClrTx/>
                <a:buSzTx/>
                <a:buFontTx/>
                <a:buNone/>
              </a:pPr>
              <a:t>2</a:t>
            </a:fld>
            <a:endParaRPr lang="en-US" altLang="en-US" sz="1200">
              <a:solidFill>
                <a:srgbClr val="FFFFFF"/>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p:cNvSpPr>
            <a:spLocks noGrp="1"/>
          </p:cNvSpPr>
          <p:nvPr>
            <p:ph idx="1"/>
          </p:nvPr>
        </p:nvSpPr>
        <p:spPr>
          <a:xfrm>
            <a:off x="8123238" y="1144588"/>
            <a:ext cx="3756025" cy="4727575"/>
          </a:xfrm>
        </p:spPr>
        <p:txBody>
          <a:bodyPr/>
          <a:lstStyle/>
          <a:p>
            <a:endParaRPr lang="en-US" altLang="en-US" sz="2400" smtClean="0">
              <a:latin typeface="Casper"/>
              <a:cs typeface="Arial" pitchFamily="34" charset="0"/>
            </a:endParaRPr>
          </a:p>
          <a:p>
            <a:endParaRPr lang="en-US" altLang="en-US" sz="2400" smtClean="0">
              <a:latin typeface="Casper"/>
              <a:cs typeface="Arial" pitchFamily="34" charset="0"/>
            </a:endParaRPr>
          </a:p>
        </p:txBody>
      </p:sp>
      <p:sp>
        <p:nvSpPr>
          <p:cNvPr id="7171" name="Slide Number Placeholder 4"/>
          <p:cNvSpPr>
            <a:spLocks noGrp="1"/>
          </p:cNvSpPr>
          <p:nvPr>
            <p:ph type="sldNum" sz="quarter" idx="12"/>
          </p:nvPr>
        </p:nvSpPr>
        <p:spPr bwMode="auto">
          <a:xfrm>
            <a:off x="88392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fld id="{37ACC7CD-05D2-4C0C-81CE-764799FD89F6}" type="slidenum">
              <a:rPr lang="en-US" altLang="en-US">
                <a:solidFill>
                  <a:schemeClr val="accent1"/>
                </a:solidFill>
                <a:latin typeface="Corbel" pitchFamily="34" charset="0"/>
              </a:rPr>
              <a:pPr/>
              <a:t>3</a:t>
            </a:fld>
            <a:endParaRPr lang="en-US" altLang="en-US">
              <a:solidFill>
                <a:schemeClr val="accent1"/>
              </a:solidFill>
              <a:latin typeface="Corbel" pitchFamily="34" charset="0"/>
            </a:endParaRPr>
          </a:p>
        </p:txBody>
      </p:sp>
      <p:sp>
        <p:nvSpPr>
          <p:cNvPr id="2" name="Rectangle 1"/>
          <p:cNvSpPr/>
          <p:nvPr/>
        </p:nvSpPr>
        <p:spPr>
          <a:xfrm>
            <a:off x="8297863" y="1566863"/>
            <a:ext cx="3363912" cy="4121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0" name="Oval 9"/>
          <p:cNvSpPr/>
          <p:nvPr/>
        </p:nvSpPr>
        <p:spPr>
          <a:xfrm>
            <a:off x="11217275"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aphicFrame>
        <p:nvGraphicFramePr>
          <p:cNvPr id="6" name="Table 5"/>
          <p:cNvGraphicFramePr>
            <a:graphicFrameLocks noGrp="1"/>
          </p:cNvGraphicFramePr>
          <p:nvPr/>
        </p:nvGraphicFramePr>
        <p:xfrm>
          <a:off x="374650" y="1801813"/>
          <a:ext cx="7531100" cy="4071939"/>
        </p:xfrm>
        <a:graphic>
          <a:graphicData uri="http://schemas.openxmlformats.org/drawingml/2006/table">
            <a:tbl>
              <a:tblPr/>
              <a:tblGrid>
                <a:gridCol w="1092200">
                  <a:extLst>
                    <a:ext uri="{9D8B030D-6E8A-4147-A177-3AD203B41FA5}">
                      <a16:colId xmlns:a16="http://schemas.microsoft.com/office/drawing/2014/main" val="20000"/>
                    </a:ext>
                  </a:extLst>
                </a:gridCol>
                <a:gridCol w="6438900">
                  <a:extLst>
                    <a:ext uri="{9D8B030D-6E8A-4147-A177-3AD203B41FA5}">
                      <a16:colId xmlns:a16="http://schemas.microsoft.com/office/drawing/2014/main" val="20001"/>
                    </a:ext>
                  </a:extLst>
                </a:gridCol>
              </a:tblGrid>
              <a:tr h="719138">
                <a:tc>
                  <a:txBody>
                    <a:bodyPr/>
                    <a:lstStyle>
                      <a:lvl1pPr>
                        <a:lnSpc>
                          <a:spcPct val="90000"/>
                        </a:lnSpc>
                        <a:spcBef>
                          <a:spcPts val="1400"/>
                        </a:spcBef>
                        <a:buClr>
                          <a:schemeClr val="accent1"/>
                        </a:buClr>
                        <a:buSzPct val="80000"/>
                        <a:buFont typeface="Corbel" pitchFamily="34" charset="0"/>
                        <a:defRPr sz="20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defRPr>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defRPr sz="20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5pPr>
                      <a:lvl6pPr marL="2514600" indent="-228600" eaLnBrk="0" fontAlgn="base" hangingPunct="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6pPr>
                      <a:lvl7pPr marL="2971800" indent="-228600" eaLnBrk="0" fontAlgn="base" hangingPunct="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7pPr>
                      <a:lvl8pPr marL="3429000" indent="-228600" eaLnBrk="0" fontAlgn="base" hangingPunct="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8pPr>
                      <a:lvl9pPr marL="3886200" indent="-228600" eaLnBrk="0" fontAlgn="base" hangingPunct="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Corbel" pitchFamily="34" charset="0"/>
                          <a:cs typeface="Arial" pitchFamily="34" charset="0"/>
                        </a:rPr>
                        <a:t>CO Number</a:t>
                      </a:r>
                      <a:endParaRPr kumimoji="0" lang="en-US" altLang="en-US" sz="1800" b="1" i="0" u="none" strike="noStrike" cap="none" normalizeH="0" baseline="0" smtClean="0">
                        <a:ln>
                          <a:noFill/>
                        </a:ln>
                        <a:solidFill>
                          <a:schemeClr val="tx1"/>
                        </a:solidFill>
                        <a:effectLst/>
                        <a:latin typeface="Calibri" pitchFamily="34"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400"/>
                        </a:spcBef>
                        <a:buClr>
                          <a:schemeClr val="accent1"/>
                        </a:buClr>
                        <a:buSzPct val="80000"/>
                        <a:buFont typeface="Corbel" pitchFamily="34" charset="0"/>
                        <a:defRPr sz="20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defRPr>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defRPr sz="20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5pPr>
                      <a:lvl6pPr marL="2514600" indent="-228600" eaLnBrk="0" fontAlgn="base" hangingPunct="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6pPr>
                      <a:lvl7pPr marL="2971800" indent="-228600" eaLnBrk="0" fontAlgn="base" hangingPunct="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7pPr>
                      <a:lvl8pPr marL="3429000" indent="-228600" eaLnBrk="0" fontAlgn="base" hangingPunct="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8pPr>
                      <a:lvl9pPr marL="3886200" indent="-228600" eaLnBrk="0" fontAlgn="base" hangingPunct="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Corbel" pitchFamily="34" charset="0"/>
                          <a:cs typeface="Arial" pitchFamily="34" charset="0"/>
                        </a:rPr>
                        <a:t>Course Outcome</a:t>
                      </a:r>
                      <a:endParaRPr kumimoji="0" lang="en-US" altLang="en-US" sz="1800" b="1" i="0" u="none" strike="noStrike" cap="none" normalizeH="0" baseline="0" smtClean="0">
                        <a:ln>
                          <a:noFill/>
                        </a:ln>
                        <a:solidFill>
                          <a:schemeClr val="tx1"/>
                        </a:solidFill>
                        <a:effectLst/>
                        <a:latin typeface="Calibri" pitchFamily="34"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84213">
                <a:tc>
                  <a:txBody>
                    <a:bodyPr/>
                    <a:lstStyle>
                      <a:lvl1pPr>
                        <a:lnSpc>
                          <a:spcPct val="90000"/>
                        </a:lnSpc>
                        <a:spcBef>
                          <a:spcPts val="1400"/>
                        </a:spcBef>
                        <a:buClr>
                          <a:schemeClr val="accent1"/>
                        </a:buClr>
                        <a:buSzPct val="80000"/>
                        <a:buFont typeface="Corbel" pitchFamily="34" charset="0"/>
                        <a:defRPr sz="20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defRPr>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defRPr sz="20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5pPr>
                      <a:lvl6pPr marL="2514600" indent="-228600" eaLnBrk="0" fontAlgn="base" hangingPunct="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6pPr>
                      <a:lvl7pPr marL="2971800" indent="-228600" eaLnBrk="0" fontAlgn="base" hangingPunct="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7pPr>
                      <a:lvl8pPr marL="3429000" indent="-228600" eaLnBrk="0" fontAlgn="base" hangingPunct="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8pPr>
                      <a:lvl9pPr marL="3886200" indent="-228600" eaLnBrk="0" fontAlgn="base" hangingPunct="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Corbel" pitchFamily="34" charset="0"/>
                          <a:cs typeface="Arial" pitchFamily="34" charset="0"/>
                        </a:rPr>
                        <a:t>CO1</a:t>
                      </a:r>
                      <a:endParaRPr kumimoji="0" lang="en-US" altLang="en-US" sz="1800" b="1" i="0" u="none" strike="noStrike" cap="none" normalizeH="0" baseline="0" smtClean="0">
                        <a:ln>
                          <a:noFill/>
                        </a:ln>
                        <a:solidFill>
                          <a:schemeClr val="tx1"/>
                        </a:solidFill>
                        <a:effectLst/>
                        <a:latin typeface="Calibri" pitchFamily="34"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400"/>
                        </a:spcBef>
                        <a:buClr>
                          <a:schemeClr val="accent1"/>
                        </a:buClr>
                        <a:buSzPct val="80000"/>
                        <a:buFont typeface="Corbel" pitchFamily="34" charset="0"/>
                        <a:defRPr sz="20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defRPr>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defRPr sz="20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5pPr>
                      <a:lvl6pPr marL="2514600" indent="-228600" eaLnBrk="0" fontAlgn="base" hangingPunct="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6pPr>
                      <a:lvl7pPr marL="2971800" indent="-228600" eaLnBrk="0" fontAlgn="base" hangingPunct="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7pPr>
                      <a:lvl8pPr marL="3429000" indent="-228600" eaLnBrk="0" fontAlgn="base" hangingPunct="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8pPr>
                      <a:lvl9pPr marL="3886200" indent="-228600" eaLnBrk="0" fontAlgn="base" hangingPunct="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Calibri" pitchFamily="34" charset="0"/>
                          <a:cs typeface="Arial" pitchFamily="34" charset="0"/>
                        </a:rPr>
                        <a:t>Remember the concepts related to fundamentals of C language, draw flowcharts and write algorithm/pseudocode.</a:t>
                      </a:r>
                      <a:endParaRPr kumimoji="0" lang="en-IN" altLang="en-US" sz="1800" b="1"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25475">
                <a:tc>
                  <a:txBody>
                    <a:bodyPr/>
                    <a:lstStyle>
                      <a:lvl1pPr>
                        <a:lnSpc>
                          <a:spcPct val="90000"/>
                        </a:lnSpc>
                        <a:spcBef>
                          <a:spcPts val="1400"/>
                        </a:spcBef>
                        <a:buClr>
                          <a:schemeClr val="accent1"/>
                        </a:buClr>
                        <a:buSzPct val="80000"/>
                        <a:buFont typeface="Corbel" pitchFamily="34" charset="0"/>
                        <a:defRPr sz="20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defRPr>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defRPr sz="20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5pPr>
                      <a:lvl6pPr marL="2514600" indent="-228600" eaLnBrk="0" fontAlgn="base" hangingPunct="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6pPr>
                      <a:lvl7pPr marL="2971800" indent="-228600" eaLnBrk="0" fontAlgn="base" hangingPunct="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7pPr>
                      <a:lvl8pPr marL="3429000" indent="-228600" eaLnBrk="0" fontAlgn="base" hangingPunct="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8pPr>
                      <a:lvl9pPr marL="3886200" indent="-228600" eaLnBrk="0" fontAlgn="base" hangingPunct="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Corbel" pitchFamily="34" charset="0"/>
                          <a:cs typeface="Arial" pitchFamily="34" charset="0"/>
                        </a:rPr>
                        <a:t>CO2</a:t>
                      </a:r>
                      <a:endParaRPr kumimoji="0" lang="en-US" altLang="en-US" sz="1800" b="1" i="0" u="none" strike="noStrike" cap="none" normalizeH="0" baseline="0" smtClean="0">
                        <a:ln>
                          <a:noFill/>
                        </a:ln>
                        <a:solidFill>
                          <a:schemeClr val="tx1"/>
                        </a:solidFill>
                        <a:effectLst/>
                        <a:latin typeface="Calibri" pitchFamily="34"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400"/>
                        </a:spcBef>
                        <a:buClr>
                          <a:schemeClr val="accent1"/>
                        </a:buClr>
                        <a:buSzPct val="80000"/>
                        <a:buFont typeface="Corbel" pitchFamily="34" charset="0"/>
                        <a:defRPr sz="20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defRPr>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defRPr sz="20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5pPr>
                      <a:lvl6pPr marL="2514600" indent="-228600" eaLnBrk="0" fontAlgn="base" hangingPunct="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6pPr>
                      <a:lvl7pPr marL="2971800" indent="-228600" eaLnBrk="0" fontAlgn="base" hangingPunct="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7pPr>
                      <a:lvl8pPr marL="3429000" indent="-228600" eaLnBrk="0" fontAlgn="base" hangingPunct="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8pPr>
                      <a:lvl9pPr marL="3886200" indent="-228600" eaLnBrk="0" fontAlgn="base" hangingPunct="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Calibri" pitchFamily="34" charset="0"/>
                          <a:cs typeface="Arial" pitchFamily="34" charset="0"/>
                        </a:rPr>
                        <a:t>Understand the way of execution and debug programs in C language.</a:t>
                      </a:r>
                      <a:endParaRPr kumimoji="0" lang="en-IN" altLang="en-US" sz="1800" b="1"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55638">
                <a:tc>
                  <a:txBody>
                    <a:bodyPr/>
                    <a:lstStyle>
                      <a:lvl1pPr>
                        <a:lnSpc>
                          <a:spcPct val="90000"/>
                        </a:lnSpc>
                        <a:spcBef>
                          <a:spcPts val="1400"/>
                        </a:spcBef>
                        <a:buClr>
                          <a:schemeClr val="accent1"/>
                        </a:buClr>
                        <a:buSzPct val="80000"/>
                        <a:buFont typeface="Corbel" pitchFamily="34" charset="0"/>
                        <a:defRPr sz="20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defRPr>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defRPr sz="20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5pPr>
                      <a:lvl6pPr marL="2514600" indent="-228600" eaLnBrk="0" fontAlgn="base" hangingPunct="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6pPr>
                      <a:lvl7pPr marL="2971800" indent="-228600" eaLnBrk="0" fontAlgn="base" hangingPunct="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7pPr>
                      <a:lvl8pPr marL="3429000" indent="-228600" eaLnBrk="0" fontAlgn="base" hangingPunct="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8pPr>
                      <a:lvl9pPr marL="3886200" indent="-228600" eaLnBrk="0" fontAlgn="base" hangingPunct="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Corbel" pitchFamily="34" charset="0"/>
                          <a:cs typeface="Arial" pitchFamily="34" charset="0"/>
                        </a:rPr>
                        <a:t>CO3</a:t>
                      </a:r>
                      <a:endParaRPr kumimoji="0" lang="en-US" altLang="en-US" sz="1800" b="1" i="0" u="none" strike="noStrike" cap="none" normalizeH="0" baseline="0" smtClean="0">
                        <a:ln>
                          <a:noFill/>
                        </a:ln>
                        <a:solidFill>
                          <a:schemeClr val="tx1"/>
                        </a:solidFill>
                        <a:effectLst/>
                        <a:latin typeface="Calibri" pitchFamily="34"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400"/>
                        </a:spcBef>
                        <a:buClr>
                          <a:schemeClr val="accent1"/>
                        </a:buClr>
                        <a:buSzPct val="80000"/>
                        <a:buFont typeface="Corbel" pitchFamily="34" charset="0"/>
                        <a:defRPr sz="20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defRPr>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defRPr sz="20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5pPr>
                      <a:lvl6pPr marL="2514600" indent="-228600" eaLnBrk="0" fontAlgn="base" hangingPunct="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6pPr>
                      <a:lvl7pPr marL="2971800" indent="-228600" eaLnBrk="0" fontAlgn="base" hangingPunct="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7pPr>
                      <a:lvl8pPr marL="3429000" indent="-228600" eaLnBrk="0" fontAlgn="base" hangingPunct="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8pPr>
                      <a:lvl9pPr marL="3886200" indent="-228600" eaLnBrk="0" fontAlgn="base" hangingPunct="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Calibri" pitchFamily="34" charset="0"/>
                          <a:cs typeface="Arial" pitchFamily="34" charset="0"/>
                        </a:rPr>
                        <a:t>Apply various constructs, loops, functions to solve mathematical and scientific problem.</a:t>
                      </a:r>
                      <a:endParaRPr kumimoji="0" lang="en-IN" altLang="en-US" sz="1800" b="1"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28650">
                <a:tc>
                  <a:txBody>
                    <a:bodyPr/>
                    <a:lstStyle>
                      <a:lvl1pPr>
                        <a:lnSpc>
                          <a:spcPct val="90000"/>
                        </a:lnSpc>
                        <a:spcBef>
                          <a:spcPts val="1400"/>
                        </a:spcBef>
                        <a:buClr>
                          <a:schemeClr val="accent1"/>
                        </a:buClr>
                        <a:buSzPct val="80000"/>
                        <a:buFont typeface="Corbel" pitchFamily="34" charset="0"/>
                        <a:defRPr sz="20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defRPr>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defRPr sz="20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5pPr>
                      <a:lvl6pPr marL="2514600" indent="-228600" eaLnBrk="0" fontAlgn="base" hangingPunct="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6pPr>
                      <a:lvl7pPr marL="2971800" indent="-228600" eaLnBrk="0" fontAlgn="base" hangingPunct="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7pPr>
                      <a:lvl8pPr marL="3429000" indent="-228600" eaLnBrk="0" fontAlgn="base" hangingPunct="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8pPr>
                      <a:lvl9pPr marL="3886200" indent="-228600" eaLnBrk="0" fontAlgn="base" hangingPunct="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Corbel" pitchFamily="34" charset="0"/>
                          <a:cs typeface="Arial" pitchFamily="34" charset="0"/>
                        </a:rPr>
                        <a:t>CO4</a:t>
                      </a:r>
                      <a:endParaRPr kumimoji="0" lang="en-US" altLang="en-US" sz="1800" b="1" i="0" u="none" strike="noStrike" cap="none" normalizeH="0" baseline="0" smtClean="0">
                        <a:ln>
                          <a:noFill/>
                        </a:ln>
                        <a:solidFill>
                          <a:schemeClr val="tx1"/>
                        </a:solidFill>
                        <a:effectLst/>
                        <a:latin typeface="Calibri" pitchFamily="34"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400"/>
                        </a:spcBef>
                        <a:buClr>
                          <a:schemeClr val="accent1"/>
                        </a:buClr>
                        <a:buSzPct val="80000"/>
                        <a:buFont typeface="Corbel" pitchFamily="34" charset="0"/>
                        <a:defRPr sz="20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defRPr>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defRPr sz="20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5pPr>
                      <a:lvl6pPr marL="2514600" indent="-228600" eaLnBrk="0" fontAlgn="base" hangingPunct="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6pPr>
                      <a:lvl7pPr marL="2971800" indent="-228600" eaLnBrk="0" fontAlgn="base" hangingPunct="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7pPr>
                      <a:lvl8pPr marL="3429000" indent="-228600" eaLnBrk="0" fontAlgn="base" hangingPunct="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8pPr>
                      <a:lvl9pPr marL="3886200" indent="-228600" eaLnBrk="0" fontAlgn="base" hangingPunct="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Calibri" pitchFamily="34" charset="0"/>
                          <a:cs typeface="Arial" pitchFamily="34" charset="0"/>
                        </a:rPr>
                        <a:t>Analyze the dynamic behavior of memory by the use of pointers.</a:t>
                      </a:r>
                      <a:endParaRPr kumimoji="0" lang="en-IN" altLang="en-US" sz="1800" b="1"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58825">
                <a:tc>
                  <a:txBody>
                    <a:bodyPr/>
                    <a:lstStyle>
                      <a:lvl1pPr>
                        <a:lnSpc>
                          <a:spcPct val="90000"/>
                        </a:lnSpc>
                        <a:spcBef>
                          <a:spcPts val="1400"/>
                        </a:spcBef>
                        <a:buClr>
                          <a:schemeClr val="accent1"/>
                        </a:buClr>
                        <a:buSzPct val="80000"/>
                        <a:buFont typeface="Corbel" pitchFamily="34" charset="0"/>
                        <a:defRPr sz="20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defRPr>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defRPr sz="20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5pPr>
                      <a:lvl6pPr marL="2514600" indent="-228600" eaLnBrk="0" fontAlgn="base" hangingPunct="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6pPr>
                      <a:lvl7pPr marL="2971800" indent="-228600" eaLnBrk="0" fontAlgn="base" hangingPunct="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7pPr>
                      <a:lvl8pPr marL="3429000" indent="-228600" eaLnBrk="0" fontAlgn="base" hangingPunct="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8pPr>
                      <a:lvl9pPr marL="3886200" indent="-228600" eaLnBrk="0" fontAlgn="base" hangingPunct="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Calibri" pitchFamily="34" charset="0"/>
                          <a:cs typeface="Times New Roman" pitchFamily="18" charset="0"/>
                        </a:rPr>
                        <a:t>CO5</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400"/>
                        </a:spcBef>
                        <a:buClr>
                          <a:schemeClr val="accent1"/>
                        </a:buClr>
                        <a:buSzPct val="80000"/>
                        <a:buFont typeface="Corbel" pitchFamily="34" charset="0"/>
                        <a:defRPr sz="20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defRPr>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defRPr sz="20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5pPr>
                      <a:lvl6pPr marL="2514600" indent="-228600" eaLnBrk="0" fontAlgn="base" hangingPunct="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6pPr>
                      <a:lvl7pPr marL="2971800" indent="-228600" eaLnBrk="0" fontAlgn="base" hangingPunct="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7pPr>
                      <a:lvl8pPr marL="3429000" indent="-228600" eaLnBrk="0" fontAlgn="base" hangingPunct="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8pPr>
                      <a:lvl9pPr marL="3886200" indent="-228600" eaLnBrk="0" fontAlgn="base" hangingPunct="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Calibri" pitchFamily="34" charset="0"/>
                          <a:cs typeface="Arial" pitchFamily="34" charset="0"/>
                        </a:rPr>
                        <a:t>Design and develop modular programs for real world problems using control structure and selection structure.</a:t>
                      </a:r>
                      <a:endParaRPr kumimoji="0" lang="en-IN" altLang="en-US" sz="1800" b="1"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pic>
        <p:nvPicPr>
          <p:cNvPr id="7198" name="Picture 1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53425" y="2025650"/>
            <a:ext cx="3182938" cy="340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99" name="Picture 1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361363" y="1701800"/>
            <a:ext cx="8953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00" name="Picture 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42938" y="109538"/>
            <a:ext cx="2686050" cy="145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9313" y="346075"/>
            <a:ext cx="7685087" cy="1147763"/>
          </a:xfrm>
        </p:spPr>
        <p:txBody>
          <a:bodyPr>
            <a:normAutofit fontScale="90000"/>
          </a:bodyPr>
          <a:lstStyle/>
          <a:p>
            <a:pPr>
              <a:defRPr/>
            </a:pPr>
            <a:r>
              <a:rPr lang="en-US" b="1" dirty="0"/>
              <a:t/>
            </a:r>
            <a:br>
              <a:rPr lang="en-US" b="1" dirty="0"/>
            </a:br>
            <a:r>
              <a:rPr lang="en-US" sz="4900" b="1" dirty="0">
                <a:solidFill>
                  <a:srgbClr val="FF0000"/>
                </a:solidFill>
                <a:latin typeface="+mn-lt"/>
              </a:rPr>
              <a:t>Scheme of Evaluation </a:t>
            </a:r>
            <a:r>
              <a:rPr lang="en-US" dirty="0">
                <a:solidFill>
                  <a:srgbClr val="FF0000"/>
                </a:solidFill>
              </a:rPr>
              <a:t/>
            </a:r>
            <a:br>
              <a:rPr lang="en-US" dirty="0">
                <a:solidFill>
                  <a:srgbClr val="FF0000"/>
                </a:solidFill>
              </a:rPr>
            </a:br>
            <a:endParaRPr lang="en-US" dirty="0">
              <a:solidFill>
                <a:srgbClr val="FF0000"/>
              </a:solidFill>
            </a:endParaRPr>
          </a:p>
        </p:txBody>
      </p:sp>
      <p:sp>
        <p:nvSpPr>
          <p:cNvPr id="819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fld id="{8DBDDEBF-9976-4919-A96A-7CB55260948E}" type="slidenum">
              <a:rPr lang="en-US" altLang="en-US">
                <a:solidFill>
                  <a:schemeClr val="accent1"/>
                </a:solidFill>
                <a:latin typeface="Corbel" pitchFamily="34" charset="0"/>
              </a:rPr>
              <a:pPr/>
              <a:t>4</a:t>
            </a:fld>
            <a:endParaRPr lang="en-US" altLang="en-US">
              <a:solidFill>
                <a:schemeClr val="accent1"/>
              </a:solidFill>
              <a:latin typeface="Corbel" pitchFamily="34" charset="0"/>
            </a:endParaRPr>
          </a:p>
        </p:txBody>
      </p:sp>
      <p:sp>
        <p:nvSpPr>
          <p:cNvPr id="5" name="Rectangle 4"/>
          <p:cNvSpPr/>
          <p:nvPr/>
        </p:nvSpPr>
        <p:spPr>
          <a:xfrm>
            <a:off x="871538" y="261938"/>
            <a:ext cx="10515600" cy="12319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97" name="Content Placeholder 2"/>
          <p:cNvSpPr txBox="1">
            <a:spLocks/>
          </p:cNvSpPr>
          <p:nvPr/>
        </p:nvSpPr>
        <p:spPr bwMode="auto">
          <a:xfrm>
            <a:off x="1082675" y="1789113"/>
            <a:ext cx="10515600" cy="435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685800" indent="-22860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defTabSz="914400" eaLnBrk="1" hangingPunct="1">
              <a:spcBef>
                <a:spcPts val="1000"/>
              </a:spcBef>
              <a:buClrTx/>
              <a:buSzTx/>
              <a:buFont typeface="Arial" pitchFamily="34" charset="0"/>
              <a:buNone/>
            </a:pPr>
            <a:endParaRPr lang="en-US" altLang="en-US" sz="2800">
              <a:solidFill>
                <a:schemeClr val="tx1"/>
              </a:solidFill>
            </a:endParaRPr>
          </a:p>
        </p:txBody>
      </p:sp>
      <p:pic>
        <p:nvPicPr>
          <p:cNvPr id="8198"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73125" y="1579563"/>
            <a:ext cx="10515600" cy="515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63538" y="381000"/>
            <a:ext cx="3702050" cy="6099175"/>
          </a:xfrm>
          <a:prstGeom prst="rect">
            <a:avLst/>
          </a:prstGeom>
          <a:solidFill>
            <a:srgbClr val="B8D233"/>
          </a:solidFill>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7" name="TextBox 6"/>
          <p:cNvSpPr txBox="1">
            <a:spLocks noChangeArrowheads="1"/>
          </p:cNvSpPr>
          <p:nvPr/>
        </p:nvSpPr>
        <p:spPr bwMode="auto">
          <a:xfrm>
            <a:off x="984250" y="2693988"/>
            <a:ext cx="3214688"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eaLnBrk="1" hangingPunct="1">
              <a:lnSpc>
                <a:spcPct val="100000"/>
              </a:lnSpc>
              <a:spcBef>
                <a:spcPct val="0"/>
              </a:spcBef>
              <a:buClrTx/>
              <a:buSzTx/>
              <a:buFontTx/>
              <a:buNone/>
            </a:pPr>
            <a:r>
              <a:rPr lang="en-US" altLang="en-US" sz="3200" b="1">
                <a:solidFill>
                  <a:schemeClr val="tx1"/>
                </a:solidFill>
                <a:latin typeface="Arial Rounded MT Bold" pitchFamily="34" charset="0"/>
              </a:rPr>
              <a:t>CONTENT</a:t>
            </a:r>
            <a:r>
              <a:rPr lang="en-US" altLang="en-US" sz="3200" b="1">
                <a:solidFill>
                  <a:schemeClr val="bg1"/>
                </a:solidFill>
                <a:latin typeface="Arial Rounded MT Bold" pitchFamily="34" charset="0"/>
              </a:rPr>
              <a:t> </a:t>
            </a:r>
          </a:p>
          <a:p>
            <a:pPr eaLnBrk="1" hangingPunct="1">
              <a:lnSpc>
                <a:spcPct val="100000"/>
              </a:lnSpc>
              <a:spcBef>
                <a:spcPct val="0"/>
              </a:spcBef>
              <a:buClrTx/>
              <a:buSzTx/>
              <a:buFontTx/>
              <a:buNone/>
            </a:pPr>
            <a:r>
              <a:rPr lang="en-US" altLang="en-US" sz="3200" b="1">
                <a:solidFill>
                  <a:schemeClr val="bg1"/>
                </a:solidFill>
                <a:latin typeface="Arial Rounded MT Bold" pitchFamily="34" charset="0"/>
              </a:rPr>
              <a:t>       </a:t>
            </a:r>
            <a:endParaRPr lang="en-IN" altLang="en-US" sz="3200" b="1">
              <a:solidFill>
                <a:schemeClr val="bg1"/>
              </a:solidFill>
              <a:latin typeface="Arial Rounded MT Bold" pitchFamily="34" charset="0"/>
            </a:endParaRPr>
          </a:p>
        </p:txBody>
      </p:sp>
      <p:sp>
        <p:nvSpPr>
          <p:cNvPr id="9220" name="TextBox 7"/>
          <p:cNvSpPr txBox="1">
            <a:spLocks noChangeArrowheads="1"/>
          </p:cNvSpPr>
          <p:nvPr/>
        </p:nvSpPr>
        <p:spPr bwMode="auto">
          <a:xfrm>
            <a:off x="1173163" y="3063875"/>
            <a:ext cx="32131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eaLnBrk="1" hangingPunct="1">
              <a:lnSpc>
                <a:spcPct val="100000"/>
              </a:lnSpc>
              <a:spcBef>
                <a:spcPct val="0"/>
              </a:spcBef>
              <a:buClrTx/>
              <a:buSzTx/>
              <a:buFontTx/>
              <a:buNone/>
            </a:pPr>
            <a:r>
              <a:rPr lang="en-US" altLang="en-US" sz="3200" b="1">
                <a:solidFill>
                  <a:schemeClr val="bg1"/>
                </a:solidFill>
                <a:latin typeface="Arial Rounded MT Bold" pitchFamily="34" charset="0"/>
              </a:rPr>
              <a:t> </a:t>
            </a:r>
          </a:p>
          <a:p>
            <a:pPr eaLnBrk="1" hangingPunct="1">
              <a:lnSpc>
                <a:spcPct val="100000"/>
              </a:lnSpc>
              <a:spcBef>
                <a:spcPct val="0"/>
              </a:spcBef>
              <a:buClrTx/>
              <a:buSzTx/>
              <a:buFontTx/>
              <a:buNone/>
            </a:pPr>
            <a:r>
              <a:rPr lang="en-US" altLang="en-US" sz="3200" b="1">
                <a:solidFill>
                  <a:schemeClr val="bg1"/>
                </a:solidFill>
                <a:latin typeface="Arial Rounded MT Bold" pitchFamily="34" charset="0"/>
              </a:rPr>
              <a:t>       </a:t>
            </a:r>
            <a:endParaRPr lang="en-IN" altLang="en-US" sz="3200" b="1">
              <a:solidFill>
                <a:schemeClr val="bg1"/>
              </a:solidFill>
              <a:latin typeface="Arial Rounded MT Bold" pitchFamily="34" charset="0"/>
            </a:endParaRPr>
          </a:p>
        </p:txBody>
      </p:sp>
      <p:sp>
        <p:nvSpPr>
          <p:cNvPr id="12" name="Rectangle 11"/>
          <p:cNvSpPr/>
          <p:nvPr/>
        </p:nvSpPr>
        <p:spPr>
          <a:xfrm>
            <a:off x="4206875" y="2543175"/>
            <a:ext cx="2624138" cy="731838"/>
          </a:xfrm>
          <a:prstGeom prst="rect">
            <a:avLst/>
          </a:prstGeom>
          <a:solidFill>
            <a:srgbClr val="B8D233"/>
          </a:solidFill>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r>
              <a:rPr lang="en-US" sz="2400" b="1" dirty="0">
                <a:solidFill>
                  <a:schemeClr val="tx1"/>
                </a:solidFill>
              </a:rPr>
              <a:t>Recursive Function </a:t>
            </a:r>
            <a:endParaRPr lang="en-IN" sz="2400" b="1" dirty="0">
              <a:solidFill>
                <a:schemeClr val="tx1"/>
              </a:solidFill>
            </a:endParaRPr>
          </a:p>
        </p:txBody>
      </p:sp>
      <p:sp>
        <p:nvSpPr>
          <p:cNvPr id="13" name="Rectangle 12"/>
          <p:cNvSpPr/>
          <p:nvPr/>
        </p:nvSpPr>
        <p:spPr>
          <a:xfrm>
            <a:off x="9585325" y="4908550"/>
            <a:ext cx="2357438" cy="665163"/>
          </a:xfrm>
          <a:prstGeom prst="rect">
            <a:avLst/>
          </a:prstGeom>
          <a:solidFill>
            <a:srgbClr val="B8D233"/>
          </a:solidFill>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r>
              <a:rPr lang="en-IN" sz="2400" b="1" dirty="0">
                <a:solidFill>
                  <a:schemeClr val="tx1"/>
                </a:solidFill>
              </a:rPr>
              <a:t>References</a:t>
            </a:r>
          </a:p>
        </p:txBody>
      </p:sp>
      <p:sp>
        <p:nvSpPr>
          <p:cNvPr id="14" name="Rectangle 13"/>
          <p:cNvSpPr/>
          <p:nvPr/>
        </p:nvSpPr>
        <p:spPr>
          <a:xfrm>
            <a:off x="5780088" y="3352800"/>
            <a:ext cx="3006725" cy="741363"/>
          </a:xfrm>
          <a:prstGeom prst="rect">
            <a:avLst/>
          </a:prstGeom>
          <a:solidFill>
            <a:srgbClr val="B8D233"/>
          </a:solidFill>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r>
              <a:rPr lang="en-IN" sz="2400" b="1" dirty="0">
                <a:solidFill>
                  <a:schemeClr val="tx1"/>
                </a:solidFill>
              </a:rPr>
              <a:t>Examples of Recursive functions</a:t>
            </a:r>
          </a:p>
        </p:txBody>
      </p:sp>
      <p:sp>
        <p:nvSpPr>
          <p:cNvPr id="15" name="Rectangle 14"/>
          <p:cNvSpPr/>
          <p:nvPr/>
        </p:nvSpPr>
        <p:spPr>
          <a:xfrm>
            <a:off x="7740650" y="4171950"/>
            <a:ext cx="2738438" cy="641350"/>
          </a:xfrm>
          <a:prstGeom prst="rect">
            <a:avLst/>
          </a:prstGeom>
          <a:solidFill>
            <a:srgbClr val="B8D233"/>
          </a:solidFill>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r>
              <a:rPr lang="en-IN" sz="2400" b="1" dirty="0">
                <a:solidFill>
                  <a:schemeClr val="tx1"/>
                </a:solidFill>
              </a:rPr>
              <a:t>Macros</a:t>
            </a:r>
          </a:p>
        </p:txBody>
      </p:sp>
      <p:pic>
        <p:nvPicPr>
          <p:cNvPr id="9225" name="Picture 1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98488"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6" name="Picture 1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980863" y="5880100"/>
            <a:ext cx="23812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1" name="Elbow Connector 20"/>
          <p:cNvCxnSpPr/>
          <p:nvPr/>
        </p:nvCxnSpPr>
        <p:spPr>
          <a:xfrm>
            <a:off x="5024438" y="3311525"/>
            <a:ext cx="703262" cy="5984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hape 22"/>
          <p:cNvCxnSpPr>
            <a:stCxn id="14" idx="2"/>
            <a:endCxn id="15" idx="1"/>
          </p:cNvCxnSpPr>
          <p:nvPr/>
        </p:nvCxnSpPr>
        <p:spPr>
          <a:xfrm rot="16200000" flipH="1">
            <a:off x="7312819" y="4064794"/>
            <a:ext cx="398462" cy="4572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hape 24"/>
          <p:cNvCxnSpPr>
            <a:stCxn id="15" idx="2"/>
            <a:endCxn id="13" idx="1"/>
          </p:cNvCxnSpPr>
          <p:nvPr/>
        </p:nvCxnSpPr>
        <p:spPr>
          <a:xfrm rot="16200000" flipH="1">
            <a:off x="9134475" y="4789488"/>
            <a:ext cx="427038" cy="47466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9230" name="Slide Number Placeholder 1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a:lnSpc>
                <a:spcPct val="100000"/>
              </a:lnSpc>
              <a:spcBef>
                <a:spcPct val="0"/>
              </a:spcBef>
              <a:buClrTx/>
              <a:buSzTx/>
              <a:buFontTx/>
              <a:buNone/>
            </a:pPr>
            <a:fld id="{9F7DFAED-662E-42D8-915D-0F10565B58E9}" type="slidenum">
              <a:rPr lang="en-US" altLang="en-US" sz="1200"/>
              <a:pPr>
                <a:lnSpc>
                  <a:spcPct val="100000"/>
                </a:lnSpc>
                <a:spcBef>
                  <a:spcPct val="0"/>
                </a:spcBef>
                <a:buClrTx/>
                <a:buSzTx/>
                <a:buFontTx/>
                <a:buNone/>
              </a:pPr>
              <a:t>5</a:t>
            </a:fld>
            <a:endParaRPr lang="en-US" altLang="en-US" sz="120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32" presetClass="emph" presetSubtype="0" fill="hold" grpId="0" nodeType="clickEffect">
                                  <p:stCondLst>
                                    <p:cond delay="0"/>
                                  </p:stCondLst>
                                  <p:childTnLst>
                                    <p:animRot by="120000">
                                      <p:cBhvr>
                                        <p:cTn id="13" dur="100" fill="hold">
                                          <p:stCondLst>
                                            <p:cond delay="0"/>
                                          </p:stCondLst>
                                        </p:cTn>
                                        <p:tgtEl>
                                          <p:spTgt spid="12"/>
                                        </p:tgtEl>
                                        <p:attrNameLst>
                                          <p:attrName>r</p:attrName>
                                        </p:attrNameLst>
                                      </p:cBhvr>
                                    </p:animRot>
                                    <p:animRot by="-240000">
                                      <p:cBhvr>
                                        <p:cTn id="14" dur="200" fill="hold">
                                          <p:stCondLst>
                                            <p:cond delay="200"/>
                                          </p:stCondLst>
                                        </p:cTn>
                                        <p:tgtEl>
                                          <p:spTgt spid="12"/>
                                        </p:tgtEl>
                                        <p:attrNameLst>
                                          <p:attrName>r</p:attrName>
                                        </p:attrNameLst>
                                      </p:cBhvr>
                                    </p:animRot>
                                    <p:animRot by="240000">
                                      <p:cBhvr>
                                        <p:cTn id="15" dur="200" fill="hold">
                                          <p:stCondLst>
                                            <p:cond delay="400"/>
                                          </p:stCondLst>
                                        </p:cTn>
                                        <p:tgtEl>
                                          <p:spTgt spid="12"/>
                                        </p:tgtEl>
                                        <p:attrNameLst>
                                          <p:attrName>r</p:attrName>
                                        </p:attrNameLst>
                                      </p:cBhvr>
                                    </p:animRot>
                                    <p:animRot by="-240000">
                                      <p:cBhvr>
                                        <p:cTn id="16" dur="200" fill="hold">
                                          <p:stCondLst>
                                            <p:cond delay="600"/>
                                          </p:stCondLst>
                                        </p:cTn>
                                        <p:tgtEl>
                                          <p:spTgt spid="12"/>
                                        </p:tgtEl>
                                        <p:attrNameLst>
                                          <p:attrName>r</p:attrName>
                                        </p:attrNameLst>
                                      </p:cBhvr>
                                    </p:animRot>
                                    <p:animRot by="120000">
                                      <p:cBhvr>
                                        <p:cTn id="17" dur="200" fill="hold">
                                          <p:stCondLst>
                                            <p:cond delay="800"/>
                                          </p:stCondLst>
                                        </p:cTn>
                                        <p:tgtEl>
                                          <p:spTgt spid="12"/>
                                        </p:tgtEl>
                                        <p:attrNameLst>
                                          <p:attrName>r</p:attrName>
                                        </p:attrNameLst>
                                      </p:cBhvr>
                                    </p:animRot>
                                  </p:childTnLst>
                                </p:cTn>
                              </p:par>
                            </p:childTnLst>
                          </p:cTn>
                        </p:par>
                      </p:childTnLst>
                    </p:cTn>
                  </p:par>
                  <p:par>
                    <p:cTn id="18" fill="hold" nodeType="clickPar">
                      <p:stCondLst>
                        <p:cond delay="indefinite"/>
                      </p:stCondLst>
                      <p:childTnLst>
                        <p:par>
                          <p:cTn id="19" fill="hold" nodeType="withGroup">
                            <p:stCondLst>
                              <p:cond delay="0"/>
                            </p:stCondLst>
                            <p:childTnLst>
                              <p:par>
                                <p:cTn id="20" presetID="32" presetClass="emph" presetSubtype="0" fill="hold" grpId="0" nodeType="clickEffect">
                                  <p:stCondLst>
                                    <p:cond delay="0"/>
                                  </p:stCondLst>
                                  <p:childTnLst>
                                    <p:animRot by="120000">
                                      <p:cBhvr>
                                        <p:cTn id="21" dur="100" fill="hold">
                                          <p:stCondLst>
                                            <p:cond delay="0"/>
                                          </p:stCondLst>
                                        </p:cTn>
                                        <p:tgtEl>
                                          <p:spTgt spid="14"/>
                                        </p:tgtEl>
                                        <p:attrNameLst>
                                          <p:attrName>r</p:attrName>
                                        </p:attrNameLst>
                                      </p:cBhvr>
                                    </p:animRot>
                                    <p:animRot by="-240000">
                                      <p:cBhvr>
                                        <p:cTn id="22" dur="200" fill="hold">
                                          <p:stCondLst>
                                            <p:cond delay="200"/>
                                          </p:stCondLst>
                                        </p:cTn>
                                        <p:tgtEl>
                                          <p:spTgt spid="14"/>
                                        </p:tgtEl>
                                        <p:attrNameLst>
                                          <p:attrName>r</p:attrName>
                                        </p:attrNameLst>
                                      </p:cBhvr>
                                    </p:animRot>
                                    <p:animRot by="240000">
                                      <p:cBhvr>
                                        <p:cTn id="23" dur="200" fill="hold">
                                          <p:stCondLst>
                                            <p:cond delay="400"/>
                                          </p:stCondLst>
                                        </p:cTn>
                                        <p:tgtEl>
                                          <p:spTgt spid="14"/>
                                        </p:tgtEl>
                                        <p:attrNameLst>
                                          <p:attrName>r</p:attrName>
                                        </p:attrNameLst>
                                      </p:cBhvr>
                                    </p:animRot>
                                    <p:animRot by="-240000">
                                      <p:cBhvr>
                                        <p:cTn id="24" dur="200" fill="hold">
                                          <p:stCondLst>
                                            <p:cond delay="600"/>
                                          </p:stCondLst>
                                        </p:cTn>
                                        <p:tgtEl>
                                          <p:spTgt spid="14"/>
                                        </p:tgtEl>
                                        <p:attrNameLst>
                                          <p:attrName>r</p:attrName>
                                        </p:attrNameLst>
                                      </p:cBhvr>
                                    </p:animRot>
                                    <p:animRot by="120000">
                                      <p:cBhvr>
                                        <p:cTn id="25" dur="200" fill="hold">
                                          <p:stCondLst>
                                            <p:cond delay="800"/>
                                          </p:stCondLst>
                                        </p:cTn>
                                        <p:tgtEl>
                                          <p:spTgt spid="14"/>
                                        </p:tgtEl>
                                        <p:attrNameLst>
                                          <p:attrName>r</p:attrName>
                                        </p:attrNameLst>
                                      </p:cBhvr>
                                    </p:animRot>
                                  </p:childTnLst>
                                </p:cTn>
                              </p:par>
                            </p:childTnLst>
                          </p:cTn>
                        </p:par>
                      </p:childTnLst>
                    </p:cTn>
                  </p:par>
                  <p:par>
                    <p:cTn id="26" fill="hold" nodeType="clickPar">
                      <p:stCondLst>
                        <p:cond delay="indefinite"/>
                      </p:stCondLst>
                      <p:childTnLst>
                        <p:par>
                          <p:cTn id="27" fill="hold" nodeType="withGroup">
                            <p:stCondLst>
                              <p:cond delay="0"/>
                            </p:stCondLst>
                            <p:childTnLst>
                              <p:par>
                                <p:cTn id="28" presetID="32" presetClass="emph" presetSubtype="0" fill="hold" grpId="0" nodeType="clickEffect">
                                  <p:stCondLst>
                                    <p:cond delay="0"/>
                                  </p:stCondLst>
                                  <p:childTnLst>
                                    <p:animRot by="120000">
                                      <p:cBhvr>
                                        <p:cTn id="29" dur="100" fill="hold">
                                          <p:stCondLst>
                                            <p:cond delay="0"/>
                                          </p:stCondLst>
                                        </p:cTn>
                                        <p:tgtEl>
                                          <p:spTgt spid="15"/>
                                        </p:tgtEl>
                                        <p:attrNameLst>
                                          <p:attrName>r</p:attrName>
                                        </p:attrNameLst>
                                      </p:cBhvr>
                                    </p:animRot>
                                    <p:animRot by="-240000">
                                      <p:cBhvr>
                                        <p:cTn id="30" dur="200" fill="hold">
                                          <p:stCondLst>
                                            <p:cond delay="200"/>
                                          </p:stCondLst>
                                        </p:cTn>
                                        <p:tgtEl>
                                          <p:spTgt spid="15"/>
                                        </p:tgtEl>
                                        <p:attrNameLst>
                                          <p:attrName>r</p:attrName>
                                        </p:attrNameLst>
                                      </p:cBhvr>
                                    </p:animRot>
                                    <p:animRot by="240000">
                                      <p:cBhvr>
                                        <p:cTn id="31" dur="200" fill="hold">
                                          <p:stCondLst>
                                            <p:cond delay="400"/>
                                          </p:stCondLst>
                                        </p:cTn>
                                        <p:tgtEl>
                                          <p:spTgt spid="15"/>
                                        </p:tgtEl>
                                        <p:attrNameLst>
                                          <p:attrName>r</p:attrName>
                                        </p:attrNameLst>
                                      </p:cBhvr>
                                    </p:animRot>
                                    <p:animRot by="-240000">
                                      <p:cBhvr>
                                        <p:cTn id="32" dur="200" fill="hold">
                                          <p:stCondLst>
                                            <p:cond delay="600"/>
                                          </p:stCondLst>
                                        </p:cTn>
                                        <p:tgtEl>
                                          <p:spTgt spid="15"/>
                                        </p:tgtEl>
                                        <p:attrNameLst>
                                          <p:attrName>r</p:attrName>
                                        </p:attrNameLst>
                                      </p:cBhvr>
                                    </p:animRot>
                                    <p:animRot by="120000">
                                      <p:cBhvr>
                                        <p:cTn id="33" dur="200" fill="hold">
                                          <p:stCondLst>
                                            <p:cond delay="800"/>
                                          </p:stCondLst>
                                        </p:cTn>
                                        <p:tgtEl>
                                          <p:spTgt spid="15"/>
                                        </p:tgtEl>
                                        <p:attrNameLst>
                                          <p:attrName>r</p:attrName>
                                        </p:attrNameLst>
                                      </p:cBhvr>
                                    </p:animRot>
                                  </p:childTnLst>
                                </p:cTn>
                              </p:par>
                            </p:childTnLst>
                          </p:cTn>
                        </p:par>
                      </p:childTnLst>
                    </p:cTn>
                  </p:par>
                  <p:par>
                    <p:cTn id="34" fill="hold" nodeType="clickPar">
                      <p:stCondLst>
                        <p:cond delay="indefinite"/>
                      </p:stCondLst>
                      <p:childTnLst>
                        <p:par>
                          <p:cTn id="35" fill="hold" nodeType="withGroup">
                            <p:stCondLst>
                              <p:cond delay="0"/>
                            </p:stCondLst>
                            <p:childTnLst>
                              <p:par>
                                <p:cTn id="36" presetID="6" presetClass="emph" presetSubtype="0" fill="hold" grpId="0" nodeType="clickEffect">
                                  <p:stCondLst>
                                    <p:cond delay="0"/>
                                  </p:stCondLst>
                                  <p:childTnLst>
                                    <p:animScale>
                                      <p:cBhvr>
                                        <p:cTn id="37" dur="2000" fill="hold"/>
                                        <p:tgtEl>
                                          <p:spTgt spid="1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82675" y="2312988"/>
            <a:ext cx="2479675" cy="2217737"/>
          </a:xfrm>
          <a:prstGeom prst="rect">
            <a:avLst/>
          </a:prstGeom>
          <a:solidFill>
            <a:srgbClr val="B8D233"/>
          </a:solidFill>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3" name="Rectangle 2"/>
          <p:cNvSpPr/>
          <p:nvPr/>
        </p:nvSpPr>
        <p:spPr>
          <a:xfrm>
            <a:off x="4519450" y="451945"/>
            <a:ext cx="7178564" cy="5812221"/>
          </a:xfrm>
          <a:prstGeom prst="rect">
            <a:avLst/>
          </a:prstGeom>
          <a:solidFill>
            <a:srgbClr val="B8D233"/>
          </a:solidFill>
          <a:ln/>
        </p:spPr>
        <p:style>
          <a:lnRef idx="0">
            <a:schemeClr val="accent5"/>
          </a:lnRef>
          <a:fillRef idx="3">
            <a:schemeClr val="accent5"/>
          </a:fillRef>
          <a:effectRef idx="3">
            <a:schemeClr val="accent5"/>
          </a:effectRef>
          <a:fontRef idx="minor">
            <a:schemeClr val="lt1"/>
          </a:fontRef>
        </p:style>
        <p:txBody>
          <a:bodyPr anchor="ctr"/>
          <a:lstStyle/>
          <a:p>
            <a:pPr algn="ctr" eaLnBrk="1" fontAlgn="auto" hangingPunct="1">
              <a:spcBef>
                <a:spcPts val="0"/>
              </a:spcBef>
              <a:spcAft>
                <a:spcPts val="0"/>
              </a:spcAft>
              <a:defRPr/>
            </a:pPr>
            <a:endParaRPr lang="en-IN" dirty="0"/>
          </a:p>
        </p:txBody>
      </p:sp>
      <p:sp>
        <p:nvSpPr>
          <p:cNvPr id="10244" name="Rectangle 1"/>
          <p:cNvSpPr>
            <a:spLocks noChangeArrowheads="1"/>
          </p:cNvSpPr>
          <p:nvPr/>
        </p:nvSpPr>
        <p:spPr bwMode="auto">
          <a:xfrm>
            <a:off x="4991100" y="741363"/>
            <a:ext cx="6286500" cy="184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algn="just" eaLnBrk="1" hangingPunct="1">
              <a:lnSpc>
                <a:spcPct val="100000"/>
              </a:lnSpc>
              <a:spcBef>
                <a:spcPct val="0"/>
              </a:spcBef>
              <a:buClrTx/>
              <a:buSzTx/>
              <a:buFontTx/>
              <a:buNone/>
            </a:pPr>
            <a:r>
              <a:rPr lang="en-US" altLang="en-US" sz="2000" b="1">
                <a:solidFill>
                  <a:schemeClr val="tx1"/>
                </a:solidFill>
                <a:latin typeface="Calibri" pitchFamily="34" charset="0"/>
                <a:ea typeface="Calibri" pitchFamily="34" charset="0"/>
                <a:cs typeface="Calibri" pitchFamily="34" charset="0"/>
              </a:rPr>
              <a:t>Definition:</a:t>
            </a:r>
            <a:r>
              <a:rPr lang="en-US" altLang="en-US" sz="2000">
                <a:solidFill>
                  <a:schemeClr val="tx1"/>
                </a:solidFill>
                <a:latin typeface="Calibri" pitchFamily="34" charset="0"/>
                <a:ea typeface="Calibri" pitchFamily="34" charset="0"/>
                <a:cs typeface="Calibri" pitchFamily="34" charset="0"/>
              </a:rPr>
              <a:t> The process in which a function calls itself directly or indirectly is called recursion and the corresponding function is called as recursive function. Using recursive algorithm, certain problems can be solved quite easily.</a:t>
            </a:r>
          </a:p>
          <a:p>
            <a:pPr eaLnBrk="1" hangingPunct="1">
              <a:lnSpc>
                <a:spcPct val="100000"/>
              </a:lnSpc>
              <a:spcBef>
                <a:spcPct val="0"/>
              </a:spcBef>
              <a:buClrTx/>
              <a:buSzTx/>
              <a:buFontTx/>
              <a:buNone/>
            </a:pPr>
            <a:endParaRPr lang="en-IN" altLang="en-US" sz="1400">
              <a:solidFill>
                <a:schemeClr val="tx1"/>
              </a:solidFill>
              <a:latin typeface="Arial Rounded MT Bold" pitchFamily="34" charset="0"/>
              <a:ea typeface="Calibri" pitchFamily="34" charset="0"/>
              <a:cs typeface="Times New Roman" pitchFamily="18" charset="0"/>
            </a:endParaRPr>
          </a:p>
        </p:txBody>
      </p:sp>
      <p:pic>
        <p:nvPicPr>
          <p:cNvPr id="10245" name="Picture 1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98488"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980863" y="5880100"/>
            <a:ext cx="23812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7" name="Slide Number Placeholder 10"/>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a:lnSpc>
                <a:spcPct val="100000"/>
              </a:lnSpc>
              <a:spcBef>
                <a:spcPct val="0"/>
              </a:spcBef>
              <a:buClrTx/>
              <a:buSzTx/>
              <a:buFontTx/>
              <a:buNone/>
            </a:pPr>
            <a:fld id="{CC8B78F6-0D88-4D5E-A821-9B907C812CBE}" type="slidenum">
              <a:rPr lang="en-US" altLang="en-US" sz="1200"/>
              <a:pPr>
                <a:lnSpc>
                  <a:spcPct val="100000"/>
                </a:lnSpc>
                <a:spcBef>
                  <a:spcPct val="0"/>
                </a:spcBef>
                <a:buClrTx/>
                <a:buSzTx/>
                <a:buFontTx/>
                <a:buNone/>
              </a:pPr>
              <a:t>6</a:t>
            </a:fld>
            <a:endParaRPr lang="en-US" altLang="en-US" sz="1200"/>
          </a:p>
        </p:txBody>
      </p:sp>
      <p:sp>
        <p:nvSpPr>
          <p:cNvPr id="10248" name="TextBox 12"/>
          <p:cNvSpPr txBox="1">
            <a:spLocks noChangeArrowheads="1"/>
          </p:cNvSpPr>
          <p:nvPr/>
        </p:nvSpPr>
        <p:spPr bwMode="auto">
          <a:xfrm>
            <a:off x="1439863" y="2732088"/>
            <a:ext cx="1639887"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algn="ctr" eaLnBrk="1" hangingPunct="1">
              <a:lnSpc>
                <a:spcPct val="100000"/>
              </a:lnSpc>
              <a:spcBef>
                <a:spcPct val="0"/>
              </a:spcBef>
              <a:buClrTx/>
              <a:buSzTx/>
              <a:buFontTx/>
              <a:buNone/>
            </a:pPr>
            <a:r>
              <a:rPr lang="en-US" altLang="en-US" sz="2800" b="1">
                <a:solidFill>
                  <a:schemeClr val="tx1"/>
                </a:solidFill>
                <a:latin typeface="Calibri" pitchFamily="34" charset="0"/>
                <a:ea typeface="Calibri" pitchFamily="34" charset="0"/>
                <a:cs typeface="Calibri" pitchFamily="34" charset="0"/>
              </a:rPr>
              <a:t>RecursiveFunction</a:t>
            </a:r>
          </a:p>
        </p:txBody>
      </p:sp>
      <p:pic>
        <p:nvPicPr>
          <p:cNvPr id="10249" name="Picture 9" descr="Recursive-Functions-in-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8575" y="2638425"/>
            <a:ext cx="6316663" cy="284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xagon 3"/>
          <p:cNvSpPr/>
          <p:nvPr/>
        </p:nvSpPr>
        <p:spPr>
          <a:xfrm>
            <a:off x="706438" y="1997075"/>
            <a:ext cx="3297237" cy="2900363"/>
          </a:xfrm>
          <a:prstGeom prst="hexagon">
            <a:avLst/>
          </a:prstGeom>
          <a:solidFill>
            <a:srgbClr val="B8D233"/>
          </a:solidFill>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r>
              <a:rPr lang="en-IN" sz="2800" b="1" dirty="0">
                <a:solidFill>
                  <a:schemeClr val="tx1"/>
                </a:solidFill>
                <a:latin typeface="Calibri" pitchFamily="34" charset="0"/>
                <a:cs typeface="Calibri" pitchFamily="34" charset="0"/>
              </a:rPr>
              <a:t>Example 1</a:t>
            </a:r>
          </a:p>
          <a:p>
            <a:pPr algn="ctr" eaLnBrk="1" fontAlgn="auto" hangingPunct="1">
              <a:spcBef>
                <a:spcPts val="0"/>
              </a:spcBef>
              <a:spcAft>
                <a:spcPts val="0"/>
              </a:spcAft>
              <a:defRPr/>
            </a:pPr>
            <a:r>
              <a:rPr lang="en-IN" sz="2800" b="1" dirty="0">
                <a:solidFill>
                  <a:schemeClr val="tx1"/>
                </a:solidFill>
                <a:latin typeface="Calibri" pitchFamily="34" charset="0"/>
                <a:cs typeface="Calibri" pitchFamily="34" charset="0"/>
              </a:rPr>
              <a:t>Recursive Function</a:t>
            </a:r>
          </a:p>
        </p:txBody>
      </p:sp>
      <p:pic>
        <p:nvPicPr>
          <p:cNvPr id="11267"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98488"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8" name="Picture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980863" y="5880100"/>
            <a:ext cx="23812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Slide Number Placeholder 9"/>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a:lnSpc>
                <a:spcPct val="100000"/>
              </a:lnSpc>
              <a:spcBef>
                <a:spcPct val="0"/>
              </a:spcBef>
              <a:buClrTx/>
              <a:buSzTx/>
              <a:buFontTx/>
              <a:buNone/>
            </a:pPr>
            <a:fld id="{716AE8FC-F8BD-404A-BFF2-B1462E4BBD7B}" type="slidenum">
              <a:rPr lang="en-US" altLang="en-US" sz="1200"/>
              <a:pPr>
                <a:lnSpc>
                  <a:spcPct val="100000"/>
                </a:lnSpc>
                <a:spcBef>
                  <a:spcPct val="0"/>
                </a:spcBef>
                <a:buClrTx/>
                <a:buSzTx/>
                <a:buFontTx/>
                <a:buNone/>
              </a:pPr>
              <a:t>7</a:t>
            </a:fld>
            <a:endParaRPr lang="en-US" altLang="en-US" sz="1200"/>
          </a:p>
        </p:txBody>
      </p:sp>
      <p:sp>
        <p:nvSpPr>
          <p:cNvPr id="11270" name="Rectangle 12"/>
          <p:cNvSpPr>
            <a:spLocks noChangeArrowheads="1"/>
          </p:cNvSpPr>
          <p:nvPr/>
        </p:nvSpPr>
        <p:spPr bwMode="auto">
          <a:xfrm>
            <a:off x="4351338" y="293688"/>
            <a:ext cx="7251700" cy="6002337"/>
          </a:xfrm>
          <a:prstGeom prst="rect">
            <a:avLst/>
          </a:prstGeom>
          <a:solidFill>
            <a:srgbClr val="B8D23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3480" tIns="0" rIns="0" bIns="0" anchor="ctr">
            <a:spAutoFit/>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eaLnBrk="1" hangingPunct="1">
              <a:lnSpc>
                <a:spcPct val="100000"/>
              </a:lnSpc>
              <a:spcBef>
                <a:spcPct val="0"/>
              </a:spcBef>
              <a:buClrTx/>
              <a:buSzTx/>
              <a:buFontTx/>
              <a:buNone/>
            </a:pPr>
            <a:r>
              <a:rPr lang="en-US" altLang="en-US" sz="2000">
                <a:solidFill>
                  <a:srgbClr val="000000"/>
                </a:solidFill>
                <a:latin typeface="Calibri" pitchFamily="34" charset="0"/>
                <a:ea typeface="Times New Roman" pitchFamily="18" charset="0"/>
                <a:cs typeface="Calibri" pitchFamily="34" charset="0"/>
              </a:rPr>
              <a:t>  </a:t>
            </a:r>
            <a:r>
              <a:rPr lang="en-US" altLang="en-US" sz="2000" b="1">
                <a:solidFill>
                  <a:schemeClr val="tx1"/>
                </a:solidFill>
                <a:latin typeface="Calibri" pitchFamily="34" charset="0"/>
                <a:ea typeface="Times New Roman" pitchFamily="18" charset="0"/>
                <a:cs typeface="Calibri" pitchFamily="34" charset="0"/>
              </a:rPr>
              <a:t>Example1: Program to find factorial of a number.</a:t>
            </a:r>
            <a:endParaRPr lang="en-US" altLang="en-US" sz="2000">
              <a:solidFill>
                <a:schemeClr val="tx1"/>
              </a:solidFill>
              <a:latin typeface="Calibri" pitchFamily="34" charset="0"/>
              <a:ea typeface="Times New Roman" pitchFamily="18" charset="0"/>
              <a:cs typeface="Calibri" pitchFamily="34" charset="0"/>
            </a:endParaRPr>
          </a:p>
          <a:p>
            <a:pPr eaLnBrk="1" hangingPunct="1">
              <a:lnSpc>
                <a:spcPct val="100000"/>
              </a:lnSpc>
              <a:spcBef>
                <a:spcPct val="0"/>
              </a:spcBef>
              <a:buClrTx/>
              <a:buSzTx/>
              <a:buFontTx/>
              <a:buNone/>
            </a:pPr>
            <a:r>
              <a:rPr lang="en-US" altLang="en-US" sz="2000">
                <a:solidFill>
                  <a:schemeClr val="tx1"/>
                </a:solidFill>
                <a:latin typeface="Calibri" pitchFamily="34" charset="0"/>
                <a:ea typeface="Times New Roman" pitchFamily="18" charset="0"/>
                <a:cs typeface="Calibri" pitchFamily="34" charset="0"/>
              </a:rPr>
              <a:t>  #include &lt;stdio.h&gt;</a:t>
            </a:r>
          </a:p>
          <a:p>
            <a:pPr eaLnBrk="1" hangingPunct="1">
              <a:lnSpc>
                <a:spcPct val="100000"/>
              </a:lnSpc>
              <a:spcBef>
                <a:spcPct val="0"/>
              </a:spcBef>
              <a:buClrTx/>
              <a:buSzTx/>
              <a:buFontTx/>
              <a:buNone/>
            </a:pPr>
            <a:r>
              <a:rPr lang="en-US" altLang="en-US" sz="2000">
                <a:solidFill>
                  <a:schemeClr val="tx1"/>
                </a:solidFill>
                <a:latin typeface="Calibri" pitchFamily="34" charset="0"/>
                <a:ea typeface="Times New Roman" pitchFamily="18" charset="0"/>
                <a:cs typeface="Calibri" pitchFamily="34" charset="0"/>
              </a:rPr>
              <a:t>  int factorial(int number);</a:t>
            </a:r>
          </a:p>
          <a:p>
            <a:pPr eaLnBrk="1" hangingPunct="1">
              <a:lnSpc>
                <a:spcPct val="100000"/>
              </a:lnSpc>
              <a:spcBef>
                <a:spcPct val="0"/>
              </a:spcBef>
              <a:buClrTx/>
              <a:buSzTx/>
              <a:buFontTx/>
              <a:buNone/>
            </a:pPr>
            <a:r>
              <a:rPr lang="en-US" altLang="en-US" sz="2000">
                <a:solidFill>
                  <a:schemeClr val="tx1"/>
                </a:solidFill>
                <a:latin typeface="Calibri" pitchFamily="34" charset="0"/>
                <a:ea typeface="Times New Roman" pitchFamily="18" charset="0"/>
                <a:cs typeface="Calibri" pitchFamily="34" charset="0"/>
              </a:rPr>
              <a:t>  int main()</a:t>
            </a:r>
          </a:p>
          <a:p>
            <a:pPr eaLnBrk="1" hangingPunct="1">
              <a:lnSpc>
                <a:spcPct val="100000"/>
              </a:lnSpc>
              <a:spcBef>
                <a:spcPct val="0"/>
              </a:spcBef>
              <a:buClrTx/>
              <a:buSzTx/>
              <a:buFontTx/>
              <a:buNone/>
            </a:pPr>
            <a:r>
              <a:rPr lang="en-US" altLang="en-US" sz="2000">
                <a:solidFill>
                  <a:schemeClr val="tx1"/>
                </a:solidFill>
                <a:latin typeface="Calibri" pitchFamily="34" charset="0"/>
                <a:ea typeface="Times New Roman" pitchFamily="18" charset="0"/>
                <a:cs typeface="Calibri" pitchFamily="34" charset="0"/>
              </a:rPr>
              <a:t> { </a:t>
            </a:r>
          </a:p>
          <a:p>
            <a:pPr eaLnBrk="1" hangingPunct="1">
              <a:lnSpc>
                <a:spcPct val="100000"/>
              </a:lnSpc>
              <a:spcBef>
                <a:spcPct val="0"/>
              </a:spcBef>
              <a:buClrTx/>
              <a:buSzTx/>
              <a:buFontTx/>
              <a:buNone/>
            </a:pPr>
            <a:r>
              <a:rPr lang="en-US" altLang="en-US" sz="2000">
                <a:solidFill>
                  <a:schemeClr val="tx1"/>
                </a:solidFill>
                <a:latin typeface="Calibri" pitchFamily="34" charset="0"/>
                <a:ea typeface="Times New Roman" pitchFamily="18" charset="0"/>
                <a:cs typeface="Calibri" pitchFamily="34" charset="0"/>
              </a:rPr>
              <a:t>     int x = 9; </a:t>
            </a:r>
          </a:p>
          <a:p>
            <a:pPr eaLnBrk="1" hangingPunct="1">
              <a:lnSpc>
                <a:spcPct val="100000"/>
              </a:lnSpc>
              <a:spcBef>
                <a:spcPct val="0"/>
              </a:spcBef>
              <a:buClrTx/>
              <a:buSzTx/>
              <a:buFontTx/>
              <a:buNone/>
            </a:pPr>
            <a:r>
              <a:rPr lang="en-US" altLang="en-US" sz="2000">
                <a:solidFill>
                  <a:schemeClr val="tx1"/>
                </a:solidFill>
                <a:latin typeface="Calibri" pitchFamily="34" charset="0"/>
                <a:ea typeface="Times New Roman" pitchFamily="18" charset="0"/>
                <a:cs typeface="Calibri" pitchFamily="34" charset="0"/>
              </a:rPr>
              <a:t>     printf("The factorial of %d is %d\n", x, factorial(x)); </a:t>
            </a:r>
          </a:p>
          <a:p>
            <a:pPr eaLnBrk="1" hangingPunct="1">
              <a:lnSpc>
                <a:spcPct val="100000"/>
              </a:lnSpc>
              <a:spcBef>
                <a:spcPct val="0"/>
              </a:spcBef>
              <a:buClrTx/>
              <a:buSzTx/>
              <a:buFontTx/>
              <a:buNone/>
            </a:pPr>
            <a:r>
              <a:rPr lang="en-US" altLang="en-US" sz="2000">
                <a:solidFill>
                  <a:schemeClr val="tx1"/>
                </a:solidFill>
                <a:latin typeface="Calibri" pitchFamily="34" charset="0"/>
                <a:ea typeface="Times New Roman" pitchFamily="18" charset="0"/>
                <a:cs typeface="Calibri" pitchFamily="34" charset="0"/>
              </a:rPr>
              <a:t>     return 0;</a:t>
            </a:r>
          </a:p>
          <a:p>
            <a:pPr eaLnBrk="1" hangingPunct="1">
              <a:lnSpc>
                <a:spcPct val="100000"/>
              </a:lnSpc>
              <a:spcBef>
                <a:spcPct val="0"/>
              </a:spcBef>
              <a:buClrTx/>
              <a:buSzTx/>
              <a:buFontTx/>
              <a:buNone/>
            </a:pPr>
            <a:r>
              <a:rPr lang="en-US" altLang="en-US" sz="2000">
                <a:solidFill>
                  <a:schemeClr val="tx1"/>
                </a:solidFill>
                <a:latin typeface="Calibri" pitchFamily="34" charset="0"/>
                <a:ea typeface="Times New Roman" pitchFamily="18" charset="0"/>
                <a:cs typeface="Calibri" pitchFamily="34" charset="0"/>
              </a:rPr>
              <a:t>  }</a:t>
            </a:r>
          </a:p>
          <a:p>
            <a:pPr eaLnBrk="1" hangingPunct="1">
              <a:lnSpc>
                <a:spcPct val="100000"/>
              </a:lnSpc>
              <a:spcBef>
                <a:spcPct val="0"/>
              </a:spcBef>
              <a:buClrTx/>
              <a:buSzTx/>
              <a:buFontTx/>
              <a:buNone/>
            </a:pPr>
            <a:r>
              <a:rPr lang="en-US" altLang="en-US" sz="2000">
                <a:solidFill>
                  <a:schemeClr val="tx1"/>
                </a:solidFill>
                <a:latin typeface="Calibri" pitchFamily="34" charset="0"/>
                <a:ea typeface="Times New Roman" pitchFamily="18" charset="0"/>
                <a:cs typeface="Calibri" pitchFamily="34" charset="0"/>
              </a:rPr>
              <a:t>  int factorial(int number) </a:t>
            </a:r>
          </a:p>
          <a:p>
            <a:pPr eaLnBrk="1" hangingPunct="1">
              <a:lnSpc>
                <a:spcPct val="100000"/>
              </a:lnSpc>
              <a:spcBef>
                <a:spcPct val="0"/>
              </a:spcBef>
              <a:buClrTx/>
              <a:buSzTx/>
              <a:buFontTx/>
              <a:buNone/>
            </a:pPr>
            <a:r>
              <a:rPr lang="en-US" altLang="en-US" sz="2000">
                <a:solidFill>
                  <a:schemeClr val="tx1"/>
                </a:solidFill>
                <a:latin typeface="Calibri" pitchFamily="34" charset="0"/>
                <a:ea typeface="Times New Roman" pitchFamily="18" charset="0"/>
                <a:cs typeface="Calibri" pitchFamily="34" charset="0"/>
              </a:rPr>
              <a:t>  {</a:t>
            </a:r>
          </a:p>
          <a:p>
            <a:pPr eaLnBrk="1" hangingPunct="1">
              <a:lnSpc>
                <a:spcPct val="100000"/>
              </a:lnSpc>
              <a:spcBef>
                <a:spcPct val="0"/>
              </a:spcBef>
              <a:buClrTx/>
              <a:buSzTx/>
              <a:buFontTx/>
              <a:buNone/>
            </a:pPr>
            <a:r>
              <a:rPr lang="en-US" altLang="en-US" sz="2000">
                <a:solidFill>
                  <a:schemeClr val="tx1"/>
                </a:solidFill>
                <a:latin typeface="Calibri" pitchFamily="34" charset="0"/>
                <a:ea typeface="Times New Roman" pitchFamily="18" charset="0"/>
                <a:cs typeface="Calibri" pitchFamily="34" charset="0"/>
              </a:rPr>
              <a:t>   if (number == 1)    </a:t>
            </a:r>
          </a:p>
          <a:p>
            <a:pPr eaLnBrk="1" hangingPunct="1">
              <a:lnSpc>
                <a:spcPct val="100000"/>
              </a:lnSpc>
              <a:spcBef>
                <a:spcPct val="0"/>
              </a:spcBef>
              <a:buClrTx/>
              <a:buSzTx/>
              <a:buFontTx/>
              <a:buNone/>
            </a:pPr>
            <a:r>
              <a:rPr lang="en-US" altLang="en-US" sz="2000">
                <a:solidFill>
                  <a:schemeClr val="tx1"/>
                </a:solidFill>
                <a:latin typeface="Calibri" pitchFamily="34" charset="0"/>
                <a:ea typeface="Times New Roman" pitchFamily="18" charset="0"/>
                <a:cs typeface="Calibri" pitchFamily="34" charset="0"/>
              </a:rPr>
              <a:t>   return (1); /* exiting condition */  </a:t>
            </a:r>
          </a:p>
          <a:p>
            <a:pPr eaLnBrk="1" hangingPunct="1">
              <a:lnSpc>
                <a:spcPct val="100000"/>
              </a:lnSpc>
              <a:spcBef>
                <a:spcPct val="0"/>
              </a:spcBef>
              <a:buClrTx/>
              <a:buSzTx/>
              <a:buFontTx/>
              <a:buNone/>
            </a:pPr>
            <a:r>
              <a:rPr lang="en-US" altLang="en-US" sz="2000">
                <a:solidFill>
                  <a:schemeClr val="tx1"/>
                </a:solidFill>
                <a:latin typeface="Calibri" pitchFamily="34" charset="0"/>
                <a:ea typeface="Times New Roman" pitchFamily="18" charset="0"/>
                <a:cs typeface="Calibri" pitchFamily="34" charset="0"/>
              </a:rPr>
              <a:t>   else </a:t>
            </a:r>
          </a:p>
          <a:p>
            <a:pPr eaLnBrk="1" hangingPunct="1">
              <a:lnSpc>
                <a:spcPct val="100000"/>
              </a:lnSpc>
              <a:spcBef>
                <a:spcPct val="0"/>
              </a:spcBef>
              <a:buClrTx/>
              <a:buSzTx/>
              <a:buFontTx/>
              <a:buNone/>
            </a:pPr>
            <a:r>
              <a:rPr lang="en-US" altLang="en-US" sz="2000">
                <a:solidFill>
                  <a:schemeClr val="tx1"/>
                </a:solidFill>
                <a:latin typeface="Calibri" pitchFamily="34" charset="0"/>
                <a:ea typeface="Times New Roman" pitchFamily="18" charset="0"/>
                <a:cs typeface="Calibri" pitchFamily="34" charset="0"/>
              </a:rPr>
              <a:t>   return (number * factorial(number - 1));</a:t>
            </a:r>
          </a:p>
          <a:p>
            <a:pPr eaLnBrk="1" hangingPunct="1">
              <a:lnSpc>
                <a:spcPct val="100000"/>
              </a:lnSpc>
              <a:spcBef>
                <a:spcPct val="0"/>
              </a:spcBef>
              <a:buClrTx/>
              <a:buSzTx/>
              <a:buFontTx/>
              <a:buNone/>
            </a:pPr>
            <a:r>
              <a:rPr lang="en-US" altLang="en-US" sz="2000">
                <a:solidFill>
                  <a:schemeClr val="tx1"/>
                </a:solidFill>
                <a:latin typeface="Calibri" pitchFamily="34" charset="0"/>
                <a:ea typeface="Times New Roman" pitchFamily="18" charset="0"/>
                <a:cs typeface="Calibri" pitchFamily="34" charset="0"/>
              </a:rPr>
              <a:t>}</a:t>
            </a:r>
            <a:endParaRPr lang="en-US" altLang="en-US" sz="2000" b="1">
              <a:solidFill>
                <a:srgbClr val="000000"/>
              </a:solidFill>
              <a:latin typeface="Calibri" pitchFamily="34" charset="0"/>
              <a:ea typeface="Times New Roman" pitchFamily="18" charset="0"/>
              <a:cs typeface="Calibri" pitchFamily="34" charset="0"/>
            </a:endParaRPr>
          </a:p>
          <a:p>
            <a:pPr algn="just">
              <a:lnSpc>
                <a:spcPct val="100000"/>
              </a:lnSpc>
              <a:spcBef>
                <a:spcPct val="0"/>
              </a:spcBef>
              <a:buClrTx/>
              <a:buSzTx/>
              <a:buFontTx/>
              <a:buNone/>
            </a:pPr>
            <a:endParaRPr lang="en-US" altLang="en-US" sz="2000" b="1">
              <a:solidFill>
                <a:srgbClr val="000000"/>
              </a:solidFill>
              <a:latin typeface="Calibri" pitchFamily="34" charset="0"/>
              <a:ea typeface="Times New Roman" pitchFamily="18" charset="0"/>
              <a:cs typeface="Calibri" pitchFamily="34" charset="0"/>
            </a:endParaRPr>
          </a:p>
          <a:p>
            <a:pPr algn="just">
              <a:lnSpc>
                <a:spcPct val="100000"/>
              </a:lnSpc>
              <a:spcBef>
                <a:spcPct val="0"/>
              </a:spcBef>
              <a:buClrTx/>
              <a:buSzTx/>
              <a:buFontTx/>
              <a:buNone/>
            </a:pPr>
            <a:endParaRPr lang="en-US" altLang="en-US" sz="2000" b="1">
              <a:solidFill>
                <a:srgbClr val="000000"/>
              </a:solidFill>
              <a:latin typeface="Calibri" pitchFamily="34" charset="0"/>
              <a:ea typeface="Times New Roman" pitchFamily="18" charset="0"/>
              <a:cs typeface="Calibri" pitchFamily="34" charset="0"/>
            </a:endParaRPr>
          </a:p>
          <a:p>
            <a:pPr algn="just">
              <a:lnSpc>
                <a:spcPct val="100000"/>
              </a:lnSpc>
              <a:spcBef>
                <a:spcPct val="0"/>
              </a:spcBef>
              <a:buClrTx/>
              <a:buSzTx/>
              <a:buFontTx/>
              <a:buNone/>
            </a:pPr>
            <a:endParaRPr lang="en-US" altLang="en-US" sz="2000">
              <a:solidFill>
                <a:schemeClr val="tx1"/>
              </a:solidFill>
              <a:latin typeface="Calibri" pitchFamily="34" charset="0"/>
              <a:ea typeface="Times New Roman" pitchFamily="18" charset="0"/>
              <a:cs typeface="Calibri" pitchFamily="34" charset="0"/>
            </a:endParaRPr>
          </a:p>
        </p:txBody>
      </p:sp>
      <p:pic>
        <p:nvPicPr>
          <p:cNvPr id="11271"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5388" y="4981575"/>
            <a:ext cx="3990975" cy="127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435366" y="294290"/>
            <a:ext cx="7325710" cy="5990897"/>
          </a:xfrm>
          <a:prstGeom prst="rect">
            <a:avLst/>
          </a:prstGeom>
          <a:solidFill>
            <a:srgbClr val="B8D233"/>
          </a:solidFill>
        </p:spPr>
        <p:style>
          <a:lnRef idx="0">
            <a:schemeClr val="accent5"/>
          </a:lnRef>
          <a:fillRef idx="3">
            <a:schemeClr val="accent5"/>
          </a:fillRef>
          <a:effectRef idx="3">
            <a:schemeClr val="accent5"/>
          </a:effectRef>
          <a:fontRef idx="minor">
            <a:schemeClr val="lt1"/>
          </a:fontRef>
        </p:style>
        <p:txBody>
          <a:bodyPr anchor="ctr"/>
          <a:lstStyle/>
          <a:p>
            <a:pPr algn="ctr" eaLnBrk="1" fontAlgn="auto" hangingPunct="1">
              <a:spcBef>
                <a:spcPts val="0"/>
              </a:spcBef>
              <a:spcAft>
                <a:spcPts val="0"/>
              </a:spcAft>
              <a:defRPr/>
            </a:pPr>
            <a:endParaRPr lang="en-IN" dirty="0"/>
          </a:p>
        </p:txBody>
      </p:sp>
      <p:sp>
        <p:nvSpPr>
          <p:cNvPr id="12291" name="Rectangle 1"/>
          <p:cNvSpPr>
            <a:spLocks noChangeArrowheads="1"/>
          </p:cNvSpPr>
          <p:nvPr/>
        </p:nvSpPr>
        <p:spPr bwMode="auto">
          <a:xfrm>
            <a:off x="6516688" y="1443038"/>
            <a:ext cx="45894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eaLnBrk="1" hangingPunct="1">
              <a:lnSpc>
                <a:spcPct val="100000"/>
              </a:lnSpc>
              <a:spcBef>
                <a:spcPct val="0"/>
              </a:spcBef>
              <a:buClrTx/>
              <a:buSzTx/>
              <a:buFontTx/>
              <a:buNone/>
            </a:pPr>
            <a:r>
              <a:rPr lang="en-US" altLang="en-US" sz="1800">
                <a:solidFill>
                  <a:schemeClr val="tx1"/>
                </a:solidFill>
                <a:latin typeface="Calibri" pitchFamily="34" charset="0"/>
                <a:ea typeface="Calibri" pitchFamily="34" charset="0"/>
                <a:cs typeface="Times New Roman" pitchFamily="18" charset="0"/>
              </a:rPr>
              <a:t> </a:t>
            </a:r>
            <a:endParaRPr lang="en-IN" altLang="en-US" sz="1800">
              <a:solidFill>
                <a:schemeClr val="tx1"/>
              </a:solidFill>
              <a:latin typeface="Arial Rounded MT Bold" pitchFamily="34" charset="0"/>
              <a:ea typeface="Calibri" pitchFamily="34" charset="0"/>
              <a:cs typeface="Times New Roman" pitchFamily="18" charset="0"/>
            </a:endParaRPr>
          </a:p>
        </p:txBody>
      </p:sp>
      <p:sp>
        <p:nvSpPr>
          <p:cNvPr id="12292" name="TextBox 5"/>
          <p:cNvSpPr txBox="1">
            <a:spLocks noChangeArrowheads="1"/>
          </p:cNvSpPr>
          <p:nvPr/>
        </p:nvSpPr>
        <p:spPr bwMode="auto">
          <a:xfrm>
            <a:off x="914400" y="2070100"/>
            <a:ext cx="2795588" cy="1816100"/>
          </a:xfrm>
          <a:prstGeom prst="rect">
            <a:avLst/>
          </a:prstGeom>
          <a:solidFill>
            <a:srgbClr val="B8D233"/>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algn="ctr" eaLnBrk="1" hangingPunct="1">
              <a:lnSpc>
                <a:spcPct val="100000"/>
              </a:lnSpc>
              <a:spcBef>
                <a:spcPct val="0"/>
              </a:spcBef>
              <a:buClrTx/>
              <a:buSzTx/>
              <a:buFontTx/>
              <a:buNone/>
            </a:pPr>
            <a:endParaRPr lang="en-IN" altLang="en-US" sz="2800" b="1">
              <a:solidFill>
                <a:schemeClr val="tx1"/>
              </a:solidFill>
              <a:latin typeface="Calibri" pitchFamily="34" charset="0"/>
              <a:ea typeface="Calibri" pitchFamily="34" charset="0"/>
              <a:cs typeface="Calibri" pitchFamily="34" charset="0"/>
            </a:endParaRPr>
          </a:p>
          <a:p>
            <a:pPr algn="ctr" eaLnBrk="1" hangingPunct="1">
              <a:lnSpc>
                <a:spcPct val="100000"/>
              </a:lnSpc>
              <a:spcBef>
                <a:spcPct val="0"/>
              </a:spcBef>
              <a:buClrTx/>
              <a:buSzTx/>
              <a:buFontTx/>
              <a:buNone/>
            </a:pPr>
            <a:r>
              <a:rPr lang="en-IN" altLang="en-US" sz="2800" b="1">
                <a:solidFill>
                  <a:schemeClr val="tx1"/>
                </a:solidFill>
                <a:latin typeface="Calibri" pitchFamily="34" charset="0"/>
                <a:ea typeface="Calibri" pitchFamily="34" charset="0"/>
                <a:cs typeface="Calibri" pitchFamily="34" charset="0"/>
              </a:rPr>
              <a:t>Explanation of Example 1</a:t>
            </a:r>
          </a:p>
          <a:p>
            <a:pPr algn="ctr" eaLnBrk="1" hangingPunct="1">
              <a:lnSpc>
                <a:spcPct val="100000"/>
              </a:lnSpc>
              <a:spcBef>
                <a:spcPct val="0"/>
              </a:spcBef>
              <a:buClrTx/>
              <a:buSzTx/>
              <a:buFontTx/>
              <a:buNone/>
            </a:pPr>
            <a:endParaRPr lang="en-IN" altLang="en-US" sz="2800" b="1">
              <a:solidFill>
                <a:schemeClr val="tx1"/>
              </a:solidFill>
              <a:latin typeface="Calibri" pitchFamily="34" charset="0"/>
              <a:ea typeface="Calibri" pitchFamily="34" charset="0"/>
              <a:cs typeface="Calibri" pitchFamily="34" charset="0"/>
            </a:endParaRPr>
          </a:p>
        </p:txBody>
      </p:sp>
      <p:pic>
        <p:nvPicPr>
          <p:cNvPr id="12293"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98488"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4" name="Picture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980863" y="5880100"/>
            <a:ext cx="23812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5" name="Slide Number Placeholder 8"/>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a:lnSpc>
                <a:spcPct val="100000"/>
              </a:lnSpc>
              <a:spcBef>
                <a:spcPct val="0"/>
              </a:spcBef>
              <a:buClrTx/>
              <a:buSzTx/>
              <a:buFontTx/>
              <a:buNone/>
            </a:pPr>
            <a:fld id="{323C5946-C76D-469E-BE99-540E7546579A}" type="slidenum">
              <a:rPr lang="en-US" altLang="en-US" sz="1200"/>
              <a:pPr>
                <a:lnSpc>
                  <a:spcPct val="100000"/>
                </a:lnSpc>
                <a:spcBef>
                  <a:spcPct val="0"/>
                </a:spcBef>
                <a:buClrTx/>
                <a:buSzTx/>
                <a:buFontTx/>
                <a:buNone/>
              </a:pPr>
              <a:t>8</a:t>
            </a:fld>
            <a:endParaRPr lang="en-US" altLang="en-US" sz="1200"/>
          </a:p>
        </p:txBody>
      </p:sp>
      <p:sp>
        <p:nvSpPr>
          <p:cNvPr id="12296" name="Rectangle 9"/>
          <p:cNvSpPr>
            <a:spLocks noChangeArrowheads="1"/>
          </p:cNvSpPr>
          <p:nvPr/>
        </p:nvSpPr>
        <p:spPr bwMode="auto">
          <a:xfrm>
            <a:off x="4562475" y="336550"/>
            <a:ext cx="7156450" cy="2770188"/>
          </a:xfrm>
          <a:prstGeom prst="rect">
            <a:avLst/>
          </a:prstGeom>
          <a:solidFill>
            <a:srgbClr val="B8D23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eaLnBrk="1" hangingPunct="1">
              <a:lnSpc>
                <a:spcPct val="100000"/>
              </a:lnSpc>
              <a:spcBef>
                <a:spcPct val="0"/>
              </a:spcBef>
              <a:buClrTx/>
              <a:buSzTx/>
              <a:buFontTx/>
              <a:buNone/>
            </a:pPr>
            <a:r>
              <a:rPr lang="en-US" altLang="en-US" sz="2000">
                <a:solidFill>
                  <a:schemeClr val="tx1"/>
                </a:solidFill>
                <a:latin typeface="Calibri" pitchFamily="34" charset="0"/>
                <a:ea typeface="Calibri" pitchFamily="34" charset="0"/>
                <a:cs typeface="Calibri" pitchFamily="34" charset="0"/>
              </a:rPr>
              <a:t>1. We declare our recursive factorial function which takes an integer parameter and returns the factorial of this parameter. This function will call itself and decrease the number until the exiting, or the base condition is reached. When the condition is true, the previously generated values will be multiplied by each other, and the final factorial value is returned.</a:t>
            </a:r>
          </a:p>
          <a:p>
            <a:pPr eaLnBrk="1" hangingPunct="1">
              <a:lnSpc>
                <a:spcPct val="100000"/>
              </a:lnSpc>
              <a:spcBef>
                <a:spcPct val="0"/>
              </a:spcBef>
              <a:buClrTx/>
              <a:buSzTx/>
              <a:buFontTx/>
              <a:buNone/>
            </a:pPr>
            <a:r>
              <a:rPr lang="en-US" altLang="en-US" sz="2000">
                <a:solidFill>
                  <a:schemeClr val="tx1"/>
                </a:solidFill>
                <a:latin typeface="Calibri" pitchFamily="34" charset="0"/>
                <a:ea typeface="Calibri" pitchFamily="34" charset="0"/>
                <a:cs typeface="Calibri" pitchFamily="34" charset="0"/>
              </a:rPr>
              <a:t>2. We declare and initialize an integer variable with value"6" and then print its factorial value by calling our factorial function.</a:t>
            </a:r>
          </a:p>
          <a:p>
            <a:pPr eaLnBrk="1" hangingPunct="1">
              <a:lnSpc>
                <a:spcPct val="100000"/>
              </a:lnSpc>
              <a:spcBef>
                <a:spcPct val="0"/>
              </a:spcBef>
              <a:buClrTx/>
              <a:buSzTx/>
              <a:buFontTx/>
              <a:buNone/>
            </a:pPr>
            <a:endParaRPr lang="en-US" altLang="en-US" sz="2000">
              <a:solidFill>
                <a:schemeClr val="tx1"/>
              </a:solidFill>
              <a:latin typeface="Calibri" pitchFamily="34" charset="0"/>
              <a:ea typeface="Calibri" pitchFamily="34" charset="0"/>
              <a:cs typeface="Calibri" pitchFamily="34" charset="0"/>
            </a:endParaRPr>
          </a:p>
        </p:txBody>
      </p:sp>
      <p:pic>
        <p:nvPicPr>
          <p:cNvPr id="12297" name="Picture 9" descr="020819_0726_Functionsin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07063" y="2795588"/>
            <a:ext cx="4897437"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351283" y="419549"/>
            <a:ext cx="7409793" cy="5916706"/>
          </a:xfrm>
          <a:prstGeom prst="rect">
            <a:avLst/>
          </a:prstGeom>
          <a:solidFill>
            <a:srgbClr val="B8D233"/>
          </a:solidFill>
        </p:spPr>
        <p:style>
          <a:lnRef idx="0">
            <a:schemeClr val="accent5"/>
          </a:lnRef>
          <a:fillRef idx="3">
            <a:schemeClr val="accent5"/>
          </a:fillRef>
          <a:effectRef idx="3">
            <a:schemeClr val="accent5"/>
          </a:effectRef>
          <a:fontRef idx="minor">
            <a:schemeClr val="lt1"/>
          </a:fontRef>
        </p:style>
        <p:txBody>
          <a:bodyPr anchor="ctr"/>
          <a:lstStyle/>
          <a:p>
            <a:pPr algn="ctr" eaLnBrk="1" fontAlgn="auto" hangingPunct="1">
              <a:spcBef>
                <a:spcPts val="0"/>
              </a:spcBef>
              <a:spcAft>
                <a:spcPts val="0"/>
              </a:spcAft>
              <a:defRPr/>
            </a:pPr>
            <a:endParaRPr lang="en-IN" dirty="0"/>
          </a:p>
        </p:txBody>
      </p:sp>
      <p:pic>
        <p:nvPicPr>
          <p:cNvPr id="13315"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98488"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6" name="Picture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980863" y="5880100"/>
            <a:ext cx="23812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Slide Number Placeholder 8"/>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a:lnSpc>
                <a:spcPct val="100000"/>
              </a:lnSpc>
              <a:spcBef>
                <a:spcPct val="0"/>
              </a:spcBef>
              <a:buClrTx/>
              <a:buSzTx/>
              <a:buFontTx/>
              <a:buNone/>
            </a:pPr>
            <a:fld id="{BBA625A3-A93B-43EB-B482-C3EEAB14AAC1}" type="slidenum">
              <a:rPr lang="en-US" altLang="en-US" sz="1200"/>
              <a:pPr>
                <a:lnSpc>
                  <a:spcPct val="100000"/>
                </a:lnSpc>
                <a:spcBef>
                  <a:spcPct val="0"/>
                </a:spcBef>
                <a:buClrTx/>
                <a:buSzTx/>
                <a:buFontTx/>
                <a:buNone/>
              </a:pPr>
              <a:t>9</a:t>
            </a:fld>
            <a:endParaRPr lang="en-US" altLang="en-US" sz="1200"/>
          </a:p>
        </p:txBody>
      </p:sp>
      <p:sp>
        <p:nvSpPr>
          <p:cNvPr id="10" name="Hexagon 9"/>
          <p:cNvSpPr/>
          <p:nvPr/>
        </p:nvSpPr>
        <p:spPr>
          <a:xfrm>
            <a:off x="706438" y="1997075"/>
            <a:ext cx="3297237" cy="2700338"/>
          </a:xfrm>
          <a:prstGeom prst="hexagon">
            <a:avLst/>
          </a:prstGeom>
          <a:solidFill>
            <a:srgbClr val="B8D233"/>
          </a:solidFill>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r>
              <a:rPr lang="en-IN" sz="2800" b="1" dirty="0">
                <a:solidFill>
                  <a:schemeClr val="tx1"/>
                </a:solidFill>
                <a:latin typeface="Calibri" pitchFamily="34" charset="0"/>
                <a:cs typeface="Calibri" pitchFamily="34" charset="0"/>
              </a:rPr>
              <a:t>Example 2</a:t>
            </a:r>
          </a:p>
          <a:p>
            <a:pPr algn="ctr" eaLnBrk="1" fontAlgn="auto" hangingPunct="1">
              <a:spcBef>
                <a:spcPts val="0"/>
              </a:spcBef>
              <a:spcAft>
                <a:spcPts val="0"/>
              </a:spcAft>
              <a:defRPr/>
            </a:pPr>
            <a:r>
              <a:rPr lang="en-IN" sz="2800" b="1" dirty="0">
                <a:solidFill>
                  <a:schemeClr val="tx1"/>
                </a:solidFill>
                <a:latin typeface="Calibri" pitchFamily="34" charset="0"/>
                <a:cs typeface="Calibri" pitchFamily="34" charset="0"/>
              </a:rPr>
              <a:t>Recursive Function</a:t>
            </a:r>
          </a:p>
          <a:p>
            <a:pPr algn="ctr" eaLnBrk="1" fontAlgn="auto" hangingPunct="1">
              <a:spcBef>
                <a:spcPts val="0"/>
              </a:spcBef>
              <a:spcAft>
                <a:spcPts val="0"/>
              </a:spcAft>
              <a:defRPr/>
            </a:pPr>
            <a:r>
              <a:rPr lang="en-IN" sz="2800" b="1" dirty="0">
                <a:solidFill>
                  <a:schemeClr val="tx1"/>
                </a:solidFill>
                <a:latin typeface="Calibri" pitchFamily="34" charset="0"/>
                <a:cs typeface="Calibri" pitchFamily="34" charset="0"/>
              </a:rPr>
              <a:t> </a:t>
            </a:r>
          </a:p>
        </p:txBody>
      </p:sp>
      <p:sp>
        <p:nvSpPr>
          <p:cNvPr id="13319" name="Rectangle 11"/>
          <p:cNvSpPr>
            <a:spLocks noChangeArrowheads="1"/>
          </p:cNvSpPr>
          <p:nvPr/>
        </p:nvSpPr>
        <p:spPr bwMode="auto">
          <a:xfrm>
            <a:off x="4530725" y="508000"/>
            <a:ext cx="7115175"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algn="just" eaLnBrk="1" hangingPunct="1">
              <a:lnSpc>
                <a:spcPct val="100000"/>
              </a:lnSpc>
              <a:spcBef>
                <a:spcPct val="0"/>
              </a:spcBef>
              <a:buClrTx/>
              <a:buSzTx/>
              <a:buFontTx/>
              <a:buNone/>
            </a:pPr>
            <a:r>
              <a:rPr lang="en-US" altLang="en-US" sz="2000" b="1">
                <a:solidFill>
                  <a:schemeClr val="tx1"/>
                </a:solidFill>
                <a:latin typeface="Calibri" pitchFamily="34" charset="0"/>
                <a:ea typeface="Calibri" pitchFamily="34" charset="0"/>
                <a:cs typeface="Calibri" pitchFamily="34" charset="0"/>
              </a:rPr>
              <a:t>Example2: Write a program in C to print first 50 natural numbers using recursion</a:t>
            </a:r>
            <a:r>
              <a:rPr lang="en-US" altLang="en-US" sz="2000">
                <a:solidFill>
                  <a:schemeClr val="tx1"/>
                </a:solidFill>
                <a:latin typeface="Calibri" pitchFamily="34" charset="0"/>
                <a:ea typeface="Calibri" pitchFamily="34" charset="0"/>
                <a:cs typeface="Calibri" pitchFamily="34" charset="0"/>
              </a:rPr>
              <a:t>.</a:t>
            </a:r>
          </a:p>
          <a:p>
            <a:pPr eaLnBrk="1" hangingPunct="1">
              <a:lnSpc>
                <a:spcPct val="100000"/>
              </a:lnSpc>
              <a:spcBef>
                <a:spcPct val="0"/>
              </a:spcBef>
              <a:buClrTx/>
              <a:buSzTx/>
              <a:buFontTx/>
              <a:buNone/>
            </a:pPr>
            <a:r>
              <a:rPr lang="en-US" altLang="en-US" sz="1800">
                <a:solidFill>
                  <a:schemeClr val="tx1"/>
                </a:solidFill>
                <a:latin typeface="Calibri" pitchFamily="34" charset="0"/>
                <a:ea typeface="Calibri" pitchFamily="34" charset="0"/>
                <a:cs typeface="Calibri" pitchFamily="34" charset="0"/>
              </a:rPr>
              <a:t>#include&lt;stdio.h&gt;</a:t>
            </a:r>
          </a:p>
          <a:p>
            <a:pPr eaLnBrk="1" hangingPunct="1">
              <a:lnSpc>
                <a:spcPct val="100000"/>
              </a:lnSpc>
              <a:spcBef>
                <a:spcPct val="0"/>
              </a:spcBef>
              <a:buClrTx/>
              <a:buSzTx/>
              <a:buFontTx/>
              <a:buNone/>
            </a:pPr>
            <a:r>
              <a:rPr lang="en-US" altLang="en-US" sz="1800">
                <a:solidFill>
                  <a:schemeClr val="tx1"/>
                </a:solidFill>
                <a:latin typeface="Calibri" pitchFamily="34" charset="0"/>
                <a:ea typeface="Calibri" pitchFamily="34" charset="0"/>
                <a:cs typeface="Calibri" pitchFamily="34" charset="0"/>
              </a:rPr>
              <a:t>int  numPrint(int);</a:t>
            </a:r>
          </a:p>
          <a:p>
            <a:pPr eaLnBrk="1" hangingPunct="1">
              <a:lnSpc>
                <a:spcPct val="100000"/>
              </a:lnSpc>
              <a:spcBef>
                <a:spcPct val="0"/>
              </a:spcBef>
              <a:buClrTx/>
              <a:buSzTx/>
              <a:buFontTx/>
              <a:buNone/>
            </a:pPr>
            <a:r>
              <a:rPr lang="en-US" altLang="en-US" sz="1800">
                <a:solidFill>
                  <a:schemeClr val="tx1"/>
                </a:solidFill>
                <a:latin typeface="Calibri" pitchFamily="34" charset="0"/>
                <a:ea typeface="Calibri" pitchFamily="34" charset="0"/>
                <a:cs typeface="Calibri" pitchFamily="34" charset="0"/>
              </a:rPr>
              <a:t>int main()</a:t>
            </a:r>
          </a:p>
          <a:p>
            <a:pPr eaLnBrk="1" hangingPunct="1">
              <a:lnSpc>
                <a:spcPct val="100000"/>
              </a:lnSpc>
              <a:spcBef>
                <a:spcPct val="0"/>
              </a:spcBef>
              <a:buClrTx/>
              <a:buSzTx/>
              <a:buFontTx/>
              <a:buNone/>
            </a:pPr>
            <a:r>
              <a:rPr lang="en-US" altLang="en-US" sz="1800">
                <a:solidFill>
                  <a:schemeClr val="tx1"/>
                </a:solidFill>
                <a:latin typeface="Calibri" pitchFamily="34" charset="0"/>
                <a:ea typeface="Calibri" pitchFamily="34" charset="0"/>
                <a:cs typeface="Calibri" pitchFamily="34" charset="0"/>
              </a:rPr>
              <a:t>{</a:t>
            </a:r>
          </a:p>
          <a:p>
            <a:pPr eaLnBrk="1" hangingPunct="1">
              <a:lnSpc>
                <a:spcPct val="100000"/>
              </a:lnSpc>
              <a:spcBef>
                <a:spcPct val="0"/>
              </a:spcBef>
              <a:buClrTx/>
              <a:buSzTx/>
              <a:buFontTx/>
              <a:buNone/>
            </a:pPr>
            <a:r>
              <a:rPr lang="en-US" altLang="en-US" sz="1800">
                <a:solidFill>
                  <a:schemeClr val="tx1"/>
                </a:solidFill>
                <a:latin typeface="Calibri" pitchFamily="34" charset="0"/>
                <a:ea typeface="Calibri" pitchFamily="34" charset="0"/>
                <a:cs typeface="Calibri" pitchFamily="34" charset="0"/>
              </a:rPr>
              <a:t>    int n = 1;</a:t>
            </a:r>
          </a:p>
          <a:p>
            <a:pPr eaLnBrk="1" hangingPunct="1">
              <a:lnSpc>
                <a:spcPct val="100000"/>
              </a:lnSpc>
              <a:spcBef>
                <a:spcPct val="0"/>
              </a:spcBef>
              <a:buClrTx/>
              <a:buSzTx/>
              <a:buFontTx/>
              <a:buNone/>
            </a:pPr>
            <a:r>
              <a:rPr lang="en-US" altLang="en-US" sz="1800">
                <a:solidFill>
                  <a:schemeClr val="tx1"/>
                </a:solidFill>
                <a:latin typeface="Calibri" pitchFamily="34" charset="0"/>
                <a:ea typeface="Calibri" pitchFamily="34" charset="0"/>
                <a:cs typeface="Calibri" pitchFamily="34" charset="0"/>
              </a:rPr>
              <a:t>    printf("\n\n Recursion : print first 50 natural numbers :\n");</a:t>
            </a:r>
          </a:p>
          <a:p>
            <a:pPr eaLnBrk="1" hangingPunct="1">
              <a:lnSpc>
                <a:spcPct val="100000"/>
              </a:lnSpc>
              <a:spcBef>
                <a:spcPct val="0"/>
              </a:spcBef>
              <a:buClrTx/>
              <a:buSzTx/>
              <a:buFontTx/>
              <a:buNone/>
            </a:pPr>
            <a:r>
              <a:rPr lang="en-US" altLang="en-US" sz="1800">
                <a:solidFill>
                  <a:schemeClr val="tx1"/>
                </a:solidFill>
                <a:latin typeface="Calibri" pitchFamily="34" charset="0"/>
                <a:ea typeface="Calibri" pitchFamily="34" charset="0"/>
                <a:cs typeface="Calibri" pitchFamily="34" charset="0"/>
              </a:rPr>
              <a:t>    printf("-------------------------------------------------\n"); </a:t>
            </a:r>
          </a:p>
          <a:p>
            <a:pPr eaLnBrk="1" hangingPunct="1">
              <a:lnSpc>
                <a:spcPct val="100000"/>
              </a:lnSpc>
              <a:spcBef>
                <a:spcPct val="0"/>
              </a:spcBef>
              <a:buClrTx/>
              <a:buSzTx/>
              <a:buFontTx/>
              <a:buNone/>
            </a:pPr>
            <a:r>
              <a:rPr lang="en-US" altLang="en-US" sz="1800">
                <a:solidFill>
                  <a:schemeClr val="tx1"/>
                </a:solidFill>
                <a:latin typeface="Calibri" pitchFamily="34" charset="0"/>
                <a:ea typeface="Calibri" pitchFamily="34" charset="0"/>
                <a:cs typeface="Calibri" pitchFamily="34" charset="0"/>
              </a:rPr>
              <a:t>    printf(" The natural numbers are :");</a:t>
            </a:r>
          </a:p>
          <a:p>
            <a:pPr eaLnBrk="1" hangingPunct="1">
              <a:lnSpc>
                <a:spcPct val="100000"/>
              </a:lnSpc>
              <a:spcBef>
                <a:spcPct val="0"/>
              </a:spcBef>
              <a:buClrTx/>
              <a:buSzTx/>
              <a:buFontTx/>
              <a:buNone/>
            </a:pPr>
            <a:r>
              <a:rPr lang="en-US" altLang="en-US" sz="1800">
                <a:solidFill>
                  <a:schemeClr val="tx1"/>
                </a:solidFill>
                <a:latin typeface="Calibri" pitchFamily="34" charset="0"/>
                <a:ea typeface="Calibri" pitchFamily="34" charset="0"/>
                <a:cs typeface="Calibri" pitchFamily="34" charset="0"/>
              </a:rPr>
              <a:t>    numPrint(n);</a:t>
            </a:r>
          </a:p>
          <a:p>
            <a:pPr eaLnBrk="1" hangingPunct="1">
              <a:lnSpc>
                <a:spcPct val="100000"/>
              </a:lnSpc>
              <a:spcBef>
                <a:spcPct val="0"/>
              </a:spcBef>
              <a:buClrTx/>
              <a:buSzTx/>
              <a:buFontTx/>
              <a:buNone/>
            </a:pPr>
            <a:r>
              <a:rPr lang="en-US" altLang="en-US" sz="1800">
                <a:solidFill>
                  <a:schemeClr val="tx1"/>
                </a:solidFill>
                <a:latin typeface="Calibri" pitchFamily="34" charset="0"/>
                <a:ea typeface="Calibri" pitchFamily="34" charset="0"/>
                <a:cs typeface="Calibri" pitchFamily="34" charset="0"/>
              </a:rPr>
              <a:t>    printf("\n\n");</a:t>
            </a:r>
          </a:p>
          <a:p>
            <a:pPr eaLnBrk="1" hangingPunct="1">
              <a:lnSpc>
                <a:spcPct val="100000"/>
              </a:lnSpc>
              <a:spcBef>
                <a:spcPct val="0"/>
              </a:spcBef>
              <a:buClrTx/>
              <a:buSzTx/>
              <a:buFontTx/>
              <a:buNone/>
            </a:pPr>
            <a:r>
              <a:rPr lang="en-US" altLang="en-US" sz="1800">
                <a:solidFill>
                  <a:schemeClr val="tx1"/>
                </a:solidFill>
                <a:latin typeface="Calibri" pitchFamily="34" charset="0"/>
                <a:ea typeface="Calibri" pitchFamily="34" charset="0"/>
                <a:cs typeface="Calibri" pitchFamily="34" charset="0"/>
              </a:rPr>
              <a:t>    return 0;</a:t>
            </a:r>
          </a:p>
          <a:p>
            <a:pPr eaLnBrk="1" hangingPunct="1">
              <a:lnSpc>
                <a:spcPct val="100000"/>
              </a:lnSpc>
              <a:spcBef>
                <a:spcPct val="0"/>
              </a:spcBef>
              <a:buClrTx/>
              <a:buSzTx/>
              <a:buFontTx/>
              <a:buNone/>
            </a:pPr>
            <a:r>
              <a:rPr lang="en-US" altLang="en-US" sz="1800">
                <a:solidFill>
                  <a:schemeClr val="tx1"/>
                </a:solidFill>
                <a:latin typeface="Calibri" pitchFamily="34" charset="0"/>
                <a:ea typeface="Calibri" pitchFamily="34" charset="0"/>
                <a:cs typeface="Calibri" pitchFamily="34" charset="0"/>
              </a:rPr>
              <a:t>}</a:t>
            </a:r>
          </a:p>
          <a:p>
            <a:pPr eaLnBrk="1" hangingPunct="1">
              <a:lnSpc>
                <a:spcPct val="100000"/>
              </a:lnSpc>
              <a:spcBef>
                <a:spcPct val="0"/>
              </a:spcBef>
              <a:buClrTx/>
              <a:buSzTx/>
              <a:buFontTx/>
              <a:buNone/>
            </a:pPr>
            <a:r>
              <a:rPr lang="en-US" altLang="en-US" sz="1800">
                <a:solidFill>
                  <a:schemeClr val="tx1"/>
                </a:solidFill>
                <a:latin typeface="Calibri" pitchFamily="34" charset="0"/>
                <a:ea typeface="Calibri" pitchFamily="34" charset="0"/>
                <a:cs typeface="Calibri" pitchFamily="34" charset="0"/>
              </a:rPr>
              <a:t>int numPrint(int n)</a:t>
            </a:r>
          </a:p>
          <a:p>
            <a:pPr eaLnBrk="1" hangingPunct="1">
              <a:lnSpc>
                <a:spcPct val="100000"/>
              </a:lnSpc>
              <a:spcBef>
                <a:spcPct val="0"/>
              </a:spcBef>
              <a:buClrTx/>
              <a:buSzTx/>
              <a:buFontTx/>
              <a:buNone/>
            </a:pPr>
            <a:r>
              <a:rPr lang="en-US" altLang="en-US" sz="1800">
                <a:solidFill>
                  <a:schemeClr val="tx1"/>
                </a:solidFill>
                <a:latin typeface="Calibri" pitchFamily="34" charset="0"/>
                <a:ea typeface="Calibri" pitchFamily="34" charset="0"/>
                <a:cs typeface="Calibri" pitchFamily="34" charset="0"/>
              </a:rPr>
              <a:t>{</a:t>
            </a:r>
          </a:p>
          <a:p>
            <a:pPr eaLnBrk="1" hangingPunct="1">
              <a:lnSpc>
                <a:spcPct val="100000"/>
              </a:lnSpc>
              <a:spcBef>
                <a:spcPct val="0"/>
              </a:spcBef>
              <a:buClrTx/>
              <a:buSzTx/>
              <a:buFontTx/>
              <a:buNone/>
            </a:pPr>
            <a:r>
              <a:rPr lang="en-US" altLang="en-US" sz="1800">
                <a:solidFill>
                  <a:schemeClr val="tx1"/>
                </a:solidFill>
                <a:latin typeface="Calibri" pitchFamily="34" charset="0"/>
                <a:ea typeface="Calibri" pitchFamily="34" charset="0"/>
                <a:cs typeface="Calibri" pitchFamily="34" charset="0"/>
              </a:rPr>
              <a:t>    if(n&lt;=50)</a:t>
            </a:r>
          </a:p>
          <a:p>
            <a:pPr eaLnBrk="1" hangingPunct="1">
              <a:lnSpc>
                <a:spcPct val="100000"/>
              </a:lnSpc>
              <a:spcBef>
                <a:spcPct val="0"/>
              </a:spcBef>
              <a:buClrTx/>
              <a:buSzTx/>
              <a:buFontTx/>
              <a:buNone/>
            </a:pPr>
            <a:r>
              <a:rPr lang="en-US" altLang="en-US" sz="1800">
                <a:solidFill>
                  <a:schemeClr val="tx1"/>
                </a:solidFill>
                <a:latin typeface="Calibri" pitchFamily="34" charset="0"/>
                <a:ea typeface="Calibri" pitchFamily="34" charset="0"/>
                <a:cs typeface="Calibri" pitchFamily="34" charset="0"/>
              </a:rPr>
              <a:t>    {</a:t>
            </a:r>
          </a:p>
          <a:p>
            <a:pPr eaLnBrk="1" hangingPunct="1">
              <a:lnSpc>
                <a:spcPct val="100000"/>
              </a:lnSpc>
              <a:spcBef>
                <a:spcPct val="0"/>
              </a:spcBef>
              <a:buClrTx/>
              <a:buSzTx/>
              <a:buFontTx/>
              <a:buNone/>
            </a:pPr>
            <a:r>
              <a:rPr lang="en-US" altLang="en-US" sz="1800">
                <a:solidFill>
                  <a:schemeClr val="tx1"/>
                </a:solidFill>
                <a:latin typeface="Calibri" pitchFamily="34" charset="0"/>
                <a:ea typeface="Calibri" pitchFamily="34" charset="0"/>
                <a:cs typeface="Calibri" pitchFamily="34" charset="0"/>
              </a:rPr>
              <a:t>         printf(" %d ",n);</a:t>
            </a:r>
          </a:p>
          <a:p>
            <a:pPr eaLnBrk="1" hangingPunct="1">
              <a:lnSpc>
                <a:spcPct val="100000"/>
              </a:lnSpc>
              <a:spcBef>
                <a:spcPct val="0"/>
              </a:spcBef>
              <a:buClrTx/>
              <a:buSzTx/>
              <a:buFontTx/>
              <a:buNone/>
            </a:pPr>
            <a:r>
              <a:rPr lang="en-US" altLang="en-US" sz="1800">
                <a:solidFill>
                  <a:schemeClr val="tx1"/>
                </a:solidFill>
                <a:latin typeface="Calibri" pitchFamily="34" charset="0"/>
                <a:ea typeface="Calibri" pitchFamily="34" charset="0"/>
                <a:cs typeface="Calibri" pitchFamily="34" charset="0"/>
              </a:rPr>
              <a:t>         numPrint(n+1);</a:t>
            </a:r>
          </a:p>
          <a:p>
            <a:pPr eaLnBrk="1" hangingPunct="1">
              <a:lnSpc>
                <a:spcPct val="100000"/>
              </a:lnSpc>
              <a:spcBef>
                <a:spcPct val="0"/>
              </a:spcBef>
              <a:buClrTx/>
              <a:buSzTx/>
              <a:buFontTx/>
              <a:buNone/>
            </a:pPr>
            <a:r>
              <a:rPr lang="en-US" altLang="en-US" sz="1800">
                <a:solidFill>
                  <a:schemeClr val="tx1"/>
                </a:solidFill>
                <a:latin typeface="Calibri" pitchFamily="34" charset="0"/>
                <a:ea typeface="Calibri" pitchFamily="34" charset="0"/>
                <a:cs typeface="Calibri" pitchFamily="34" charset="0"/>
              </a:rPr>
              <a:t>    }</a:t>
            </a:r>
          </a:p>
          <a:p>
            <a:pPr eaLnBrk="1" hangingPunct="1">
              <a:lnSpc>
                <a:spcPct val="100000"/>
              </a:lnSpc>
              <a:spcBef>
                <a:spcPct val="0"/>
              </a:spcBef>
              <a:buClrTx/>
              <a:buSzTx/>
              <a:buFontTx/>
              <a:buNone/>
            </a:pPr>
            <a:r>
              <a:rPr lang="en-US" altLang="en-US" sz="1800">
                <a:solidFill>
                  <a:schemeClr val="tx1"/>
                </a:solidFill>
                <a:latin typeface="Calibri" pitchFamily="34" charset="0"/>
                <a:ea typeface="Calibri" pitchFamily="34" charset="0"/>
                <a:cs typeface="Calibri" pitchFamily="34" charset="0"/>
              </a:rPr>
              <a:t>}</a:t>
            </a:r>
          </a:p>
          <a:p>
            <a:pPr algn="just" eaLnBrk="1" hangingPunct="1">
              <a:lnSpc>
                <a:spcPct val="100000"/>
              </a:lnSpc>
              <a:spcBef>
                <a:spcPct val="0"/>
              </a:spcBef>
              <a:buClrTx/>
              <a:buSzTx/>
              <a:buFontTx/>
              <a:buNone/>
            </a:pPr>
            <a:endParaRPr lang="en-US" altLang="en-US" sz="2000">
              <a:solidFill>
                <a:schemeClr val="tx1"/>
              </a:solidFill>
              <a:latin typeface="Calibri" pitchFamily="34" charset="0"/>
              <a:ea typeface="Calibri" pitchFamily="34" charset="0"/>
              <a:cs typeface="Calibri" pitchFamily="34" charset="0"/>
            </a:endParaRPr>
          </a:p>
          <a:p>
            <a:pPr algn="just" eaLnBrk="1" hangingPunct="1">
              <a:lnSpc>
                <a:spcPct val="100000"/>
              </a:lnSpc>
              <a:spcBef>
                <a:spcPct val="0"/>
              </a:spcBef>
              <a:buClrTx/>
              <a:buSzTx/>
              <a:buFontTx/>
              <a:buNone/>
            </a:pPr>
            <a:endParaRPr lang="en-US" altLang="en-US" sz="2000">
              <a:solidFill>
                <a:schemeClr val="tx1"/>
              </a:solidFill>
              <a:latin typeface="Calibri" pitchFamily="34" charset="0"/>
              <a:ea typeface="Times New Roman" pitchFamily="18" charset="0"/>
              <a:cs typeface="Calibri" pitchFamily="34" charset="0"/>
            </a:endParaRPr>
          </a:p>
        </p:txBody>
      </p:sp>
      <p:pic>
        <p:nvPicPr>
          <p:cNvPr id="1332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3709988"/>
            <a:ext cx="4926013" cy="2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ISPRING_LMS_API_VERSION" val="SCORM 2004 (2nd edition)"/>
  <p:tag name="ISPRING_ULTRA_SCORM_COURSE_ID" val="FAC3A922-03E3-4ECC-A0D4-65E26CBC9F06"/>
  <p:tag name="ISPRING_CMI5_LAUNCH_METHOD" val="any window"/>
  <p:tag name="ISPRING_SCORM_ENDPOINT" val="&lt;endpoint&gt;&lt;enable&gt;0&lt;/enable&gt;&lt;lrs&gt;http://&lt;/lrs&gt;&lt;auth&gt;0&lt;/auth&gt;&lt;login&gt;&lt;/login&gt;&lt;password&gt;&lt;/password&gt;&lt;key&gt;&lt;/key&gt;&lt;name&gt;&lt;/name&gt;&lt;email&gt;&lt;/email&gt;&lt;/endpoint&gt;&#10;"/>
  <p:tag name="ISPRINGCLOUDFOLDERID" val="1"/>
  <p:tag name="ISPRINGONLINEFOLDERID" val="1"/>
  <p:tag name="ISPRING_OUTPUT_FOLDER" val="[[&quot;,\u001B.\u0018{C273B255-4E4C-4601-ABF8-D07FC645117E}&quot;,&quot;F:\\CU\\BlackBoard\\20CST111\\PPTs&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advancedSettings&quot;:{&quot;enableTextAllocation&quot;:&quot;T_TRUE&quot;,&quot;viewingFromLocalDrive&quot;:&quot;T_TRUE&quot;,&quot;contentScale&quot;:75,&quot;contentScaleMode&quot;:&quot;SCALE&quot;},&quot;accessibilitySettings&quot;:{&quot;enabled&quot;:&quot;T_FALS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publishDestination&quot;:&quot;LMS&quot;,&quot;wordSettings&quot;:{&quot;printCopies&quot;:1}}"/>
  <p:tag name="ISPRING_SCORM_RATE_SLIDES" val="0"/>
  <p:tag name="ISPRING_SCORM_PASSING_SCORE" val="0.000000"/>
  <p:tag name="ISPRING_CURRENT_PLAYER_ID" val="universal"/>
  <p:tag name="ISPRING_PRESENTATION_TITLE" val="lecture 11 switch statement"/>
  <p:tag name="ISPRING_FIRST_PUBLISH" val="1"/>
  <p:tag name="ISPRING_SCORM_RATE_QUIZZES" val="0"/>
</p:tagLst>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689A7E6D-3A4C-4472-AE02-1C4BC57B03BB}">
  <ds:schemaRefs>
    <ds:schemaRef ds:uri="http://schemas.microsoft.com/office/infopath/2007/PartnerControls"/>
    <ds:schemaRef ds:uri="http://schemas.microsoft.com/office/2006/documentManagement/types"/>
    <ds:schemaRef ds:uri="http://purl.org/dc/terms/"/>
    <ds:schemaRef ds:uri="http://schemas.microsoft.com/office/2006/metadata/properties"/>
    <ds:schemaRef ds:uri="http://purl.org/dc/dcmitype/"/>
    <ds:schemaRef ds:uri="16c05727-aa75-4e4a-9b5f-8a80a1165891"/>
    <ds:schemaRef ds:uri="http://purl.org/dc/elements/1.1/"/>
    <ds:schemaRef ds:uri="http://www.w3.org/XML/1998/namespace"/>
    <ds:schemaRef ds:uri="http://schemas.openxmlformats.org/package/2006/metadata/core-properties"/>
    <ds:schemaRef ds:uri="71af3243-3dd4-4a8d-8c0d-dd76da1f02a5"/>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Basis</Template>
  <TotalTime>0</TotalTime>
  <Words>866</Words>
  <Application>Microsoft Office PowerPoint</Application>
  <PresentationFormat>Widescreen</PresentationFormat>
  <Paragraphs>214</Paragraphs>
  <Slides>18</Slides>
  <Notes>16</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9" baseType="lpstr">
      <vt:lpstr>Arial</vt:lpstr>
      <vt:lpstr>Arial Black</vt:lpstr>
      <vt:lpstr>Arial Rounded MT Bold</vt:lpstr>
      <vt:lpstr>Broadway</vt:lpstr>
      <vt:lpstr>Calibri</vt:lpstr>
      <vt:lpstr>Casper</vt:lpstr>
      <vt:lpstr>Corbel</vt:lpstr>
      <vt:lpstr>Karla</vt:lpstr>
      <vt:lpstr>Times New Roman</vt:lpstr>
      <vt:lpstr>Basis</vt:lpstr>
      <vt:lpstr>CorelDRAW</vt:lpstr>
      <vt:lpstr>PowerPoint Presentation</vt:lpstr>
      <vt:lpstr> Course objectives</vt:lpstr>
      <vt:lpstr>PowerPoint Presentation</vt:lpstr>
      <vt:lpstr> Scheme of Evaluation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11 switch statement</dc:title>
  <dc:creator/>
  <cp:lastModifiedBy/>
  <cp:revision>1</cp:revision>
  <dcterms:created xsi:type="dcterms:W3CDTF">2020-06-24T07:38:53Z</dcterms:created>
  <dcterms:modified xsi:type="dcterms:W3CDTF">2022-06-30T10:59:55Z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