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E92BB1C-814C-48D0-B84F-447DDB83B847}">
          <p14:sldIdLst>
            <p14:sldId id="256"/>
          </p14:sldIdLst>
        </p14:section>
        <p14:section name="Assignment description" id="{08A19BCC-32AE-442F-96C0-01AF3ACFD777}">
          <p14:sldIdLst>
            <p14:sldId id="257"/>
            <p14:sldId id="258"/>
          </p14:sldIdLst>
        </p14:section>
        <p14:section name="What is a deferred renderer" id="{212A17E1-A330-4727-8A01-96938260940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056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8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1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9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7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6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1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0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0C9E-040C-4E78-AB4A-756C6907FB5D}" type="datetimeFigureOut">
              <a:rPr lang="nl-NL" smtClean="0"/>
              <a:t>13-12-2016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47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Vulkan</a:t>
            </a:r>
            <a:r>
              <a:rPr lang="en-US" dirty="0"/>
              <a:t> introduction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workshop part. You stuck around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thusfar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Well done. Was I not that bad or are you just trying to be polite?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Convert provided forward-rendered application to one with </a:t>
            </a:r>
            <a:r>
              <a:rPr lang="en-US" b="1" i="1" dirty="0"/>
              <a:t>deferred shading</a:t>
            </a:r>
          </a:p>
          <a:p>
            <a:endParaRPr lang="en-US" dirty="0"/>
          </a:p>
          <a:p>
            <a:r>
              <a:rPr lang="en-US" b="1" dirty="0"/>
              <a:t>Deadline:</a:t>
            </a:r>
            <a:r>
              <a:rPr lang="en-US" dirty="0"/>
              <a:t> I guess by 5 o’clock? You could also do it at your own leisure at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Any sense of purpose in later life as a result of completing this task: </a:t>
            </a:r>
            <a:r>
              <a:rPr lang="en-US" dirty="0"/>
              <a:t>Not really, although it might help in understanding the API?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60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to group up</a:t>
            </a:r>
          </a:p>
          <a:p>
            <a:pPr lvl="1"/>
            <a:r>
              <a:rPr lang="en-US" dirty="0"/>
              <a:t>Especially if your laptop does not support </a:t>
            </a:r>
            <a:r>
              <a:rPr lang="en-US" dirty="0" err="1"/>
              <a:t>Vulkan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My own attempt took ~50 minutes</a:t>
            </a:r>
          </a:p>
          <a:p>
            <a:pPr lvl="1"/>
            <a:r>
              <a:rPr lang="en-US" dirty="0"/>
              <a:t>Bearing in mind this is with experience both in the API and the application!</a:t>
            </a:r>
          </a:p>
          <a:p>
            <a:pPr lvl="1"/>
            <a:r>
              <a:rPr lang="en-US" dirty="0"/>
              <a:t>… But with plenty of shameful mistakes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026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deferred renderer anyway?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01787"/>
          </a:xfrm>
        </p:spPr>
        <p:txBody>
          <a:bodyPr>
            <a:normAutofit/>
          </a:bodyPr>
          <a:lstStyle/>
          <a:p>
            <a:r>
              <a:rPr lang="en-US" i="1" dirty="0"/>
              <a:t>I guess the clue might already be in the title. Spoiler alert..?</a:t>
            </a:r>
          </a:p>
          <a:p>
            <a:r>
              <a:rPr lang="en-US" i="1" dirty="0"/>
              <a:t>It’s also technically called “Deferred shading” what I actually mean to say, not like “Deferred lighting” and any potential other implications of “Deferred” in this context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8409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rendering basics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for lighting calculations</a:t>
            </a:r>
          </a:p>
          <a:p>
            <a:endParaRPr lang="en-US" dirty="0"/>
          </a:p>
          <a:p>
            <a:r>
              <a:rPr lang="en-US" dirty="0"/>
              <a:t>Ensures lighting only occurs on visible pixels</a:t>
            </a:r>
          </a:p>
          <a:p>
            <a:pPr lvl="1"/>
            <a:r>
              <a:rPr lang="en-US" dirty="0"/>
              <a:t>Larger performance hit for few lights, less performance hit the more lights you add (scales a lot better)</a:t>
            </a:r>
          </a:p>
          <a:p>
            <a:pPr lvl="1"/>
            <a:r>
              <a:rPr lang="en-US" dirty="0"/>
              <a:t>A proper deferred shading technique would also only do it on those pixels which could potentially be affected by it, but we’ll keep it simple</a:t>
            </a:r>
          </a:p>
          <a:p>
            <a:endParaRPr lang="en-US" dirty="0"/>
          </a:p>
          <a:p>
            <a:r>
              <a:rPr lang="en-US" dirty="0"/>
              <a:t>Touches on many key concepts in </a:t>
            </a:r>
            <a:r>
              <a:rPr lang="en-US" dirty="0" err="1"/>
              <a:t>Vulkan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rendering basics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for lighting calculations</a:t>
            </a:r>
          </a:p>
          <a:p>
            <a:endParaRPr lang="en-US" dirty="0"/>
          </a:p>
          <a:p>
            <a:r>
              <a:rPr lang="en-US" dirty="0"/>
              <a:t>Ensures lighting only occurs on visible pixels</a:t>
            </a:r>
          </a:p>
          <a:p>
            <a:pPr lvl="1"/>
            <a:r>
              <a:rPr lang="en-US" dirty="0"/>
              <a:t>A proper deferred shading technique would also only do it on those pixels which could potentially be affected by it, but we’ll keep it simple</a:t>
            </a:r>
          </a:p>
          <a:p>
            <a:pPr lvl="1"/>
            <a:endParaRPr lang="en-US" dirty="0"/>
          </a:p>
          <a:p>
            <a:r>
              <a:rPr lang="en-US" dirty="0"/>
              <a:t>Shading itself occurs the exact same way as in forward</a:t>
            </a:r>
          </a:p>
          <a:p>
            <a:pPr lvl="1"/>
            <a:r>
              <a:rPr lang="en-US" dirty="0"/>
              <a:t>But is </a:t>
            </a:r>
            <a:r>
              <a:rPr lang="en-US" i="1" dirty="0"/>
              <a:t>deferred</a:t>
            </a:r>
            <a:r>
              <a:rPr lang="en-US" dirty="0"/>
              <a:t> to a later </a:t>
            </a:r>
            <a:r>
              <a:rPr lang="en-US" i="1" dirty="0" err="1"/>
              <a:t>subpass</a:t>
            </a:r>
            <a:r>
              <a:rPr lang="en-US" dirty="0"/>
              <a:t> </a:t>
            </a:r>
            <a:r>
              <a:rPr lang="nl-NL" dirty="0"/>
              <a:t>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pointers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749540" cy="4351338"/>
          </a:xfrm>
        </p:spPr>
        <p:txBody>
          <a:bodyPr/>
          <a:lstStyle/>
          <a:p>
            <a:r>
              <a:rPr lang="en-US" dirty="0"/>
              <a:t>Rather than rendering the final color of any pixel to a color attachment, you want to write </a:t>
            </a:r>
            <a:r>
              <a:rPr lang="en-US" i="1" dirty="0"/>
              <a:t>all properties you will need to determine lighting</a:t>
            </a:r>
            <a:r>
              <a:rPr lang="en-US" dirty="0"/>
              <a:t> to be rendered into one </a:t>
            </a:r>
            <a:r>
              <a:rPr lang="en-US" i="1" dirty="0"/>
              <a:t>or more</a:t>
            </a:r>
            <a:r>
              <a:rPr lang="en-US" dirty="0"/>
              <a:t> color attachment(s)</a:t>
            </a:r>
          </a:p>
          <a:p>
            <a:endParaRPr lang="en-US" dirty="0"/>
          </a:p>
          <a:p>
            <a:r>
              <a:rPr lang="en-US" dirty="0"/>
              <a:t>One stage fills a number of “G-Buffers”</a:t>
            </a:r>
          </a:p>
          <a:p>
            <a:pPr lvl="1"/>
            <a:r>
              <a:rPr lang="en-US" dirty="0"/>
              <a:t>Commonly color attachments with per-pixel properties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30" y="698702"/>
            <a:ext cx="2480070" cy="54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pointers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749540" cy="4351338"/>
          </a:xfrm>
        </p:spPr>
        <p:txBody>
          <a:bodyPr/>
          <a:lstStyle/>
          <a:p>
            <a:r>
              <a:rPr lang="en-US" dirty="0"/>
              <a:t>A later stage will then take in the properties and composite it into the final image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7480"/>
            <a:ext cx="1795956" cy="39469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533" y="2832643"/>
            <a:ext cx="6536267" cy="3676650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>
            <a:off x="2762250" y="4670968"/>
            <a:ext cx="189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going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TODOTODOTODOTODO</a:t>
            </a:r>
            <a:r>
              <a:rPr lang="en-US" dirty="0"/>
              <a:t>TODOTODOTODOTODOTODOTODOTODO</a:t>
            </a:r>
          </a:p>
          <a:p>
            <a:r>
              <a:rPr lang="en-US" dirty="0"/>
              <a:t>Actually upload stuff so people can download it you dingus</a:t>
            </a:r>
            <a:endParaRPr lang="nl-NL" dirty="0"/>
          </a:p>
          <a:p>
            <a:r>
              <a:rPr lang="en-US" dirty="0"/>
              <a:t>TODOTODOTODOTODOTODOTODOTODOTODOTODOTODOTODO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41729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402</Words>
  <Application>Microsoft Office PowerPoint</Application>
  <PresentationFormat>Breedbeeld</PresentationFormat>
  <Paragraphs>45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Vulkan introduction</vt:lpstr>
      <vt:lpstr>Your mission</vt:lpstr>
      <vt:lpstr>Your mission</vt:lpstr>
      <vt:lpstr>What is a deferred renderer anyway?</vt:lpstr>
      <vt:lpstr>Deferred rendering basics</vt:lpstr>
      <vt:lpstr>Deferred rendering basics</vt:lpstr>
      <vt:lpstr>Implementation pointers</vt:lpstr>
      <vt:lpstr>Implementation pointers</vt:lpstr>
      <vt:lpstr>Git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Vulkan introduction</dc:title>
  <dc:creator>Rick</dc:creator>
  <cp:lastModifiedBy>Rick</cp:lastModifiedBy>
  <cp:revision>8</cp:revision>
  <dcterms:created xsi:type="dcterms:W3CDTF">2016-12-13T21:08:43Z</dcterms:created>
  <dcterms:modified xsi:type="dcterms:W3CDTF">2016-12-14T00:08:21Z</dcterms:modified>
</cp:coreProperties>
</file>