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7" r:id="rId3"/>
    <p:sldId id="269" r:id="rId4"/>
    <p:sldId id="270" r:id="rId5"/>
    <p:sldId id="271" r:id="rId6"/>
    <p:sldId id="272" r:id="rId7"/>
  </p:sldIdLst>
  <p:sldSz cx="16256000" cy="9144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ardo Gutierrez Valenzuela" initials="RGV" lastIdx="1" clrIdx="0">
    <p:extLst>
      <p:ext uri="{19B8F6BF-5375-455C-9EA6-DF929625EA0E}">
        <p15:presenceInfo xmlns:p15="http://schemas.microsoft.com/office/powerpoint/2012/main" userId="04ff7482388ba2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C955C"/>
    <a:srgbClr val="235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5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B9C02-3237-4F3D-AC5D-986F5B8F9FA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5868-7F09-4FDC-A440-D6AD5FB863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E5D3B-360A-4CDA-8A9F-AE4495E2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249" y="3284552"/>
            <a:ext cx="13760988" cy="1392871"/>
          </a:xfrm>
        </p:spPr>
        <p:txBody>
          <a:bodyPr>
            <a:noAutofit/>
          </a:bodyPr>
          <a:lstStyle/>
          <a:p>
            <a:r>
              <a:rPr lang="es-MX" sz="5333" b="1" dirty="0">
                <a:latin typeface="Montserrat" panose="00000500000000000000" pitchFamily="2" charset="0"/>
              </a:rPr>
              <a:t>RICARDO</a:t>
            </a:r>
            <a:br>
              <a:rPr lang="es-MX" sz="5333" b="1" dirty="0">
                <a:latin typeface="Montserrat" panose="00000500000000000000" pitchFamily="2" charset="0"/>
              </a:rPr>
            </a:br>
            <a:r>
              <a:rPr lang="es-MX" sz="5333" b="1" dirty="0">
                <a:latin typeface="Montserrat" panose="00000500000000000000" pitchFamily="2" charset="0"/>
              </a:rPr>
              <a:t> GUTIERREZ VALENZUELA </a:t>
            </a:r>
            <a:br>
              <a:rPr lang="es-MX" sz="5333" b="1" dirty="0">
                <a:latin typeface="Montserrat" panose="00000500000000000000" pitchFamily="2" charset="0"/>
              </a:rPr>
            </a:br>
            <a:endParaRPr lang="en-US" sz="5333" b="1" dirty="0">
              <a:latin typeface="Montserrat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172DE-138C-4D27-A8C7-AA1D39113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ANALISIS DE TENDENCIAS DE TIPOS DE VIDEO SEGUN EL PAIS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07306C-9F0F-444A-9C7B-4F91AA16810A}"/>
              </a:ext>
            </a:extLst>
          </p:cNvPr>
          <p:cNvSpPr/>
          <p:nvPr/>
        </p:nvSpPr>
        <p:spPr>
          <a:xfrm>
            <a:off x="0" y="1367461"/>
            <a:ext cx="16272000" cy="118972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5FA93E-0354-4F6C-92CF-989B7456138C}"/>
              </a:ext>
            </a:extLst>
          </p:cNvPr>
          <p:cNvSpPr/>
          <p:nvPr/>
        </p:nvSpPr>
        <p:spPr>
          <a:xfrm>
            <a:off x="0" y="1412087"/>
            <a:ext cx="16272000" cy="104205"/>
          </a:xfrm>
          <a:prstGeom prst="rect">
            <a:avLst/>
          </a:prstGeom>
          <a:solidFill>
            <a:srgbClr val="BC9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4B75528-0D49-46FC-91C9-504AB03CF8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9"/>
          <a:stretch/>
        </p:blipFill>
        <p:spPr bwMode="auto">
          <a:xfrm>
            <a:off x="2540" y="8773645"/>
            <a:ext cx="16272000" cy="156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3993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E5D3B-360A-4CDA-8A9F-AE4495E2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30" y="1546857"/>
            <a:ext cx="11631214" cy="3088603"/>
          </a:xfrm>
        </p:spPr>
        <p:txBody>
          <a:bodyPr>
            <a:noAutofit/>
          </a:bodyPr>
          <a:lstStyle/>
          <a:p>
            <a:pPr algn="just"/>
            <a:r>
              <a:rPr lang="es-MX" sz="4000" dirty="0">
                <a:latin typeface="Montserrat" panose="00000500000000000000" pitchFamily="2" charset="0"/>
              </a:rPr>
              <a:t>En este trabajo se analizaran datos acerca de que tipo de videos suelen observarse en distintos países, para ello tenemos los siguientes países y géneros de videos:</a:t>
            </a:r>
            <a:br>
              <a:rPr lang="es-MX" sz="4000" dirty="0">
                <a:latin typeface="Montserrat" panose="00000500000000000000" pitchFamily="2" charset="0"/>
              </a:rPr>
            </a:br>
            <a:endParaRPr lang="en-US" sz="4000" dirty="0">
              <a:latin typeface="Montserrat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172DE-138C-4D27-A8C7-AA1D3911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010" y="5637217"/>
            <a:ext cx="12192000" cy="220768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Paises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Estados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 Unidos, Russia,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Japon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Montserrat" panose="00000500000000000000" pitchFamily="2" charset="0"/>
              </a:rPr>
              <a:t>, India y Francia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07306C-9F0F-444A-9C7B-4F91AA16810A}"/>
              </a:ext>
            </a:extLst>
          </p:cNvPr>
          <p:cNvSpPr/>
          <p:nvPr/>
        </p:nvSpPr>
        <p:spPr>
          <a:xfrm>
            <a:off x="0" y="1367461"/>
            <a:ext cx="16272000" cy="118972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5FA93E-0354-4F6C-92CF-989B7456138C}"/>
              </a:ext>
            </a:extLst>
          </p:cNvPr>
          <p:cNvSpPr/>
          <p:nvPr/>
        </p:nvSpPr>
        <p:spPr>
          <a:xfrm>
            <a:off x="0" y="1412087"/>
            <a:ext cx="16272000" cy="104205"/>
          </a:xfrm>
          <a:prstGeom prst="rect">
            <a:avLst/>
          </a:prstGeom>
          <a:solidFill>
            <a:srgbClr val="BC9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4B75528-0D49-46FC-91C9-504AB03CF8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9"/>
          <a:stretch/>
        </p:blipFill>
        <p:spPr bwMode="auto">
          <a:xfrm>
            <a:off x="2540" y="8773645"/>
            <a:ext cx="16272000" cy="156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466C1C-D83D-45EA-AB5F-433354CC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853" y="1464189"/>
            <a:ext cx="3655122" cy="718482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A200175-AD12-4414-8759-1CEDDDC7852D}"/>
              </a:ext>
            </a:extLst>
          </p:cNvPr>
          <p:cNvSpPr txBox="1"/>
          <p:nvPr/>
        </p:nvSpPr>
        <p:spPr>
          <a:xfrm>
            <a:off x="1869141" y="213722"/>
            <a:ext cx="119813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/>
              <a:t>Explicación</a:t>
            </a:r>
          </a:p>
        </p:txBody>
      </p:sp>
    </p:spTree>
    <p:extLst>
      <p:ext uri="{BB962C8B-B14F-4D97-AF65-F5344CB8AC3E}">
        <p14:creationId xmlns:p14="http://schemas.microsoft.com/office/powerpoint/2010/main" val="293316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E5D3B-360A-4CDA-8A9F-AE4495E2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84" y="123421"/>
            <a:ext cx="13760988" cy="1392871"/>
          </a:xfrm>
        </p:spPr>
        <p:txBody>
          <a:bodyPr>
            <a:noAutofit/>
          </a:bodyPr>
          <a:lstStyle/>
          <a:p>
            <a:r>
              <a:rPr lang="es-MX" sz="5400" dirty="0">
                <a:effectLst/>
                <a:latin typeface="Suisse Intl"/>
              </a:rPr>
              <a:t>¿Qué categorías de videos estuvieron en tendencia más frecuentemente?</a:t>
            </a:r>
            <a:endParaRPr lang="en-US" sz="5333" b="1" dirty="0"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07306C-9F0F-444A-9C7B-4F91AA16810A}"/>
              </a:ext>
            </a:extLst>
          </p:cNvPr>
          <p:cNvSpPr/>
          <p:nvPr/>
        </p:nvSpPr>
        <p:spPr>
          <a:xfrm>
            <a:off x="0" y="1367461"/>
            <a:ext cx="16272000" cy="118972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5FA93E-0354-4F6C-92CF-989B7456138C}"/>
              </a:ext>
            </a:extLst>
          </p:cNvPr>
          <p:cNvSpPr/>
          <p:nvPr/>
        </p:nvSpPr>
        <p:spPr>
          <a:xfrm>
            <a:off x="0" y="1412087"/>
            <a:ext cx="16272000" cy="104205"/>
          </a:xfrm>
          <a:prstGeom prst="rect">
            <a:avLst/>
          </a:prstGeom>
          <a:solidFill>
            <a:srgbClr val="BC9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4B75528-0D49-46FC-91C9-504AB03CF8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9"/>
          <a:stretch/>
        </p:blipFill>
        <p:spPr bwMode="auto">
          <a:xfrm>
            <a:off x="2540" y="8773645"/>
            <a:ext cx="16272000" cy="156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9C64F4-2CBA-456D-B574-C44672CEF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62"/>
          <a:stretch/>
        </p:blipFill>
        <p:spPr>
          <a:xfrm>
            <a:off x="5950042" y="1560918"/>
            <a:ext cx="10305958" cy="721272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D1E456-8EE9-411E-9BF2-6ACD7D0F9284}"/>
              </a:ext>
            </a:extLst>
          </p:cNvPr>
          <p:cNvSpPr txBox="1"/>
          <p:nvPr/>
        </p:nvSpPr>
        <p:spPr>
          <a:xfrm>
            <a:off x="94129" y="1717551"/>
            <a:ext cx="57418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Se realizo la siguiente grafica para comparar la tendencia de los géneros a través del tiempo.</a:t>
            </a:r>
          </a:p>
          <a:p>
            <a:endParaRPr lang="es-MX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En ella se pueden observar los géneros con mayor porcentaje de vistas: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Entretenimiento 22%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Personas y blogs 10%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Música 8%</a:t>
            </a:r>
          </a:p>
        </p:txBody>
      </p:sp>
    </p:spTree>
    <p:extLst>
      <p:ext uri="{BB962C8B-B14F-4D97-AF65-F5344CB8AC3E}">
        <p14:creationId xmlns:p14="http://schemas.microsoft.com/office/powerpoint/2010/main" val="225369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E5D3B-360A-4CDA-8A9F-AE4495E2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73" y="-3097"/>
            <a:ext cx="13760988" cy="1392871"/>
          </a:xfrm>
        </p:spPr>
        <p:txBody>
          <a:bodyPr>
            <a:noAutofit/>
          </a:bodyPr>
          <a:lstStyle/>
          <a:p>
            <a:r>
              <a:rPr lang="es-MX" sz="5400" dirty="0">
                <a:effectLst/>
                <a:latin typeface="Suisse Intl"/>
              </a:rPr>
              <a:t>¿Cómo se distribuyeron en las regiones? </a:t>
            </a:r>
            <a:endParaRPr lang="es-MX" sz="1800" dirty="0">
              <a:effectLst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172DE-138C-4D27-A8C7-AA1D3911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271" y="2364317"/>
            <a:ext cx="5269753" cy="6282810"/>
          </a:xfrm>
        </p:spPr>
        <p:txBody>
          <a:bodyPr>
            <a:normAutofit/>
          </a:bodyPr>
          <a:lstStyle/>
          <a:p>
            <a:pPr algn="just"/>
            <a:r>
              <a:rPr lang="es-MX" sz="3600" dirty="0">
                <a:effectLst/>
                <a:latin typeface="Suisse Intl"/>
              </a:rPr>
              <a:t>Estados Unidos abarca el 23 % del total de videos vistos</a:t>
            </a:r>
          </a:p>
          <a:p>
            <a:pPr algn="just"/>
            <a:endParaRPr lang="es-MX" sz="3600" dirty="0">
              <a:effectLst/>
              <a:latin typeface="Suisse Intl"/>
            </a:endParaRPr>
          </a:p>
          <a:p>
            <a:pPr algn="just"/>
            <a:endParaRPr lang="es-MX" sz="3600" dirty="0">
              <a:effectLst/>
              <a:latin typeface="Suisse Int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effectLst/>
                <a:latin typeface="Suisse Intl"/>
              </a:rPr>
              <a:t>Francia el 22%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effectLst/>
                <a:latin typeface="Suisse Intl"/>
              </a:rPr>
              <a:t>India el 21% </a:t>
            </a:r>
            <a:endParaRPr lang="es-MX" sz="3600" dirty="0">
              <a:latin typeface="Suisse Int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effectLst/>
                <a:latin typeface="Suisse Intl"/>
              </a:rPr>
              <a:t>Rusia 21%</a:t>
            </a:r>
            <a:endParaRPr lang="es-MX" sz="3600" dirty="0">
              <a:latin typeface="Suisse Intl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600" dirty="0">
                <a:effectLst/>
                <a:latin typeface="Suisse Intl"/>
              </a:rPr>
              <a:t> </a:t>
            </a:r>
            <a:r>
              <a:rPr lang="es-MX" sz="3600" dirty="0" err="1">
                <a:effectLst/>
                <a:latin typeface="Suisse Intl"/>
              </a:rPr>
              <a:t>Japon</a:t>
            </a:r>
            <a:r>
              <a:rPr lang="es-MX" sz="3600" dirty="0">
                <a:effectLst/>
                <a:latin typeface="Suisse Intl"/>
              </a:rPr>
              <a:t> 10%</a:t>
            </a: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07306C-9F0F-444A-9C7B-4F91AA16810A}"/>
              </a:ext>
            </a:extLst>
          </p:cNvPr>
          <p:cNvSpPr/>
          <p:nvPr/>
        </p:nvSpPr>
        <p:spPr>
          <a:xfrm>
            <a:off x="0" y="1367461"/>
            <a:ext cx="16272000" cy="118972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5FA93E-0354-4F6C-92CF-989B7456138C}"/>
              </a:ext>
            </a:extLst>
          </p:cNvPr>
          <p:cNvSpPr/>
          <p:nvPr/>
        </p:nvSpPr>
        <p:spPr>
          <a:xfrm>
            <a:off x="0" y="1412087"/>
            <a:ext cx="16272000" cy="104205"/>
          </a:xfrm>
          <a:prstGeom prst="rect">
            <a:avLst/>
          </a:prstGeom>
          <a:solidFill>
            <a:srgbClr val="BC9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4B75528-0D49-46FC-91C9-504AB03CF8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9"/>
          <a:stretch/>
        </p:blipFill>
        <p:spPr bwMode="auto">
          <a:xfrm>
            <a:off x="2540" y="8773645"/>
            <a:ext cx="16272000" cy="156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6F2537-D836-4D58-A724-D815FF3D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788" y="2070591"/>
            <a:ext cx="9616231" cy="543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E5D3B-360A-4CDA-8A9F-AE4495E2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85" y="67235"/>
            <a:ext cx="13760988" cy="1392871"/>
          </a:xfrm>
        </p:spPr>
        <p:txBody>
          <a:bodyPr>
            <a:noAutofit/>
          </a:bodyPr>
          <a:lstStyle/>
          <a:p>
            <a:r>
              <a:rPr lang="es-MX" sz="5400" dirty="0">
                <a:effectLst/>
                <a:latin typeface="Suisse Intl"/>
              </a:rPr>
              <a:t>¿Qué categorías fueron particularmente populares en los Estados Unidos? </a:t>
            </a:r>
            <a:endParaRPr lang="es-MX" sz="1800" dirty="0">
              <a:effectLst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172DE-138C-4D27-A8C7-AA1D3911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760" y="4572000"/>
            <a:ext cx="10724181" cy="2958353"/>
          </a:xfrm>
        </p:spPr>
        <p:txBody>
          <a:bodyPr>
            <a:norm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600" dirty="0">
                <a:effectLst/>
                <a:latin typeface="Suisse Intl"/>
              </a:rPr>
              <a:t>Entretenimiento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600" dirty="0">
                <a:effectLst/>
                <a:latin typeface="Suisse Intl"/>
              </a:rPr>
              <a:t> Música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3600" dirty="0">
                <a:effectLst/>
                <a:latin typeface="Suisse Intl"/>
              </a:rPr>
              <a:t> Como hacerlo y Estilo</a:t>
            </a:r>
          </a:p>
          <a:p>
            <a:pPr algn="just"/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07306C-9F0F-444A-9C7B-4F91AA16810A}"/>
              </a:ext>
            </a:extLst>
          </p:cNvPr>
          <p:cNvSpPr/>
          <p:nvPr/>
        </p:nvSpPr>
        <p:spPr>
          <a:xfrm>
            <a:off x="0" y="1367461"/>
            <a:ext cx="16272000" cy="118972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5FA93E-0354-4F6C-92CF-989B7456138C}"/>
              </a:ext>
            </a:extLst>
          </p:cNvPr>
          <p:cNvSpPr/>
          <p:nvPr/>
        </p:nvSpPr>
        <p:spPr>
          <a:xfrm>
            <a:off x="0" y="1412087"/>
            <a:ext cx="16272000" cy="104205"/>
          </a:xfrm>
          <a:prstGeom prst="rect">
            <a:avLst/>
          </a:prstGeom>
          <a:solidFill>
            <a:srgbClr val="BC9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4B75528-0D49-46FC-91C9-504AB03CF8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9"/>
          <a:stretch/>
        </p:blipFill>
        <p:spPr bwMode="auto">
          <a:xfrm>
            <a:off x="2540" y="8773645"/>
            <a:ext cx="16272000" cy="156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D7E094-ED94-428F-AF3C-1B14ED29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8" y="1839675"/>
            <a:ext cx="16968441" cy="27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9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E5D3B-360A-4CDA-8A9F-AE4495E2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73" y="-3097"/>
            <a:ext cx="13760988" cy="1392871"/>
          </a:xfrm>
        </p:spPr>
        <p:txBody>
          <a:bodyPr>
            <a:noAutofit/>
          </a:bodyPr>
          <a:lstStyle/>
          <a:p>
            <a:r>
              <a:rPr lang="es-MX" sz="5400" dirty="0">
                <a:effectLst/>
                <a:latin typeface="Suisse Intl"/>
              </a:rPr>
              <a:t>¿Hubo diferencias entre las categorías populares en Estados Unidos y en otros lugares?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172DE-138C-4D27-A8C7-AA1D3911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093" y="5288977"/>
            <a:ext cx="13701059" cy="3007858"/>
          </a:xfrm>
        </p:spPr>
        <p:txBody>
          <a:bodyPr>
            <a:normAutofit/>
          </a:bodyPr>
          <a:lstStyle/>
          <a:p>
            <a:pPr algn="just"/>
            <a:r>
              <a:rPr lang="es-MX" sz="3600" dirty="0">
                <a:effectLst/>
                <a:latin typeface="Suisse Intl"/>
              </a:rPr>
              <a:t> Todos los países excepto Rusia ven el entretenimiento de primer lugar</a:t>
            </a:r>
            <a:endParaRPr lang="en-US" sz="3600" dirty="0">
              <a:solidFill>
                <a:srgbClr val="000000"/>
              </a:solidFill>
              <a:highlight>
                <a:srgbClr val="FFFFFF"/>
              </a:highlight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607306C-9F0F-444A-9C7B-4F91AA16810A}"/>
              </a:ext>
            </a:extLst>
          </p:cNvPr>
          <p:cNvSpPr/>
          <p:nvPr/>
        </p:nvSpPr>
        <p:spPr>
          <a:xfrm>
            <a:off x="0" y="1367461"/>
            <a:ext cx="16272000" cy="118972"/>
          </a:xfrm>
          <a:prstGeom prst="rect">
            <a:avLst/>
          </a:prstGeom>
          <a:solidFill>
            <a:srgbClr val="235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D5FA93E-0354-4F6C-92CF-989B7456138C}"/>
              </a:ext>
            </a:extLst>
          </p:cNvPr>
          <p:cNvSpPr/>
          <p:nvPr/>
        </p:nvSpPr>
        <p:spPr>
          <a:xfrm>
            <a:off x="0" y="1412087"/>
            <a:ext cx="16272000" cy="104205"/>
          </a:xfrm>
          <a:prstGeom prst="rect">
            <a:avLst/>
          </a:prstGeom>
          <a:solidFill>
            <a:srgbClr val="BC95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4B75528-0D49-46FC-91C9-504AB03CF8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99"/>
          <a:stretch/>
        </p:blipFill>
        <p:spPr bwMode="auto">
          <a:xfrm>
            <a:off x="2540" y="8773645"/>
            <a:ext cx="16272000" cy="156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A8B57F-F6CF-4AED-96D0-84629454A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917"/>
            <a:ext cx="15921945" cy="368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0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1160</TotalTime>
  <Words>191</Words>
  <Application>Microsoft Office PowerPoint</Application>
  <PresentationFormat>Personalizado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Suisse Intl</vt:lpstr>
      <vt:lpstr>Tema de Office</vt:lpstr>
      <vt:lpstr>RICARDO  GUTIERREZ VALENZUELA  </vt:lpstr>
      <vt:lpstr>En este trabajo se analizaran datos acerca de que tipo de videos suelen observarse en distintos países, para ello tenemos los siguientes países y géneros de videos: </vt:lpstr>
      <vt:lpstr>¿Qué categorías de videos estuvieron en tendencia más frecuentemente?</vt:lpstr>
      <vt:lpstr>¿Cómo se distribuyeron en las regiones? </vt:lpstr>
      <vt:lpstr>¿Qué categorías fueron particularmente populares en los Estados Unidos? </vt:lpstr>
      <vt:lpstr>¿Hubo diferencias entre las categorías populares en Estados Unidos y en otros lugares?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Elizabeth Figueroa Millán</dc:creator>
  <cp:lastModifiedBy>Ricardo Gutierrez Valenzuela</cp:lastModifiedBy>
  <cp:revision>31</cp:revision>
  <cp:lastPrinted>2021-04-19T00:39:38Z</cp:lastPrinted>
  <dcterms:created xsi:type="dcterms:W3CDTF">2021-03-14T18:33:21Z</dcterms:created>
  <dcterms:modified xsi:type="dcterms:W3CDTF">2025-04-09T04:51:21Z</dcterms:modified>
</cp:coreProperties>
</file>