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72" r:id="rId2"/>
    <p:sldId id="279" r:id="rId3"/>
    <p:sldId id="267" r:id="rId4"/>
    <p:sldId id="280" r:id="rId5"/>
    <p:sldId id="281" r:id="rId6"/>
    <p:sldId id="282" r:id="rId7"/>
    <p:sldId id="283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ha challa" initials="s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343" autoAdjust="0"/>
  </p:normalViewPr>
  <p:slideViewPr>
    <p:cSldViewPr showGuides="1">
      <p:cViewPr varScale="1">
        <p:scale>
          <a:sx n="66" d="100"/>
          <a:sy n="66" d="100"/>
        </p:scale>
        <p:origin x="78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3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2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9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1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5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3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04797-B579-40AF-8F83-E4702A9ED9F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D178-02C0-4294-8602-787D7B81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9753600" cy="1752600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abstract presentation 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5025683"/>
            <a:ext cx="4971447" cy="1524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		</a:t>
            </a:r>
            <a:endParaRPr lang="en-IN" sz="8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P. Yogendra Prasad,</a:t>
            </a:r>
          </a:p>
          <a:p>
            <a:pPr marL="0" indent="0">
              <a:buNone/>
            </a:pPr>
            <a:r>
              <a:rPr lang="en-IN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marL="0" indent="0">
              <a:buNone/>
            </a:pPr>
            <a:r>
              <a:rPr lang="en-IN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Data Science.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0" y="1555877"/>
            <a:ext cx="96012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Batch DS 2-02</a:t>
            </a:r>
          </a:p>
          <a:p>
            <a:pPr algn="ctr"/>
            <a:endParaRPr lang="en-IN" sz="1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JANAKIRAM CHILUKURI	              		22102A030191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CHANDRA SAI SAHITHI	 			22102A030163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K JOSEPH STALIN REDDY	 		22102A030199</a:t>
            </a:r>
          </a:p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CHOPPARAM SAI NAVYA SREE		22102A030169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239000" y="5204635"/>
            <a:ext cx="4191000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70000"/>
              </a:lnSpc>
              <a:spcBef>
                <a:spcPts val="1000"/>
              </a:spcBef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Head</a:t>
            </a:r>
          </a:p>
          <a:p>
            <a:pPr defTabSz="914400">
              <a:lnSpc>
                <a:spcPct val="70000"/>
              </a:lnSpc>
              <a:spcBef>
                <a:spcPts val="1000"/>
              </a:spcBef>
              <a:buClr>
                <a:srgbClr val="C00000"/>
              </a:buClr>
              <a:buSzPts val="2000"/>
            </a:pPr>
            <a:r>
              <a:rPr lang="en-GB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Dr. K. Reddy Madhavi,</a:t>
            </a:r>
          </a:p>
          <a:p>
            <a:pPr defTabSz="914400">
              <a:lnSpc>
                <a:spcPct val="70000"/>
              </a:lnSpc>
              <a:spcBef>
                <a:spcPts val="1000"/>
              </a:spcBef>
              <a:buClr>
                <a:srgbClr val="C00000"/>
              </a:buClr>
              <a:buSzPts val="2000"/>
            </a:pPr>
            <a:r>
              <a:rPr lang="en-GB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Professor &amp; Head, </a:t>
            </a:r>
          </a:p>
          <a:p>
            <a:pPr defTabSz="914400">
              <a:lnSpc>
                <a:spcPct val="70000"/>
              </a:lnSpc>
              <a:spcBef>
                <a:spcPts val="1000"/>
              </a:spcBef>
              <a:buClr>
                <a:srgbClr val="C00000"/>
              </a:buClr>
              <a:buSzPts val="2000"/>
            </a:pPr>
            <a:r>
              <a:rPr lang="en-GB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Dept. of Data Science.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0003" y="4532878"/>
            <a:ext cx="564226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</p:txBody>
      </p:sp>
      <p:pic>
        <p:nvPicPr>
          <p:cNvPr id="4" name="Picture 2" descr="Logo">
            <a:extLst>
              <a:ext uri="{FF2B5EF4-FFF2-40B4-BE49-F238E27FC236}">
                <a16:creationId xmlns:a16="http://schemas.microsoft.com/office/drawing/2014/main" id="{8A70B4E1-65CB-3AFB-860A-258888E1B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1116" y="3454726"/>
            <a:ext cx="1909767" cy="9548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F7EA-6EFF-F8E6-7EF7-E0E0966D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FC29-63E7-74CA-B30C-4122773A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591800" cy="762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9BE4-C237-C6F5-D361-1C4E383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10591800" cy="464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10591800" cy="762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105918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48619-7EB5-F13C-4E4D-3293EBE10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F948-E2C5-25EC-69BC-790A0330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591800" cy="762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1FCE-26FA-51C8-B73C-B97493B6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105918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2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1317-A5DE-EFE8-332A-997239C43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CD10-BCA2-2B07-AEED-40F99225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591800" cy="762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2284-AD58-92D4-CDDF-66B09976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105918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4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B42B4-49D0-A659-3206-8F106E7BD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FD84-C0DA-3298-5C6A-1BFBE5A8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591800" cy="762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19B8-49C9-6C47-C659-01074DA2A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105918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84F4E-8DE8-73C0-04A1-B2EC76D82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5E28-EC72-A1B1-27BB-22F8C8DE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10591800" cy="7620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50A9-C7F8-4ABE-D6C3-B9C5B02E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10591800" cy="4648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88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514600"/>
            <a:ext cx="8229600" cy="1143000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buNone/>
            </a:pPr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37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120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 Project abstract presentation  on Title of the Project</vt:lpstr>
      <vt:lpstr>Contents</vt:lpstr>
      <vt:lpstr>Abstract</vt:lpstr>
      <vt:lpstr>Introduction</vt:lpstr>
      <vt:lpstr>Statement of the problem</vt:lpstr>
      <vt:lpstr>Objectives</vt:lpstr>
      <vt:lpstr>Motivation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APPLE</dc:creator>
  <cp:lastModifiedBy>Yogendra Prasad P</cp:lastModifiedBy>
  <cp:revision>204</cp:revision>
  <dcterms:created xsi:type="dcterms:W3CDTF">2018-02-12T04:29:00Z</dcterms:created>
  <dcterms:modified xsi:type="dcterms:W3CDTF">2025-08-22T10:03:12Z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B4E3AF8FB4D24E6FB9737CB5F85AE273_13</vt:lpwstr>
  </property>
  <property fmtid="{D5CDD505-2E9C-101B-9397-08002B2CF9AE}" pid="3" name="KSOProductBuildVer">
    <vt:lpwstr>2057-12.2.0.17119</vt:lpwstr>
  </property>
</Properties>
</file>