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Black"/>
      <p:bold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i1v+wE88W0z4bPLvAges3l0km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Black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.fntdata"/><Relationship Id="rId12" Type="http://schemas.openxmlformats.org/officeDocument/2006/relationships/slide" Target="slides/slide7.xml"/><Relationship Id="rId34" Type="http://schemas.openxmlformats.org/officeDocument/2006/relationships/font" Target="fonts/RobotoMedium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3f32f20d8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3f32f20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2ce6c65f3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72ce6c65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2ce6c65f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72ce6c65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f425eb09_0_0:notes"/>
          <p:cNvSpPr/>
          <p:nvPr>
            <p:ph idx="2" type="sldImg"/>
          </p:nvPr>
        </p:nvSpPr>
        <p:spPr>
          <a:xfrm>
            <a:off x="-2305050" y="2032000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223f425eb09_0_0:notes"/>
          <p:cNvSpPr txBox="1"/>
          <p:nvPr>
            <p:ph idx="1" type="body"/>
          </p:nvPr>
        </p:nvSpPr>
        <p:spPr>
          <a:xfrm>
            <a:off x="514350" y="7823360"/>
            <a:ext cx="4114500" cy="6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f425eb09_0_9:notes"/>
          <p:cNvSpPr/>
          <p:nvPr>
            <p:ph idx="2" type="sldImg"/>
          </p:nvPr>
        </p:nvSpPr>
        <p:spPr>
          <a:xfrm>
            <a:off x="-2305050" y="2032000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23f425eb09_0_9:notes"/>
          <p:cNvSpPr txBox="1"/>
          <p:nvPr>
            <p:ph idx="1" type="body"/>
          </p:nvPr>
        </p:nvSpPr>
        <p:spPr>
          <a:xfrm>
            <a:off x="514350" y="7823360"/>
            <a:ext cx="4114500" cy="6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-2305050" y="2032000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514350" y="7823360"/>
            <a:ext cx="4114500" cy="6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3f32f20d8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23f32f20d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39f60ed948_0_139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g239f60ed948_0_139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g239f60ed948_0_13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" name="Google Shape;16;g239f60ed948_0_13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g239f60ed948_0_13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f60ed948_0_178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g239f60ed948_0_178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67" name="Google Shape;67;g239f60ed948_0_178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8" name="Google Shape;68;g239f60ed948_0_17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g239f60ed948_0_17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g239f60ed948_0_17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f60ed948_0_185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g239f60ed948_0_185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g239f60ed948_0_185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75" name="Google Shape;75;g239f60ed948_0_18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g239f60ed948_0_18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g239f60ed948_0_18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f60ed948_0_19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g239f60ed948_0_192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g239f60ed948_0_19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g239f60ed948_0_19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g239f60ed948_0_19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9f60ed948_0_198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g239f60ed948_0_198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" name="Google Shape;87;g239f60ed948_0_19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g239f60ed948_0_19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g239f60ed948_0_19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39f60ed948_0_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39f60ed948_0_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239f60ed948_0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39f60ed948_0_13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4" name="Google Shape;24;g239f60ed948_0_13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g239f60ed948_0_13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39f60ed948_0_14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" name="Google Shape;33;g239f60ed948_0_145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" name="Google Shape;34;g239f60ed948_0_14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g239f60ed948_0_14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" name="Google Shape;36;g239f60ed948_0_14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39f60ed948_0_151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g239f60ed948_0_151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g239f60ed948_0_15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1" name="Google Shape;41;g239f60ed948_0_15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g239f60ed948_0_15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39f60ed948_0_15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5" name="Google Shape;45;g239f60ed948_0_157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6" name="Google Shape;46;g239f60ed948_0_157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7" name="Google Shape;47;g239f60ed948_0_15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g239f60ed948_0_15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9" name="Google Shape;49;g239f60ed948_0_15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9f60ed948_0_16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g239f60ed948_0_164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53" name="Google Shape;53;g239f60ed948_0_164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54" name="Google Shape;54;g239f60ed948_0_164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55" name="Google Shape;55;g239f60ed948_0_164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56" name="Google Shape;56;g239f60ed948_0_16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" name="Google Shape;57;g239f60ed948_0_16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g239f60ed948_0_16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9f60ed948_0_17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g239f60ed948_0_17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g239f60ed948_0_17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g239f60ed948_0_17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39f60ed948_0_12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39f60ed948_0_129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39f60ed948_0_12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39f60ed948_0_12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39f60ed948_0_12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39f60ed948_0_1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0" y="600288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0" y="3386138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/>
        </p:nvSpPr>
        <p:spPr>
          <a:xfrm>
            <a:off x="1884556" y="754690"/>
            <a:ext cx="602537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Main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static int CRT(int a[], int m[], int n, int p)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x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n;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int M = p / m[i];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int y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for (int j = 0; j &lt; m[i]; j++)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if ((M * j) % m[i] == 1)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y =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x = x + a[i] * M *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x %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1884556" y="754690"/>
            <a:ext cx="6025376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Scanner sc = new Scanner(System.in);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number of congruence relations: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size = sc.nextInt();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a[] = new int[size];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values of a (remainders):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a[i] = sc.nextInt();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m[] = new int[size];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p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values of m (moduli):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m[i] = sc.nextInt();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 = p * m[i];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System.out.println("The solution is " + CRT(a, m, size, p));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f32f20d8_0_52"/>
          <p:cNvSpPr txBox="1"/>
          <p:nvPr/>
        </p:nvSpPr>
        <p:spPr>
          <a:xfrm>
            <a:off x="962721" y="1288922"/>
            <a:ext cx="8010294" cy="217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Collect Input: Read the number of congruence relations, remainders `a`, and moduli `m`; calculate the product `p` of all moduli.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Calculate Solution Using CRT: For each congruence, compute the partial product `M`, find its modular inverse `y`, and accumulate the result `x` using ( x += a[i]  times M times y ).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Output Result: Return the smallest positive solution by computing `x % p` and print the result.</a:t>
            </a:r>
            <a:endParaRPr/>
          </a:p>
        </p:txBody>
      </p:sp>
      <p:sp>
        <p:nvSpPr>
          <p:cNvPr id="172" name="Google Shape;172;g223f32f20d8_0_52"/>
          <p:cNvSpPr txBox="1"/>
          <p:nvPr/>
        </p:nvSpPr>
        <p:spPr>
          <a:xfrm>
            <a:off x="327102" y="958990"/>
            <a:ext cx="6976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2ce6c65f3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/>
          </a:p>
        </p:txBody>
      </p:sp>
      <p:sp>
        <p:nvSpPr>
          <p:cNvPr id="178" name="Google Shape;178;g272ce6c65f3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g272ce6c65f3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72ce6c65f3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72ce6c65f3_0_72"/>
          <p:cNvSpPr txBox="1"/>
          <p:nvPr/>
        </p:nvSpPr>
        <p:spPr>
          <a:xfrm>
            <a:off x="126112" y="2109730"/>
            <a:ext cx="503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  <p:sp>
        <p:nvSpPr>
          <p:cNvPr id="182" name="Google Shape;182;g272ce6c65f3_0_72"/>
          <p:cNvSpPr txBox="1"/>
          <p:nvPr/>
        </p:nvSpPr>
        <p:spPr>
          <a:xfrm>
            <a:off x="1040780" y="1358649"/>
            <a:ext cx="32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1044000" y="1385387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1. What is the Remainder Theorem?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The Remainder Theorem states that if a polynomial `f(x)` is divided by `x-a`, the remainder is `f(a)`.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991961" y="1809133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How do you apply the Remainder Theorem?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The Remainder Theorem is used to find the remainder when a polynomial is divided by a linear factor. It is particularly useful in finding the remainder when a polynomial is divided by a linear factor that is not easily factorable.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991961" y="1809133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3. What are some common applications of the Remainder Theorem?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The Remainder Theorem has various applications in computer science, such as in algorithms for polynomial division and in the construction of error-correcting codes.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991961" y="1809133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4. How do you use the Remainder Theorem in coding?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The Remainder Theorem is used in coding to ensure that a polynomial is divided by a linear factor without having to perform the full division. This can significantly improve the efficiency of algorithms.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181603" y="853491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423745" y="1147494"/>
            <a:ext cx="918117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1:Write a function that takes two integers as input, "dividend" and "divisor", and returns the remainder when "dividend" is divided by "divisor".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Two integers: "dividend" and "divisor" (where "divisor"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 representing the remainder.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dividend = 10, divisor = 3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dividend = 17, divisor = 5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2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423746" y="1147494"/>
            <a:ext cx="8363416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2:Given a list of integers "nums" and an integer "divisor", write a function to count the number of elements in "nums" that are divisible by "divisor".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 list of integers: "nums".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integer: "divisor" (where "divisor"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 representing the count of elements in "nums" that are divisible by "divisor".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[4, 7, 10, 15, 20], divisor = 5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2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[12, 15, 20, 25], divisor = 7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44"/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163252" y="1913123"/>
            <a:ext cx="4690948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REMAINDER THEOREM</a:t>
            </a:r>
            <a:endParaRPr b="0" i="0" sz="105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423746" y="1147494"/>
            <a:ext cx="8363416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3:Write a function to find the remainder of the polynomial expression "ax^2 + bx + c" when divided by a given divisor "d".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Three integers: "a", "b", and "c", representing the coefficients of the polynomial.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integer: "d" (where "d"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 representing the remainder.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a = 2, b = 3, c = 5, d = 4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a = 1, b = 4, c = 3, d = 2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423746" y="1147494"/>
            <a:ext cx="8363416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4:Given a list of integers "nums", write a function to find the remainder of each element when divided by a given divisor "d".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 list of integers: "nums".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integer: "d" (where "d"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 list of integers representing the remainders.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[10, 15, 21, 24], d = 7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[3, 1, 0, 3]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[12, 18, 27, 32], d = 5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[2, 3, 2, 2]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2ce6c65f3_0_9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44" name="Google Shape;244;g272ce6c65f3_0_9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5" name="Google Shape;245;g272ce6c65f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72ce6c65f3_0_9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7" name="Google Shape;247;g272ce6c65f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72ce6c65f3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72ce6c65f3_0_9"/>
          <p:cNvSpPr txBox="1"/>
          <p:nvPr/>
        </p:nvSpPr>
        <p:spPr>
          <a:xfrm>
            <a:off x="1980750" y="4590800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50" name="Google Shape;250;g272ce6c65f3_0_9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272ce6c65f3_0_9"/>
          <p:cNvSpPr txBox="1"/>
          <p:nvPr/>
        </p:nvSpPr>
        <p:spPr>
          <a:xfrm>
            <a:off x="3519050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2" name="Google Shape;252;g272ce6c65f3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0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72ce6c65f3_0_9"/>
          <p:cNvSpPr txBox="1"/>
          <p:nvPr/>
        </p:nvSpPr>
        <p:spPr>
          <a:xfrm>
            <a:off x="5457275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54" name="Google Shape;254;g272ce6c65f3_0_9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44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311700" y="1039635"/>
            <a:ext cx="3093120" cy="4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TOPICS</a:t>
            </a:r>
            <a:endParaRPr b="0" i="0" sz="1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048214" y="1654189"/>
            <a:ext cx="3204117" cy="2534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/>
          </a:p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  <a:endParaRPr/>
          </a:p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Interview Questions</a:t>
            </a:r>
            <a:endParaRPr/>
          </a:p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Practice Questions</a:t>
            </a:r>
            <a:endParaRPr/>
          </a:p>
          <a:p>
            <a:pPr indent="-1127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f425eb09_0_0"/>
          <p:cNvSpPr/>
          <p:nvPr/>
        </p:nvSpPr>
        <p:spPr>
          <a:xfrm>
            <a:off x="478800" y="2884320"/>
            <a:ext cx="75900" cy="75900"/>
          </a:xfrm>
          <a:prstGeom prst="ellipse">
            <a:avLst/>
          </a:prstGeom>
          <a:solidFill>
            <a:srgbClr val="E5F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23f425eb09_0_0"/>
          <p:cNvSpPr/>
          <p:nvPr/>
        </p:nvSpPr>
        <p:spPr>
          <a:xfrm>
            <a:off x="555120" y="915840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23f425eb09_0_0"/>
          <p:cNvSpPr/>
          <p:nvPr/>
        </p:nvSpPr>
        <p:spPr>
          <a:xfrm>
            <a:off x="240888" y="915850"/>
            <a:ext cx="8799300" cy="1923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Basically, we are given k numbers which are pairwise coprime, and given remainders of these numbers when an unknown number x is divided by them. 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need to find the minimum possible value of x that produces given remainders.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Chinese Remainder Theorem states that there always exists an x that satisfies given congruences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nums = [n1, n2, n3... nk] and rems= [a1, a2, a3...ak]. Then, for any given sequence of integers rem[0], rem[1], … rem[k-1], there exists an integer x solving the following system of simultaneous congruences.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g223f425eb0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850" y="3220075"/>
            <a:ext cx="6215380" cy="19234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3f425eb09_0_0"/>
          <p:cNvSpPr txBox="1"/>
          <p:nvPr/>
        </p:nvSpPr>
        <p:spPr>
          <a:xfrm>
            <a:off x="0" y="150172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Remainder Theorem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f425eb09_0_9"/>
          <p:cNvSpPr/>
          <p:nvPr/>
        </p:nvSpPr>
        <p:spPr>
          <a:xfrm>
            <a:off x="555120" y="915840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223f425eb09_0_9"/>
          <p:cNvSpPr/>
          <p:nvPr/>
        </p:nvSpPr>
        <p:spPr>
          <a:xfrm>
            <a:off x="555120" y="915840"/>
            <a:ext cx="75450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Sample IO</a:t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num= [5, 7]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 = [1, 3]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223f425eb09_0_9"/>
          <p:cNvSpPr txBox="1"/>
          <p:nvPr/>
        </p:nvSpPr>
        <p:spPr>
          <a:xfrm>
            <a:off x="3959767" y="1366576"/>
            <a:ext cx="4485423" cy="289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 is the smallest number such that: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(1) When we divide it by 5, we get remainder 1.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(2) When we divide it by 7, we get remainder 3.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555120" y="915840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55120" y="915840"/>
            <a:ext cx="75450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num= [3, 4, 5]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 = [2, 3, 1]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498850" y="915850"/>
            <a:ext cx="5377200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 is the smallest number such that: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(1) When we divide it by 3, we get remainder 2.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(2) When we divide it by 4, we get remainder 3.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(3) When we divide it by 5, we get remainder 1.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f32f20d8_0_114"/>
          <p:cNvSpPr txBox="1"/>
          <p:nvPr/>
        </p:nvSpPr>
        <p:spPr>
          <a:xfrm>
            <a:off x="1899424" y="793328"/>
            <a:ext cx="57205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java.io.*;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Main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static int findMinX(int num[], int rem[], int k)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x = 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while (true)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int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for (j = 0; j &lt; k; j++)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if (x % num[j] != rem[j])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if (j == k)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return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x++;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145" name="Google Shape;145;g223f32f20d8_0_114"/>
          <p:cNvSpPr txBox="1"/>
          <p:nvPr/>
        </p:nvSpPr>
        <p:spPr>
          <a:xfrm>
            <a:off x="613317" y="413737"/>
            <a:ext cx="4572000" cy="37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1884556" y="754690"/>
            <a:ext cx="602537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Scanner sc = new Scanner(System.in);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number of congruence relations: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size = sc.nextInt();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a[] = new int[size];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m[] = new int[size];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System.out.println("Enter the values of a: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a[i] = sc.nextInt();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System.out.println("Enter the values of m: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m[i] = sc.nextInt();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System.out.println("x is " + findMinX(m, a, size));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311700" y="1152475"/>
            <a:ext cx="811862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1. Iterate through possible values of `x`: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  The code starts with `x = 1` and increments it until a value is found that satisfies all the congruence relations.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2. Check if `x` satisfies all congruence relations: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  For each iteration of `x`, the code checks if `x` satisfies all the congruence relations by checking if the remainder of `x` divided by each modulus is equal to the corresponding remainder.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3. Return the minimum `x` that satisfies all congruence relations: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  If `x` satisfies all the congruence relations, the code returns that value as the minimum positive integer `x`.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553844" y="657697"/>
            <a:ext cx="4572000" cy="37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RAMASAMY</dc:creator>
</cp:coreProperties>
</file>