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Black"/>
      <p:bold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0" roundtripDataSignature="AMtx7mj8k90XKW91H6RLS0Ja7wEgtdS3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Black-bold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Black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edium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22f268142_0_0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2e22f268142_0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/>
              <a:t>sum:30</a:t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22f26814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e22f268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061b61e8e_1_0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2e061b61e8e_1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061b61e8e_1_6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e061b61e8e_1_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061b61e8e_1_12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e061b61e8e_1_12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061b61e8e_1_19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e061b61e8e_1_1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061b61e8e_1_26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e061b61e8e_1_2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vLep53Dn1cNGn6ks9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926250" y="983092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if-else if-else statement: The "if-else if-else" statement allows you to chain multiple conditions together and execute different blocks of code based on the first condition that evaluates to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936475" y="2289617"/>
            <a:ext cx="7291500" cy="23544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(condition1) {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condition1 is 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if (condition2) {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condition 2 is 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all previous conditions are false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096500" y="632253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score = 85;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if (score &gt;= 90)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System.out.println("A");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if (score &gt;= 80)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System.out.println("B");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if (score &gt;= 70)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System.out.println("C");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System.out.println("D");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}}}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300350" y="716997"/>
            <a:ext cx="82296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switch statement: The "switch" statement provides an alternative way to handle multiple conditions based on the value of an expression. It allows you to choose a specific block of code to execute based on different possible values.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474600" y="2041294"/>
            <a:ext cx="7457634" cy="2463711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(expression) {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case value1: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Code to be executed if the expression equals value1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case value2: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Code to be executed if the expression equals value2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More cases can be added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default: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Code to be executed if none of the cases match the expression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/>
        </p:nvSpPr>
        <p:spPr>
          <a:xfrm>
            <a:off x="522300" y="915533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50" y="544875"/>
            <a:ext cx="7750474" cy="4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916025" y="14365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Ternary operator (?:):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It is a shorthand way to write simple if-else statements.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num = 10;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result = (num &gt; 0) ? "Positive" : "Non-positive";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System.out.println(result);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447725" y="785706"/>
            <a:ext cx="7759800" cy="5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916025" y="14365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three jump statements: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➢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➢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➢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statements are used to control the flow of a program and are typically used in loops and conditional blocks.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340325" y="874913"/>
            <a:ext cx="7759800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break: The `break` statement is used to exit a loop prematurely, even if the loop condition is not met. When the `break` statement is encountered, the control flow exits the loop, and the program continues with the statement after the loop.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47724" y="1105675"/>
            <a:ext cx="7759800" cy="62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for (int i = 1; i &lt;= 10; i++)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if (i == 5)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break; // Exit the loop when i becomes 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System.out.println("Value: " + i);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47724" y="1105675"/>
            <a:ext cx="7759800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continue: The `continue` statement is used to skip the rest of the current iteration and continue with the next iteration of a loop. When the `continue` statement is encountered, the control flow jumps back to the loop's beginning to evaluate the loop condition again.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47724" y="1105675"/>
            <a:ext cx="7759800" cy="62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926250" y="1378150"/>
            <a:ext cx="72915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for (int i = 1; i &lt;= 5; i++)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if (i == 3)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continue; // Skip iteration when i is 3 and continue with the next iteration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System.out.println("Value: " + i);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47724" y="718150"/>
            <a:ext cx="775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2f268142_0_0"/>
          <p:cNvSpPr txBox="1"/>
          <p:nvPr/>
        </p:nvSpPr>
        <p:spPr>
          <a:xfrm>
            <a:off x="870154" y="1149782"/>
            <a:ext cx="79935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" sz="21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500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https://forms.gle/vLep53Dn1cNGn6ks9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" sz="21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g2e22f268142_0_0"/>
          <p:cNvSpPr txBox="1"/>
          <p:nvPr/>
        </p:nvSpPr>
        <p:spPr>
          <a:xfrm>
            <a:off x="2197510" y="260668"/>
            <a:ext cx="4572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time on basic input,output,operators</a:t>
            </a:r>
            <a:endParaRPr i="0" sz="2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g2e22f26814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4761" y="1844533"/>
            <a:ext cx="2584049" cy="25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3.return: The `return` statement is used inside a method to terminate the method's execution and optionally return a value to the caller. When a `return` statement is encountered, the method's execution stops, and the control flow returns to the calling method.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47724" y="1105675"/>
            <a:ext cx="7759800" cy="62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926250" y="1214250"/>
            <a:ext cx="7291500" cy="2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num1 = 10;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num2 = 20;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result = add(num1, num2);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System.out.println("Sum: " + result);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int add(int a, int b)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sum = a + b;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return sum; // Return the sum to the caller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47725" y="621821"/>
            <a:ext cx="775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22f26814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3" name="Google Shape;203;g2e22f26814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4" name="Google Shape;204;g2e22f26814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e22f268142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e22f268142_1_0"/>
          <p:cNvSpPr txBox="1"/>
          <p:nvPr/>
        </p:nvSpPr>
        <p:spPr>
          <a:xfrm>
            <a:off x="126112" y="2109730"/>
            <a:ext cx="503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  <p:sp>
        <p:nvSpPr>
          <p:cNvPr id="207" name="Google Shape;207;g2e22f268142_1_0"/>
          <p:cNvSpPr txBox="1"/>
          <p:nvPr/>
        </p:nvSpPr>
        <p:spPr>
          <a:xfrm>
            <a:off x="1040780" y="1358649"/>
            <a:ext cx="32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096506" y="2091631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Control flow refers to the order in which statements in a program are executed. It’s essential for defining the logic and sequence of operations in a program.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55121" y="1426141"/>
            <a:ext cx="7759721" cy="5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13969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What is control flow in Java, and why is it important in programming?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769403" y="1534070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What are the primary categories of control flow in Java?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The primary categories of control flow in Java are conditional statements, loops, and method calls.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1096505" y="1474927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Explain the ‘if’ statement in Java and its syntax.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The ‘if’ statement is used for conditional execution. Syntax: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(condition) {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// Code to execute if condition is true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1096505" y="1737573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What is the purpose of the ‘else’ clause in an ‘if’ statement?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The ‘else’ clause is used to provide an alternative code block that executes when the ‘if’ condition is false.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1044000" y="1331312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5. What is the ‘else if’ statement in Java, and how is it used for multiple conditions?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The ‘else if’ statement allows you to specify multiple conditions in a chain, with each condition tested in sequence until one is true.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16312" y="1331312"/>
            <a:ext cx="797683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6. Explain the ‘switch’ statement in Java and its syntax.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The ‘switch’ statement is used to evaluate a variable against a list of values. Syntax: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switch (variable) {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case value1: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// Code for value1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case value2: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// Code for value2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default:</a:t>
            </a:r>
            <a:endParaRPr/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// Code for default case</a:t>
            </a:r>
            <a:endParaRPr/>
          </a:p>
          <a:p>
            <a:pPr indent="0" lvl="6" marL="28828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061b61e8e_1_0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e061b61e8e_1_0"/>
          <p:cNvSpPr txBox="1"/>
          <p:nvPr>
            <p:ph idx="1" type="body"/>
          </p:nvPr>
        </p:nvSpPr>
        <p:spPr>
          <a:xfrm>
            <a:off x="583662" y="1554412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1. Leap Year Checker: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Write a program to determine whether a given year is a leap year or not. A leap year is divisible by 4 but not by 100 unless it is also divisible by 400.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2024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Leap year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2100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Not a leap year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2e061b61e8e_1_0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</a:t>
            </a: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26381" y="1594923"/>
            <a:ext cx="4690948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DECISION MAKING AND CONTROL STATEMENT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061b61e8e_1_6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e061b61e8e_1_6"/>
          <p:cNvSpPr txBox="1"/>
          <p:nvPr>
            <p:ph idx="1" type="body"/>
          </p:nvPr>
        </p:nvSpPr>
        <p:spPr>
          <a:xfrm>
            <a:off x="416312" y="1331312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2. Grade Calculator: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Create a program that takes a student's score as input and outputs their corresponding grade based on the following criteria: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A: 90-100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B: 80-89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C: 70-79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D: 60-69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F: Below 60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85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B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2e061b61e8e_1_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sz="3600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061b61e8e_1_12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e061b61e8e_1_12"/>
          <p:cNvSpPr txBox="1"/>
          <p:nvPr>
            <p:ph idx="1" type="body"/>
          </p:nvPr>
        </p:nvSpPr>
        <p:spPr>
          <a:xfrm>
            <a:off x="416312" y="1331312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Factorial Calculator: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Write a program to calculate the factorial of a non-negative integer input by the user.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5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120 (5! = 5 x 4 x 3 x 2 x 1 = 120)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2e061b61e8e_1_12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sz="3600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061b61e8e_1_19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e061b61e8e_1_19"/>
          <p:cNvSpPr txBox="1"/>
          <p:nvPr>
            <p:ph idx="1" type="body"/>
          </p:nvPr>
        </p:nvSpPr>
        <p:spPr>
          <a:xfrm>
            <a:off x="416312" y="1131687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Number Guessing Game: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Implement a number guessing game where the computer generates a random number between 1 and 100, and the user has to guess it. Provide feedback to the user if their guess is too high or too low.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Random number: 50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User's Guess: 30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Too low. Try again.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User's Guess: 70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Too high. Try again.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User's Guess: 50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Congratulations! You guessed it right.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2e061b61e8e_1_19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sz="3600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061b61e8e_1_26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e061b61e8e_1_26"/>
          <p:cNvSpPr txBox="1"/>
          <p:nvPr>
            <p:ph idx="1" type="body"/>
          </p:nvPr>
        </p:nvSpPr>
        <p:spPr>
          <a:xfrm>
            <a:off x="416312" y="1131687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Fibonacci Sequence Generator: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Write a program to generate the Fibonacci sequence up to a specified number of terms provided by the user.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0 1 1 2 3 5 8 13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2e061b61e8e_1_2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sz="3600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97" name="Google Shape;297;p27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7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1" name="Google Shape;301;p27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311700" y="778810"/>
            <a:ext cx="3093120" cy="4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  <a:endParaRPr b="0" i="0" sz="1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5551" y="1381350"/>
            <a:ext cx="4572000" cy="231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What is decision making?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If-else If-else statement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Ternary operator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Jump statements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869795" y="1687250"/>
            <a:ext cx="728938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Decision-making statements are used to control the flow of a program based on certain conditions. These statements allow you to make decisions and execute different blocks of code depending on whether a given condition is true or false.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0" y="547498"/>
            <a:ext cx="7759800" cy="10541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What is decision-making?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1181850" y="1092519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if statement: The "if" statement is the fundamental decision-making statement. It evaluates a boolean expression inside the parentheses and executes the block of code within the curly braces if the condition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286850" y="3109225"/>
            <a:ext cx="6741000" cy="94175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(condition) {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the condition is true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1096500" y="1499025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number = 10;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if (number &gt; 5)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System.out.println("The number is greater than 5.");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8320" y="794967"/>
            <a:ext cx="7759800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Example</a:t>
            </a:r>
            <a:endParaRPr b="1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1181850" y="1077650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2.if-else statement: The "if-else" statement provides an alternative block of code to be executed when the condition is false.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1221150" y="2257290"/>
            <a:ext cx="6741000" cy="150806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(condition) {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the condition is true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the condition is false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149125" y="1183375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number = 3;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if (number % 2 == 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System.out.println("The number is even.");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System.out.println("The number is odd.");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