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58" r:id="rId6"/>
    <p:sldId id="262" r:id="rId7"/>
    <p:sldId id="264" r:id="rId8"/>
    <p:sldId id="265" r:id="rId9"/>
    <p:sldId id="266" r:id="rId10"/>
    <p:sldId id="263" r:id="rId11"/>
    <p:sldId id="267" r:id="rId12"/>
    <p:sldId id="269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Skinrender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Sketches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315259"/>
            <a:ext cx="3096344" cy="232225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3240360" cy="243027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91807"/>
            <a:ext cx="5928659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761724" cy="5071293"/>
          </a:xfrm>
        </p:spPr>
      </p:pic>
    </p:spTree>
    <p:extLst>
      <p:ext uri="{BB962C8B-B14F-4D97-AF65-F5344CB8AC3E}">
        <p14:creationId xmlns:p14="http://schemas.microsoft.com/office/powerpoint/2010/main" val="10072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Demo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20 finished puzzles (which form the game world) – selected from the best designs through iteration &amp; </a:t>
            </a:r>
            <a:r>
              <a:rPr lang="en-GB" dirty="0" err="1" smtClean="0"/>
              <a:t>playtesting</a:t>
            </a:r>
            <a:endParaRPr lang="en-GB" dirty="0" smtClean="0"/>
          </a:p>
          <a:p>
            <a:r>
              <a:rPr lang="en-GB" dirty="0" smtClean="0"/>
              <a:t>4 ‘skin’ abilities which add puzzle-solving mechanics – introduced slowly through game</a:t>
            </a:r>
          </a:p>
          <a:p>
            <a:r>
              <a:rPr lang="en-GB" dirty="0" err="1" smtClean="0"/>
              <a:t>Sawtooth</a:t>
            </a:r>
            <a:r>
              <a:rPr lang="en-GB" dirty="0" smtClean="0"/>
              <a:t> difficulty pattern (as mechanics are introduced)</a:t>
            </a:r>
          </a:p>
          <a:p>
            <a:r>
              <a:rPr lang="en-GB" dirty="0" smtClean="0"/>
              <a:t>Exterior &amp; interior isometric </a:t>
            </a:r>
            <a:r>
              <a:rPr lang="en-GB" dirty="0" err="1" smtClean="0"/>
              <a:t>tilesets</a:t>
            </a:r>
            <a:r>
              <a:rPr lang="en-GB" dirty="0" smtClean="0"/>
              <a:t> for the Inn (2 total)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</a:t>
            </a:r>
            <a:r>
              <a:rPr lang="en-GB" dirty="0" smtClean="0"/>
              <a:t>would you like to know about </a:t>
            </a:r>
            <a:r>
              <a:rPr lang="en-GB" dirty="0" err="1" smtClean="0"/>
              <a:t>Skinrender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 smtClean="0"/>
              <a:t>Isometric Stealth-Puzzler</a:t>
            </a:r>
            <a:endParaRPr lang="en-GB" i="1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 smtClean="0"/>
              <a:t>Logline: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/>
              <a:t>Using stealth, and your ability to wear your victim’s skin as disguises, solve the puzzles of how to kill everyone in this 18</a:t>
            </a:r>
            <a:r>
              <a:rPr lang="en-GB" baseline="30000" dirty="0" smtClean="0"/>
              <a:t>th</a:t>
            </a:r>
            <a:r>
              <a:rPr lang="en-GB" dirty="0" smtClean="0"/>
              <a:t> century inn.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Males </a:t>
            </a:r>
            <a:r>
              <a:rPr lang="en-GB" smtClean="0"/>
              <a:t>aged </a:t>
            </a:r>
            <a:r>
              <a:rPr lang="en-GB" smtClean="0"/>
              <a:t>16-30</a:t>
            </a:r>
          </a:p>
          <a:p>
            <a:r>
              <a:rPr lang="en-GB" smtClean="0"/>
              <a:t>Spatial </a:t>
            </a:r>
            <a:r>
              <a:rPr lang="en-GB" dirty="0" smtClean="0"/>
              <a:t>puzzles focused on learning-by-trying will suit male </a:t>
            </a:r>
            <a:r>
              <a:rPr lang="en-GB" i="1" dirty="0" smtClean="0"/>
              <a:t>achievers (</a:t>
            </a:r>
            <a:r>
              <a:rPr lang="en-GB" dirty="0" smtClean="0"/>
              <a:t>goals/obstacles/strategy – hard fun)</a:t>
            </a:r>
            <a:endParaRPr lang="en-GB" i="1" dirty="0" smtClean="0"/>
          </a:p>
          <a:p>
            <a:r>
              <a:rPr lang="en-GB" dirty="0" smtClean="0"/>
              <a:t>Grim setting and theme of murder and wearing skins are for a more mature audience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Kill people in a single blow by sneaking up behind them</a:t>
            </a:r>
          </a:p>
          <a:p>
            <a:r>
              <a:rPr lang="en-GB" dirty="0" smtClean="0"/>
              <a:t>NPCs have a given sight ‘cone’ and will kill you if you are spotted</a:t>
            </a:r>
          </a:p>
          <a:p>
            <a:r>
              <a:rPr lang="en-GB" dirty="0" smtClean="0"/>
              <a:t>Can hide in pre-determined “shadow” areas so that NPCs cannot see you</a:t>
            </a:r>
          </a:p>
          <a:p>
            <a:r>
              <a:rPr lang="en-GB" dirty="0" smtClean="0"/>
              <a:t>Wearing the skin of someone you kill acts as a disguise for a short amount of time before the skin falls off</a:t>
            </a:r>
          </a:p>
          <a:p>
            <a:endParaRPr lang="en-GB" dirty="0"/>
          </a:p>
          <a:p>
            <a:r>
              <a:rPr lang="en-GB" dirty="0" smtClean="0"/>
              <a:t>NPCs have set behaviours in each puzzle area or room, the player must try to find a path through a puzzle that allows them to slowly pick off each character one by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 Example 1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52936"/>
            <a:ext cx="5088566" cy="381642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5074510" cy="3805883"/>
          </a:xfrm>
        </p:spPr>
      </p:pic>
      <p:sp>
        <p:nvSpPr>
          <p:cNvPr id="6" name="TextBox 5"/>
          <p:cNvSpPr txBox="1"/>
          <p:nvPr/>
        </p:nvSpPr>
        <p:spPr>
          <a:xfrm>
            <a:off x="5652120" y="126876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NPC movements and use stealth to kill enemies and find a safe path through to the next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 Example 2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68" y="2996951"/>
            <a:ext cx="5076056" cy="380704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968552" cy="3726414"/>
          </a:xfrm>
        </p:spPr>
      </p:pic>
      <p:sp>
        <p:nvSpPr>
          <p:cNvPr id="7" name="TextBox 6"/>
          <p:cNvSpPr txBox="1"/>
          <p:nvPr/>
        </p:nvSpPr>
        <p:spPr>
          <a:xfrm>
            <a:off x="5652120" y="162880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Stealing skin also gives temporary abilities related to the NPC’s role in the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Style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0" y="1825215"/>
            <a:ext cx="3060340" cy="2010078"/>
          </a:xfrm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Architecture – 18</a:t>
            </a:r>
            <a:r>
              <a:rPr lang="en-GB" baseline="30000" dirty="0" smtClean="0"/>
              <a:t>th</a:t>
            </a:r>
            <a:r>
              <a:rPr lang="en-GB" dirty="0" smtClean="0"/>
              <a:t> Century Multi-building Inn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4" y="3907640"/>
            <a:ext cx="2877660" cy="20100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9121" y="12296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Graphical – Isometric pixel art</a:t>
            </a:r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1899010"/>
            <a:ext cx="3060340" cy="1869661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53" y="4048057"/>
            <a:ext cx="2492881" cy="18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 References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5177"/>
            <a:ext cx="3672408" cy="244582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3672408" cy="21785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49080"/>
            <a:ext cx="3672408" cy="22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Colour Palettes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3898528" cy="2599019"/>
          </a:xfrm>
        </p:spPr>
      </p:pic>
      <p:sp>
        <p:nvSpPr>
          <p:cNvPr id="5" name="TextBox 4"/>
          <p:cNvSpPr txBox="1"/>
          <p:nvPr/>
        </p:nvSpPr>
        <p:spPr>
          <a:xfrm>
            <a:off x="1403648" y="20622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Exterior - Moonlit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76660" y="206221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Interior- Candlelit</a:t>
            </a: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24944"/>
            <a:ext cx="414766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308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Skinrender</vt:lpstr>
      <vt:lpstr>Overview</vt:lpstr>
      <vt:lpstr>Target Audience</vt:lpstr>
      <vt:lpstr>Puzzle Mechanics</vt:lpstr>
      <vt:lpstr>Puzzle Example 1</vt:lpstr>
      <vt:lpstr>Puzzle Example 2</vt:lpstr>
      <vt:lpstr>Visual Style</vt:lpstr>
      <vt:lpstr>Mood References</vt:lpstr>
      <vt:lpstr>Colour Palettes</vt:lpstr>
      <vt:lpstr>Concept Sketches</vt:lpstr>
      <vt:lpstr>GUI Example</vt:lpstr>
      <vt:lpstr>Tech Demo</vt:lpstr>
      <vt:lpstr>Planned Development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20</cp:revision>
  <dcterms:created xsi:type="dcterms:W3CDTF">2014-10-13T12:19:21Z</dcterms:created>
  <dcterms:modified xsi:type="dcterms:W3CDTF">2015-10-13T23:48:57Z</dcterms:modified>
</cp:coreProperties>
</file>