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8" r:id="rId5"/>
    <p:sldId id="272" r:id="rId6"/>
    <p:sldId id="270" r:id="rId7"/>
    <p:sldId id="27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10/11/2015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66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10/11/2015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103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10/11/2015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0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10/11/2015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20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10/11/2015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83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10/11/2015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61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10/11/2015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96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10/11/2015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80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10/11/2015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60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10/11/2015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53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9F79-98EC-43D7-B264-BFE79F065873}" type="datetimeFigureOut">
              <a:rPr lang="en-GB" smtClean="0"/>
              <a:t>10/11/2015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74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B9F79-98EC-43D7-B264-BFE79F065873}" type="datetimeFigureOut">
              <a:rPr lang="en-GB" smtClean="0"/>
              <a:t>10/11/2015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849A0-1B94-4AE6-8624-03347E4CDF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648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E:\Portfolio\Games\Skinrender%20-%20Final%20Group\Management\Presentations\Unity%20Personal%20(64bit)%20-%20MainScene.unity%20-%20True%20Isometric%20Test%20-%20PC,%20Mac%20&amp;%20Linux%20Standalone%20_DX11_%2013_10_2015%2022_05_34.mp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err="1" smtClean="0"/>
              <a:t>Skinrender</a:t>
            </a:r>
            <a:endParaRPr lang="en-GB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Tom </a:t>
            </a:r>
            <a:r>
              <a:rPr lang="en-GB" dirty="0" err="1" smtClean="0">
                <a:solidFill>
                  <a:schemeClr val="tx1"/>
                </a:solidFill>
              </a:rPr>
              <a:t>Kedik</a:t>
            </a:r>
            <a:r>
              <a:rPr lang="en-GB" dirty="0" smtClean="0">
                <a:solidFill>
                  <a:schemeClr val="tx1"/>
                </a:solidFill>
              </a:rPr>
              <a:t>, Alaric Sheer Hardwick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73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Current Build</a:t>
            </a:r>
            <a:endParaRPr lang="en-GB" dirty="0"/>
          </a:p>
        </p:txBody>
      </p:sp>
      <p:sp>
        <p:nvSpPr>
          <p:cNvPr id="5" name="Action Button: Movie 4">
            <a:hlinkClick r:id="rId2" action="ppaction://hlinkfile" highlightClick="1"/>
          </p:cNvPr>
          <p:cNvSpPr/>
          <p:nvPr/>
        </p:nvSpPr>
        <p:spPr>
          <a:xfrm>
            <a:off x="3552947" y="2420888"/>
            <a:ext cx="1944216" cy="1944216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07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Initial puzzles designed and added, ready for iteration</a:t>
            </a:r>
          </a:p>
          <a:p>
            <a:r>
              <a:rPr lang="en-GB" dirty="0" smtClean="0"/>
              <a:t>Core puzzle mechanics – shadows, killing &amp; being ‘found’</a:t>
            </a:r>
          </a:p>
          <a:p>
            <a:r>
              <a:rPr lang="en-GB" dirty="0"/>
              <a:t>Initial art assets implemented (tiles for interior &amp; exterior, plus some main character art</a:t>
            </a:r>
            <a:r>
              <a:rPr lang="en-GB" dirty="0" smtClean="0"/>
              <a:t>)</a:t>
            </a:r>
          </a:p>
          <a:p>
            <a:r>
              <a:rPr lang="en-GB" dirty="0" smtClean="0"/>
              <a:t>AI </a:t>
            </a:r>
            <a:r>
              <a:rPr lang="en-GB" dirty="0" err="1" smtClean="0"/>
              <a:t>pathfinding</a:t>
            </a:r>
            <a:r>
              <a:rPr lang="en-GB" dirty="0" smtClean="0"/>
              <a:t> &amp; behaviours implemented</a:t>
            </a:r>
          </a:p>
          <a:p>
            <a:r>
              <a:rPr lang="en-GB" dirty="0" smtClean="0"/>
              <a:t>Simple puzzle-creating system in Unity</a:t>
            </a:r>
          </a:p>
          <a:p>
            <a:r>
              <a:rPr lang="en-GB" dirty="0" smtClean="0"/>
              <a:t>Isometric systems (depth-sorting, collisions) mostly completed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589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18</a:t>
            </a:r>
            <a:r>
              <a:rPr lang="en-GB" baseline="30000" dirty="0" smtClean="0"/>
              <a:t>th</a:t>
            </a:r>
            <a:r>
              <a:rPr lang="en-GB" dirty="0" smtClean="0"/>
              <a:t> Century French Innkeeper is flayed by antagonistic Republicans. Brought back to life, you must avenge your death by killing the officers responsible for destroying your life.</a:t>
            </a:r>
          </a:p>
          <a:p>
            <a:r>
              <a:rPr lang="en-GB" dirty="0" smtClean="0"/>
              <a:t>Main character’s backstory explains situation and makes him more sympathetic</a:t>
            </a:r>
          </a:p>
          <a:p>
            <a:r>
              <a:rPr lang="en-GB" dirty="0" smtClean="0"/>
              <a:t>Goal refined for clarity of gameplay (vengeance against specific characters)</a:t>
            </a:r>
          </a:p>
          <a:p>
            <a:r>
              <a:rPr lang="en-GB" dirty="0" smtClean="0"/>
              <a:t>Neutral NPCs added to give </a:t>
            </a:r>
            <a:r>
              <a:rPr lang="en-GB" dirty="0" err="1" smtClean="0"/>
              <a:t>playstyle</a:t>
            </a:r>
            <a:r>
              <a:rPr lang="en-GB" dirty="0" smtClean="0"/>
              <a:t> choices. They can be killed for easier passage through puzzles, but there will be gameplay ramifications.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180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Milestones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Before Christmas break: Implementation of core art assets (PC, NPCs, obstacles), skin-wearing mechanic &amp; puzzle iteration through playtests.</a:t>
            </a:r>
          </a:p>
          <a:p>
            <a:r>
              <a:rPr lang="en-GB" dirty="0" smtClean="0"/>
              <a:t>Return from Christmas: Puzzle designs focusing on recently implemented mechanics, further essential art assets</a:t>
            </a:r>
          </a:p>
          <a:p>
            <a:r>
              <a:rPr lang="en-GB" dirty="0" smtClean="0"/>
              <a:t>Before Easter: All core code refined, important animations implemented, audio added</a:t>
            </a:r>
          </a:p>
          <a:p>
            <a:r>
              <a:rPr lang="en-GB" dirty="0" smtClean="0"/>
              <a:t>After Easter &amp; beyond: Refinement of existing elements and implementation of final puzzles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62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Immediate Future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NPC &amp; Guard art assets</a:t>
            </a:r>
          </a:p>
          <a:p>
            <a:r>
              <a:rPr lang="en-GB" dirty="0" smtClean="0"/>
              <a:t>Additional obstacles for detailing interiors</a:t>
            </a:r>
          </a:p>
          <a:p>
            <a:r>
              <a:rPr lang="en-GB" dirty="0" smtClean="0"/>
              <a:t>Difficulty punishment/reward for NPC-related </a:t>
            </a:r>
            <a:r>
              <a:rPr lang="en-GB" dirty="0" err="1" smtClean="0"/>
              <a:t>playstyle</a:t>
            </a:r>
            <a:r>
              <a:rPr lang="en-GB" dirty="0" smtClean="0"/>
              <a:t> choices</a:t>
            </a:r>
          </a:p>
          <a:p>
            <a:r>
              <a:rPr lang="en-GB" dirty="0" smtClean="0"/>
              <a:t>Playtests of initial puzzles &amp; iterations thereof</a:t>
            </a:r>
          </a:p>
          <a:p>
            <a:r>
              <a:rPr lang="en-GB" dirty="0" smtClean="0"/>
              <a:t>Programming basics for skin-wearing mechanic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5110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Project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847" y="4365104"/>
            <a:ext cx="8229600" cy="1761059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Tom </a:t>
            </a:r>
            <a:r>
              <a:rPr lang="en-GB" dirty="0" err="1" smtClean="0"/>
              <a:t>Kedik</a:t>
            </a:r>
            <a:r>
              <a:rPr lang="en-GB" dirty="0" smtClean="0"/>
              <a:t> – </a:t>
            </a:r>
            <a:r>
              <a:rPr lang="en-GB" dirty="0" smtClean="0"/>
              <a:t>48h</a:t>
            </a:r>
            <a:endParaRPr lang="en-GB" dirty="0" smtClean="0"/>
          </a:p>
          <a:p>
            <a:r>
              <a:rPr lang="en-GB" dirty="0" smtClean="0"/>
              <a:t>Alaric </a:t>
            </a:r>
            <a:r>
              <a:rPr lang="en-GB" dirty="0" smtClean="0"/>
              <a:t>– </a:t>
            </a:r>
            <a:r>
              <a:rPr lang="en-GB" dirty="0" smtClean="0"/>
              <a:t>34.5h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Total – </a:t>
            </a:r>
            <a:r>
              <a:rPr lang="en-GB" dirty="0" smtClean="0"/>
              <a:t>82.5h</a:t>
            </a: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3429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 smtClean="0"/>
              <a:t>Hours Logged</a:t>
            </a:r>
            <a:endParaRPr lang="en-GB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9552" y="1268760"/>
            <a:ext cx="8229600" cy="216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E-mail communications are few but informative</a:t>
            </a:r>
          </a:p>
          <a:p>
            <a:r>
              <a:rPr lang="en-GB" dirty="0" smtClean="0"/>
              <a:t>Team is aware at all times of task progress due to regular meetings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9935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pPr marL="0" indent="0" algn="ctr">
              <a:buNone/>
            </a:pPr>
            <a:r>
              <a:rPr lang="en-GB" dirty="0" smtClean="0"/>
              <a:t>What would you like to know about </a:t>
            </a:r>
            <a:r>
              <a:rPr lang="en-GB" dirty="0" err="1" smtClean="0"/>
              <a:t>Skinrender</a:t>
            </a:r>
            <a:r>
              <a:rPr lang="en-GB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038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287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Skinrender</vt:lpstr>
      <vt:lpstr>Current Build</vt:lpstr>
      <vt:lpstr>Summary</vt:lpstr>
      <vt:lpstr>Theme</vt:lpstr>
      <vt:lpstr>Milestones</vt:lpstr>
      <vt:lpstr>Immediate Future</vt:lpstr>
      <vt:lpstr>Project Management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Prison Idle</dc:title>
  <dc:creator>Invictus</dc:creator>
  <cp:lastModifiedBy>Tom</cp:lastModifiedBy>
  <cp:revision>25</cp:revision>
  <dcterms:created xsi:type="dcterms:W3CDTF">2014-10-13T12:19:21Z</dcterms:created>
  <dcterms:modified xsi:type="dcterms:W3CDTF">2015-11-10T18:42:59Z</dcterms:modified>
</cp:coreProperties>
</file>