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4" r:id="rId5"/>
    <p:sldId id="272" r:id="rId6"/>
    <p:sldId id="270" r:id="rId7"/>
    <p:sldId id="27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0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6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0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3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9F79-98EC-43D7-B264-BFE79F065873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Portfolio\Games\Skinrender%20-%20Final%20Group\Management\Presentations\Unity%20Personal%20(64bit)%20-%20MainScene.unity%20-%20True%20Isometric%20Test%20-%20PC,%20Mac%20&amp;%20Linux%20Standalone%20_DX11_%2013_10_2015%2022_05_34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Skinrender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Tom </a:t>
            </a:r>
            <a:r>
              <a:rPr lang="en-GB" dirty="0" err="1" smtClean="0">
                <a:solidFill>
                  <a:schemeClr val="tx1"/>
                </a:solidFill>
              </a:rPr>
              <a:t>Kedik</a:t>
            </a:r>
            <a:r>
              <a:rPr lang="en-GB" dirty="0" smtClean="0">
                <a:solidFill>
                  <a:schemeClr val="tx1"/>
                </a:solidFill>
              </a:rPr>
              <a:t>, Alaric Sheer Hardwick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Build</a:t>
            </a:r>
            <a:endParaRPr lang="en-GB" dirty="0"/>
          </a:p>
        </p:txBody>
      </p:sp>
      <p:sp>
        <p:nvSpPr>
          <p:cNvPr id="5" name="Action Button: Movie 4">
            <a:hlinkClick r:id="rId2" action="ppaction://hlinkfile" highlightClick="1"/>
          </p:cNvPr>
          <p:cNvSpPr/>
          <p:nvPr/>
        </p:nvSpPr>
        <p:spPr>
          <a:xfrm>
            <a:off x="3552947" y="2420888"/>
            <a:ext cx="1944216" cy="19442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Puzzles designed which feature all game mechanics </a:t>
            </a:r>
          </a:p>
          <a:p>
            <a:r>
              <a:rPr lang="en-GB" dirty="0" smtClean="0"/>
              <a:t>All </a:t>
            </a:r>
            <a:r>
              <a:rPr lang="en-GB" dirty="0"/>
              <a:t>4</a:t>
            </a:r>
            <a:r>
              <a:rPr lang="en-GB" dirty="0" smtClean="0"/>
              <a:t> disguise abilities implemented </a:t>
            </a:r>
          </a:p>
          <a:p>
            <a:r>
              <a:rPr lang="en-GB" dirty="0" smtClean="0"/>
              <a:t>Most core art assets implemented, detailing begun</a:t>
            </a:r>
          </a:p>
          <a:p>
            <a:r>
              <a:rPr lang="en-GB" dirty="0" smtClean="0"/>
              <a:t>AI </a:t>
            </a:r>
            <a:r>
              <a:rPr lang="en-GB" dirty="0" err="1" smtClean="0"/>
              <a:t>pathfinding</a:t>
            </a:r>
            <a:r>
              <a:rPr lang="en-GB" dirty="0" smtClean="0"/>
              <a:t> improved with greater control over behaviours</a:t>
            </a:r>
          </a:p>
          <a:p>
            <a:r>
              <a:rPr lang="en-GB" dirty="0"/>
              <a:t>I</a:t>
            </a:r>
            <a:r>
              <a:rPr lang="en-GB" dirty="0" smtClean="0"/>
              <a:t>terations based on feedback (control scheme, UI elements, puzzle design)</a:t>
            </a:r>
          </a:p>
          <a:p>
            <a:r>
              <a:rPr lang="en-GB" dirty="0" smtClean="0"/>
              <a:t>All major code required now in place.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Picture 27" descr="E:\Portfolio\Games\Skinrender - Final Group\Render\32x64 - soldier_e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48995"/>
            <a:ext cx="753905" cy="152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:\Portfolio\Games\Skinrender - Final Group\Render\Bartender\32x64 - bartender_sou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079" y="887953"/>
            <a:ext cx="903390" cy="182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E:\Portfolio\Games\Skinrender - Final Group\Render\Bartender\32x64 - bartender_unconscio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57" y="5296556"/>
            <a:ext cx="2321331" cy="11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:\Portfolio\Games\Skinrender - Final Group\Render\Props\32x64 - blue door - west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7" y="41813"/>
            <a:ext cx="1677070" cy="338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Portfolio\Games\Skinrender - Final Group\Render\Props\64x32 - tab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04" y="3832281"/>
            <a:ext cx="3239395" cy="16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Assets</a:t>
            </a:r>
            <a:endParaRPr lang="en-GB" dirty="0"/>
          </a:p>
        </p:txBody>
      </p:sp>
      <p:pic>
        <p:nvPicPr>
          <p:cNvPr id="1026" name="Picture 2" descr="E:\Portfolio\Games\Skinrender - Final Group\Render\Props\64x32 - barre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4" y="2084284"/>
            <a:ext cx="2736304" cy="135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Portfolio\Games\Skinrender - Final Group\Render\Props\64x32 - barrel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2693042" cy="133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ortfolio\Games\Skinrender - Final Group\Render\Props\64x32 - bush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55" y="5229200"/>
            <a:ext cx="2402037" cy="11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ortfolio\Games\Skinrender - Final Group\Render\Props\64x32 - cards_eas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04" y="3573016"/>
            <a:ext cx="2542600" cy="12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ortfolio\Games\Skinrender - Final Group\Render\Props\64x32 - cards_wes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44" y="3762808"/>
            <a:ext cx="2703255" cy="13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Portfolio\Games\Skinrender - Final Group\Render\Props\64x32 - table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724" y="2709529"/>
            <a:ext cx="2638523" cy="130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Portfolio\Games\Skinrender - Final Group\Render\Props\64x32 - glas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703" y="2545470"/>
            <a:ext cx="1770402" cy="8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Portfolio\Games\Skinrender - Final Group\Render\Props\64x32 - gold_pla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48" y="2851124"/>
            <a:ext cx="1901067" cy="94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Portfolio\Games\Skinrender - Final Group\Render\Props\64x32 - wood_plat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42" y="3762808"/>
            <a:ext cx="1744362" cy="86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Portfolio\Games\Skinrender - Final Group\Render\Props\64x32 - torch_north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39" y="1921999"/>
            <a:ext cx="2357549" cy="11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Portfolio\Games\Skinrender - Final Group\Render\Props\64x32 - chair_north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55463"/>
            <a:ext cx="2613159" cy="129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:\Portfolio\Games\Skinrender - Final Group\Render\Props\64x32 - chair_wes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56" y="2935811"/>
            <a:ext cx="2938318" cy="14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E:\Portfolio\Games\Skinrender - Final Group\Render\Props\32x64 - door - north2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484843"/>
            <a:ext cx="1729191" cy="348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E:\Portfolio\Games\Skinrender - Final Group\Render\Bar\64x64 - bar_thin_corner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56" y="1356406"/>
            <a:ext cx="2084900" cy="208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:\Portfolio\Games\Skinrender - Final Group\Render\Bar\64x64 - bar_thin_north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65" y="1605992"/>
            <a:ext cx="1929630" cy="1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E:\Portfolio\Games\Skinrender - Final Group\Render\Floats\Tankard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45" y="1179252"/>
            <a:ext cx="628451" cy="6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E:\Portfolio\Games\Skinrender - Final Group\Render\Floats\Seduce2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48" y="840660"/>
            <a:ext cx="677197" cy="67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:\Portfolio\Games\Skinrender - Final Group\Render\Floats\Seduce1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808764"/>
            <a:ext cx="740990" cy="74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E:\Portfolio\Games\Skinrender - Final Group\Render\Floats\Sleep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158" y="4966142"/>
            <a:ext cx="676230" cy="6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:\Portfolio\Games\Skinrender - Final Group\Render\32x64 - soldier_unconscious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66" y="3948022"/>
            <a:ext cx="1841059" cy="9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E:\Portfolio\Games\Skinrender - Final Group\Render\32x64 - skinrender_southeast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87" y="4418022"/>
            <a:ext cx="871389" cy="175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E:\Portfolio\Games\Skinrender - Final Group\Render\32x64 - skinrender_northwest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202" y="3406645"/>
            <a:ext cx="773411" cy="15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:\Portfolio\Games\Skinrender - Final Group\Render\UI\skin_skinrender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94" y="266578"/>
            <a:ext cx="2566321" cy="25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E:\Portfolio\Games\Skinrender - Final Group\Render\UI\eye_open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70" y="213855"/>
            <a:ext cx="2671767" cy="26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54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Before Christmas</a:t>
            </a:r>
            <a:r>
              <a:rPr lang="en-GB" dirty="0" smtClean="0"/>
              <a:t>: Core art assets, disguise mechanic, puzzle playtests &amp; iteration. [Complete]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After Christmas</a:t>
            </a:r>
            <a:r>
              <a:rPr lang="en-GB" dirty="0" smtClean="0"/>
              <a:t>: Puzzle designs focusing on recently implemented mechanics, further essential art assets</a:t>
            </a:r>
          </a:p>
          <a:p>
            <a:r>
              <a:rPr lang="en-GB" b="1" dirty="0" smtClean="0"/>
              <a:t>Before Easter</a:t>
            </a:r>
            <a:r>
              <a:rPr lang="en-GB" dirty="0" smtClean="0"/>
              <a:t>: </a:t>
            </a:r>
            <a:r>
              <a:rPr lang="en-GB" dirty="0"/>
              <a:t>C</a:t>
            </a:r>
            <a:r>
              <a:rPr lang="en-GB" dirty="0" smtClean="0"/>
              <a:t>ore code refined, important animations implemented, audio added, and good amount of game constructed</a:t>
            </a:r>
          </a:p>
          <a:p>
            <a:r>
              <a:rPr lang="en-GB" b="1" dirty="0" smtClean="0"/>
              <a:t>After Easter &amp; beyond</a:t>
            </a:r>
            <a:r>
              <a:rPr lang="en-GB" dirty="0" smtClean="0"/>
              <a:t>: Refinement of existing elements and implementation of final game puzzles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6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Immediate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Civilian art assets</a:t>
            </a:r>
          </a:p>
          <a:p>
            <a:r>
              <a:rPr lang="en-GB" dirty="0" smtClean="0"/>
              <a:t>Additional interior detailing</a:t>
            </a:r>
          </a:p>
          <a:p>
            <a:r>
              <a:rPr lang="en-GB" dirty="0" smtClean="0"/>
              <a:t>Code/Implement systems to make using the abilities more user-friendly and clear</a:t>
            </a:r>
          </a:p>
          <a:p>
            <a:r>
              <a:rPr lang="en-GB" dirty="0" smtClean="0"/>
              <a:t>Playtests of disguise abilities &amp; iterations thereof</a:t>
            </a:r>
          </a:p>
          <a:p>
            <a:r>
              <a:rPr lang="en-GB" dirty="0" smtClean="0"/>
              <a:t>Fixing some programming bugs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4300" b="1" dirty="0" smtClean="0"/>
              <a:t>CHRISTMAS</a:t>
            </a:r>
          </a:p>
          <a:p>
            <a:pPr marL="0" indent="0">
              <a:buNone/>
            </a:pPr>
            <a:endParaRPr lang="en-GB" sz="4300" b="1" dirty="0" smtClean="0"/>
          </a:p>
          <a:p>
            <a:pPr>
              <a:buFont typeface="Arial" charset="0"/>
              <a:buChar char="•"/>
            </a:pPr>
            <a:r>
              <a:rPr lang="en-GB" sz="3000" dirty="0" smtClean="0"/>
              <a:t>Lots more </a:t>
            </a:r>
            <a:r>
              <a:rPr lang="en-GB" sz="3000" dirty="0" err="1" smtClean="0"/>
              <a:t>Playtesting</a:t>
            </a:r>
            <a:endParaRPr lang="en-GB" sz="3000" dirty="0" smtClean="0"/>
          </a:p>
          <a:p>
            <a:pPr>
              <a:buFont typeface="Arial" charset="0"/>
              <a:buChar char="•"/>
            </a:pPr>
            <a:r>
              <a:rPr lang="en-GB" sz="3000" dirty="0" smtClean="0"/>
              <a:t>Designing further puzzles</a:t>
            </a:r>
          </a:p>
          <a:p>
            <a:pPr>
              <a:buFont typeface="Arial" charset="0"/>
              <a:buChar char="•"/>
            </a:pPr>
            <a:r>
              <a:rPr lang="en-GB" sz="3000" dirty="0" smtClean="0"/>
              <a:t>More art assets to flesh out world</a:t>
            </a:r>
          </a:p>
          <a:p>
            <a:pPr>
              <a:buFont typeface="Arial" charset="0"/>
              <a:buChar char="•"/>
            </a:pPr>
            <a:r>
              <a:rPr lang="en-GB" sz="3000" dirty="0" smtClean="0"/>
              <a:t>Soon after returning; start building game world properly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11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47" y="4365104"/>
            <a:ext cx="8229600" cy="176105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Tom </a:t>
            </a:r>
            <a:r>
              <a:rPr lang="en-GB" dirty="0" err="1" smtClean="0"/>
              <a:t>Kedik</a:t>
            </a:r>
            <a:r>
              <a:rPr lang="en-GB" dirty="0" smtClean="0"/>
              <a:t> – 96.8h</a:t>
            </a:r>
          </a:p>
          <a:p>
            <a:r>
              <a:rPr lang="en-GB" dirty="0" smtClean="0"/>
              <a:t>Alaric – 67.25h</a:t>
            </a:r>
          </a:p>
          <a:p>
            <a:endParaRPr lang="en-GB" dirty="0"/>
          </a:p>
          <a:p>
            <a:r>
              <a:rPr lang="en-GB" dirty="0" smtClean="0"/>
              <a:t>Total – 164.05h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Hours Logged</a:t>
            </a:r>
            <a:endParaRPr lang="en-GB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268760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E-mail </a:t>
            </a:r>
            <a:r>
              <a:rPr lang="en-GB" smtClean="0"/>
              <a:t>communications </a:t>
            </a:r>
            <a:r>
              <a:rPr lang="en-GB" smtClean="0"/>
              <a:t>maintained</a:t>
            </a:r>
            <a:endParaRPr lang="en-GB" dirty="0" smtClean="0"/>
          </a:p>
          <a:p>
            <a:r>
              <a:rPr lang="en-GB" dirty="0" smtClean="0"/>
              <a:t>Team is aware at all times of task progress due to regular meetings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93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What would you like to know about </a:t>
            </a:r>
            <a:r>
              <a:rPr lang="en-GB" dirty="0" err="1" smtClean="0"/>
              <a:t>Skinrender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224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Skinrender</vt:lpstr>
      <vt:lpstr>Current Build</vt:lpstr>
      <vt:lpstr>Summary</vt:lpstr>
      <vt:lpstr>Art Assets</vt:lpstr>
      <vt:lpstr>Milestones</vt:lpstr>
      <vt:lpstr>Immediate Future</vt:lpstr>
      <vt:lpstr>Project Management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 Idle</dc:title>
  <dc:creator>Invictus</dc:creator>
  <cp:lastModifiedBy>Tom</cp:lastModifiedBy>
  <cp:revision>36</cp:revision>
  <dcterms:created xsi:type="dcterms:W3CDTF">2014-10-13T12:19:21Z</dcterms:created>
  <dcterms:modified xsi:type="dcterms:W3CDTF">2015-12-09T08:24:05Z</dcterms:modified>
</cp:coreProperties>
</file>