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74" r:id="rId5"/>
    <p:sldId id="272" r:id="rId6"/>
    <p:sldId id="270" r:id="rId7"/>
    <p:sldId id="27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6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0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20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83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1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96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80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60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53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74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B9F79-98EC-43D7-B264-BFE79F065873}" type="datetimeFigureOut">
              <a:rPr lang="en-GB" smtClean="0"/>
              <a:t>16/03/2016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64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E:\Portfolio\Games\Skinrender%20-%20Final%20Group\Management\Presentations\Unity%20Personal%20(64bit)%20-%20MainScene.unity%20-%20True%20Isometric%20Test%20-%20PC,%20Mac%20&amp;%20Linux%20Standalone%20_DX11_%2013_10_2015%2022_05_34.mp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 smtClean="0"/>
              <a:t>Skinrender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Tom </a:t>
            </a:r>
            <a:r>
              <a:rPr lang="en-GB" dirty="0" err="1" smtClean="0">
                <a:solidFill>
                  <a:schemeClr val="tx1"/>
                </a:solidFill>
              </a:rPr>
              <a:t>Kedik</a:t>
            </a:r>
            <a:r>
              <a:rPr lang="en-GB" dirty="0" smtClean="0">
                <a:solidFill>
                  <a:schemeClr val="tx1"/>
                </a:solidFill>
              </a:rPr>
              <a:t>, Alaric Sheer Hardwick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Build</a:t>
            </a:r>
            <a:endParaRPr lang="en-GB" dirty="0"/>
          </a:p>
        </p:txBody>
      </p:sp>
      <p:sp>
        <p:nvSpPr>
          <p:cNvPr id="5" name="Action Button: Movie 4">
            <a:hlinkClick r:id="rId2" action="ppaction://hlinkfile" highlightClick="1"/>
          </p:cNvPr>
          <p:cNvSpPr/>
          <p:nvPr/>
        </p:nvSpPr>
        <p:spPr>
          <a:xfrm>
            <a:off x="3552947" y="2420888"/>
            <a:ext cx="1944216" cy="19442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0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Outdoor area implemented (including all base assets)</a:t>
            </a:r>
            <a:endParaRPr lang="en-GB" dirty="0" smtClean="0"/>
          </a:p>
          <a:p>
            <a:r>
              <a:rPr lang="en-GB" dirty="0" smtClean="0"/>
              <a:t>Further animations added</a:t>
            </a:r>
            <a:endParaRPr lang="en-GB" dirty="0" smtClean="0"/>
          </a:p>
          <a:p>
            <a:r>
              <a:rPr lang="en-GB" dirty="0" smtClean="0"/>
              <a:t>Outdoor puzzles added</a:t>
            </a:r>
            <a:endParaRPr lang="en-GB" dirty="0" smtClean="0"/>
          </a:p>
          <a:p>
            <a:r>
              <a:rPr lang="en-GB" dirty="0" smtClean="0"/>
              <a:t>Enemy behaviour improved</a:t>
            </a:r>
            <a:endParaRPr lang="en-GB" dirty="0" smtClean="0"/>
          </a:p>
          <a:p>
            <a:r>
              <a:rPr lang="en-GB" dirty="0" smtClean="0"/>
              <a:t>More indoor assets created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8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World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24744"/>
            <a:ext cx="7481804" cy="5611353"/>
          </a:xfrm>
        </p:spPr>
      </p:pic>
    </p:spTree>
    <p:extLst>
      <p:ext uri="{BB962C8B-B14F-4D97-AF65-F5344CB8AC3E}">
        <p14:creationId xmlns:p14="http://schemas.microsoft.com/office/powerpoint/2010/main" val="383572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Milestones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1" dirty="0" smtClean="0"/>
              <a:t>Before Christmas</a:t>
            </a:r>
            <a:r>
              <a:rPr lang="en-GB" dirty="0" smtClean="0"/>
              <a:t>: Core art assets, disguise mechanic, puzzle playtests &amp; iteration. [Complete]</a:t>
            </a:r>
          </a:p>
          <a:p>
            <a:r>
              <a:rPr lang="en-GB" b="1" dirty="0" smtClean="0"/>
              <a:t>After Christmas</a:t>
            </a:r>
            <a:r>
              <a:rPr lang="en-GB" dirty="0" smtClean="0"/>
              <a:t>: Puzzle designs focusing on recently implemented mechanics, further essential art assets. [Complete]</a:t>
            </a:r>
          </a:p>
          <a:p>
            <a:r>
              <a:rPr lang="en-GB" b="1" dirty="0" smtClean="0"/>
              <a:t>Before Easter</a:t>
            </a:r>
            <a:r>
              <a:rPr lang="en-GB" dirty="0" smtClean="0"/>
              <a:t>: </a:t>
            </a:r>
            <a:r>
              <a:rPr lang="en-GB" dirty="0"/>
              <a:t>C</a:t>
            </a:r>
            <a:r>
              <a:rPr lang="en-GB" dirty="0" smtClean="0"/>
              <a:t>ore code refined, important animations implemented, audio added, and good amount of game constructed </a:t>
            </a:r>
            <a:r>
              <a:rPr lang="en-GB" dirty="0" smtClean="0"/>
              <a:t>[Almost there!]</a:t>
            </a:r>
            <a:endParaRPr lang="en-GB" dirty="0" smtClean="0"/>
          </a:p>
          <a:p>
            <a:r>
              <a:rPr lang="en-GB" b="1" dirty="0" smtClean="0"/>
              <a:t>After Easter &amp; beyond</a:t>
            </a:r>
            <a:r>
              <a:rPr lang="en-GB" dirty="0" smtClean="0"/>
              <a:t>: </a:t>
            </a:r>
            <a:r>
              <a:rPr lang="en-GB" dirty="0" smtClean="0"/>
              <a:t>Iterating the game’s ‘vertical slice’, implementation of remaining animations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6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Immediate 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Walking animations [in progress]</a:t>
            </a:r>
            <a:endParaRPr lang="en-GB" dirty="0" smtClean="0"/>
          </a:p>
          <a:p>
            <a:r>
              <a:rPr lang="en-GB" dirty="0" smtClean="0"/>
              <a:t>Final world-building props &amp; animations</a:t>
            </a:r>
            <a:endParaRPr lang="en-GB" dirty="0" smtClean="0"/>
          </a:p>
          <a:p>
            <a:r>
              <a:rPr lang="en-GB" dirty="0" smtClean="0"/>
              <a:t>Iterating intro section</a:t>
            </a:r>
            <a:endParaRPr lang="en-GB" dirty="0" smtClean="0"/>
          </a:p>
          <a:p>
            <a:r>
              <a:rPr lang="en-GB" dirty="0" smtClean="0"/>
              <a:t>Testing &amp; iterating of outdoor area</a:t>
            </a:r>
            <a:endParaRPr lang="en-GB" dirty="0" smtClean="0"/>
          </a:p>
          <a:p>
            <a:r>
              <a:rPr lang="en-GB" dirty="0" smtClean="0"/>
              <a:t>Implementin</a:t>
            </a:r>
            <a:r>
              <a:rPr lang="en-GB" dirty="0" smtClean="0"/>
              <a:t>g core puzzles (indoor sections)</a:t>
            </a:r>
          </a:p>
          <a:p>
            <a:endParaRPr lang="en-GB" dirty="0"/>
          </a:p>
          <a:p>
            <a:r>
              <a:rPr lang="en-GB" dirty="0" smtClean="0"/>
              <a:t>‘Remaining Asset List’ compiled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11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47" y="4365104"/>
            <a:ext cx="8229600" cy="1761059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Tom </a:t>
            </a:r>
            <a:r>
              <a:rPr lang="en-GB" dirty="0" err="1" smtClean="0"/>
              <a:t>Kedik</a:t>
            </a:r>
            <a:r>
              <a:rPr lang="en-GB" dirty="0" smtClean="0"/>
              <a:t> – </a:t>
            </a:r>
            <a:r>
              <a:rPr lang="en-GB" dirty="0" smtClean="0"/>
              <a:t>162.8h</a:t>
            </a:r>
            <a:endParaRPr lang="en-GB" dirty="0" smtClean="0"/>
          </a:p>
          <a:p>
            <a:r>
              <a:rPr lang="en-GB" dirty="0" smtClean="0"/>
              <a:t>Alaric – </a:t>
            </a:r>
            <a:r>
              <a:rPr lang="en-GB" dirty="0" smtClean="0"/>
              <a:t>148.25h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Total – </a:t>
            </a:r>
            <a:r>
              <a:rPr lang="en-GB" dirty="0" smtClean="0"/>
              <a:t>311.05h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3429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Hours Logged</a:t>
            </a:r>
            <a:endParaRPr lang="en-GB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268760"/>
            <a:ext cx="8229600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E-mail communications </a:t>
            </a:r>
            <a:r>
              <a:rPr lang="en-GB" dirty="0" smtClean="0"/>
              <a:t>continuing</a:t>
            </a:r>
            <a:endParaRPr lang="en-GB" dirty="0" smtClean="0"/>
          </a:p>
          <a:p>
            <a:r>
              <a:rPr lang="en-GB" dirty="0" smtClean="0"/>
              <a:t>Team is aware at all times of task progress due to regular meetings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93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What would you like to know about </a:t>
            </a:r>
            <a:r>
              <a:rPr lang="en-GB" dirty="0" err="1" smtClean="0"/>
              <a:t>Skinrender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3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187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Skinrender</vt:lpstr>
      <vt:lpstr>Current Build</vt:lpstr>
      <vt:lpstr>Summary</vt:lpstr>
      <vt:lpstr>Game World</vt:lpstr>
      <vt:lpstr>Milestones</vt:lpstr>
      <vt:lpstr>Immediate Future</vt:lpstr>
      <vt:lpstr>Project Management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Prison Idle</dc:title>
  <dc:creator>Invictus</dc:creator>
  <cp:lastModifiedBy>Tom</cp:lastModifiedBy>
  <cp:revision>44</cp:revision>
  <dcterms:created xsi:type="dcterms:W3CDTF">2014-10-13T12:19:21Z</dcterms:created>
  <dcterms:modified xsi:type="dcterms:W3CDTF">2016-03-16T08:38:13Z</dcterms:modified>
</cp:coreProperties>
</file>