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4" r:id="rId5"/>
    <p:sldId id="278" r:id="rId6"/>
    <p:sldId id="275" r:id="rId7"/>
    <p:sldId id="276" r:id="rId8"/>
    <p:sldId id="277" r:id="rId9"/>
    <p:sldId id="273" r:id="rId10"/>
    <p:sldId id="27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6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79-98EC-43D7-B264-BFE79F065873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ortfolio\Games\Skinrender%20-%20Final%20Group\Management\Presentations\Unity%20Personal%20(64bit)%20-%20MainScene.unity%20-%20True%20Isometric%20Test%20-%20PC,%20Mac%20&amp;%20Linux%20Standalone%20_DX11_%2013_10_2015%2022_05_34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Something Strange" pitchFamily="2" charset="0"/>
              </a:rPr>
              <a:t>Skinrender</a:t>
            </a:r>
            <a:endParaRPr lang="en-GB" dirty="0">
              <a:latin typeface="Something Strang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Tom </a:t>
            </a:r>
            <a:r>
              <a:rPr lang="en-GB" dirty="0" err="1" smtClean="0">
                <a:solidFill>
                  <a:schemeClr val="tx1"/>
                </a:solidFill>
              </a:rPr>
              <a:t>Kedik</a:t>
            </a:r>
            <a:r>
              <a:rPr lang="en-GB" dirty="0" smtClean="0">
                <a:solidFill>
                  <a:schemeClr val="tx1"/>
                </a:solidFill>
              </a:rPr>
              <a:t>, Alaric Sheer Hardwick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Would Do 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World-building animations</a:t>
            </a:r>
            <a:endParaRPr lang="en-GB" dirty="0" smtClean="0"/>
          </a:p>
          <a:p>
            <a:r>
              <a:rPr lang="en-GB" dirty="0" smtClean="0"/>
              <a:t>Audio &amp; music</a:t>
            </a:r>
            <a:endParaRPr lang="en-GB" dirty="0" smtClean="0"/>
          </a:p>
          <a:p>
            <a:r>
              <a:rPr lang="en-GB" dirty="0" smtClean="0"/>
              <a:t>Adding puzzles which can explore how the mechanics can be used further, including the third skin ability</a:t>
            </a:r>
            <a:endParaRPr lang="en-GB" dirty="0"/>
          </a:p>
          <a:p>
            <a:r>
              <a:rPr lang="en-GB" dirty="0" smtClean="0"/>
              <a:t>Expanding thematic elements &amp; improving atmosphere</a:t>
            </a:r>
            <a:endParaRPr lang="en-GB" dirty="0" smtClean="0"/>
          </a:p>
          <a:p>
            <a:r>
              <a:rPr lang="en-GB" dirty="0" smtClean="0"/>
              <a:t>Saving &amp; loading</a:t>
            </a:r>
          </a:p>
          <a:p>
            <a:r>
              <a:rPr lang="en-GB" dirty="0" smtClean="0"/>
              <a:t>Fix particularly persistent bugs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11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Largely we feel this project has been quite successful; allowing us to push ourselves with a challenging concept that has mostly managed to engage our target audience.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Build</a:t>
            </a:r>
            <a:endParaRPr lang="en-GB" dirty="0"/>
          </a:p>
        </p:txBody>
      </p:sp>
      <p:sp>
        <p:nvSpPr>
          <p:cNvPr id="5" name="Action Button: Movie 4">
            <a:hlinkClick r:id="rId2" action="ppaction://hlinkfile" highlightClick="1"/>
          </p:cNvPr>
          <p:cNvSpPr/>
          <p:nvPr/>
        </p:nvSpPr>
        <p:spPr>
          <a:xfrm>
            <a:off x="3552947" y="2420888"/>
            <a:ext cx="1944216" cy="19442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Vertical Slice completed</a:t>
            </a:r>
            <a:endParaRPr lang="en-GB" dirty="0" smtClean="0"/>
          </a:p>
          <a:p>
            <a:r>
              <a:rPr lang="en-GB" dirty="0" smtClean="0"/>
              <a:t>15 puzzles included in slice (initial goal was 20 for completed game)</a:t>
            </a:r>
            <a:endParaRPr lang="en-GB" dirty="0" smtClean="0"/>
          </a:p>
          <a:p>
            <a:r>
              <a:rPr lang="en-GB" dirty="0" smtClean="0"/>
              <a:t>Skin-wearing &amp; 2 skin-abilities represented</a:t>
            </a:r>
          </a:p>
          <a:p>
            <a:r>
              <a:rPr lang="en-GB" dirty="0" smtClean="0"/>
              <a:t>Roughly 1hr gameplay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4416</a:t>
            </a:r>
            <a:r>
              <a:rPr lang="en-GB" dirty="0" smtClean="0"/>
              <a:t> lines of code (approx. </a:t>
            </a:r>
            <a:r>
              <a:rPr lang="en-GB" dirty="0" smtClean="0"/>
              <a:t>including old, redundant sections that are disabled)</a:t>
            </a:r>
            <a:endParaRPr lang="en-GB" dirty="0" smtClean="0"/>
          </a:p>
          <a:p>
            <a:r>
              <a:rPr lang="en-GB" dirty="0" smtClean="0"/>
              <a:t>591 assets created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World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53295"/>
            <a:ext cx="6837614" cy="308958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4608512" cy="3456384"/>
          </a:xfrm>
        </p:spPr>
      </p:pic>
    </p:spTree>
    <p:extLst>
      <p:ext uri="{BB962C8B-B14F-4D97-AF65-F5344CB8AC3E}">
        <p14:creationId xmlns:p14="http://schemas.microsoft.com/office/powerpoint/2010/main" val="38357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Playtesting</a:t>
            </a:r>
            <a:r>
              <a:rPr lang="en-GB" dirty="0" smtClean="0"/>
              <a:t>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Playtesting</a:t>
            </a:r>
            <a:r>
              <a:rPr lang="en-GB" dirty="0" smtClean="0"/>
              <a:t> throughout has reveale</a:t>
            </a:r>
            <a:r>
              <a:rPr lang="en-GB" dirty="0" smtClean="0"/>
              <a:t>d the difficulty of fully utilising our mechanics; as well as improvements to UI, controls, &amp; theming.</a:t>
            </a:r>
          </a:p>
          <a:p>
            <a:r>
              <a:rPr lang="en-GB" dirty="0" smtClean="0"/>
              <a:t>Later </a:t>
            </a:r>
            <a:r>
              <a:rPr lang="en-GB" dirty="0" err="1" smtClean="0"/>
              <a:t>playtesting</a:t>
            </a:r>
            <a:r>
              <a:rPr lang="en-GB" dirty="0" smtClean="0"/>
              <a:t> showed the gameplay is mostly working as intended.</a:t>
            </a:r>
          </a:p>
          <a:p>
            <a:endParaRPr lang="en-GB" dirty="0" smtClean="0"/>
          </a:p>
          <a:p>
            <a:r>
              <a:rPr lang="en-GB" dirty="0" smtClean="0"/>
              <a:t>Target audience (16-30 male achievers) engaged with the game and enjoyed most of the puzzles.</a:t>
            </a:r>
          </a:p>
          <a:p>
            <a:r>
              <a:rPr lang="en-GB" dirty="0"/>
              <a:t>T</a:t>
            </a:r>
            <a:r>
              <a:rPr lang="en-GB" dirty="0" smtClean="0"/>
              <a:t>esters took between 30-50mins on average.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595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choice of genre and perspective (isometric) made for a challenging development </a:t>
            </a:r>
            <a:r>
              <a:rPr lang="en-GB" dirty="0" smtClean="0"/>
              <a:t>process.</a:t>
            </a:r>
            <a:endParaRPr lang="en-GB" dirty="0" smtClean="0"/>
          </a:p>
          <a:p>
            <a:r>
              <a:rPr lang="en-GB" dirty="0" smtClean="0"/>
              <a:t>Skin-wearing mechanic was powerful and sometimes made it difficult to integrate more diverse mechanics into the puzzles.</a:t>
            </a:r>
            <a:endParaRPr lang="en-GB" dirty="0" smtClean="0"/>
          </a:p>
          <a:p>
            <a:r>
              <a:rPr lang="en-GB" dirty="0" smtClean="0"/>
              <a:t>Our understanding of how to best use our chosen mechanics has improved significantly throughout the iterative process.</a:t>
            </a:r>
          </a:p>
        </p:txBody>
      </p:sp>
    </p:spTree>
    <p:extLst>
      <p:ext uri="{BB962C8B-B14F-4D97-AF65-F5344CB8AC3E}">
        <p14:creationId xmlns:p14="http://schemas.microsoft.com/office/powerpoint/2010/main" val="167584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Evaluation: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2707966"/>
          </a:xfrm>
        </p:spPr>
        <p:txBody>
          <a:bodyPr>
            <a:noAutofit/>
          </a:bodyPr>
          <a:lstStyle/>
          <a:p>
            <a:r>
              <a:rPr lang="en-GB" sz="2800" dirty="0" smtClean="0"/>
              <a:t>Building an isometric world, </a:t>
            </a:r>
            <a:r>
              <a:rPr lang="en-GB" sz="2800" dirty="0" err="1" smtClean="0"/>
              <a:t>viewcones</a:t>
            </a:r>
            <a:r>
              <a:rPr lang="en-GB" sz="2800" dirty="0" smtClean="0"/>
              <a:t> (isometric mathematics), and sophisticated path-finding.</a:t>
            </a:r>
          </a:p>
        </p:txBody>
      </p:sp>
      <p:pic>
        <p:nvPicPr>
          <p:cNvPr id="1026" name="Picture 2" descr="C:\Users\Tom\Documents\PathfindingExamp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277073"/>
            <a:ext cx="3635183" cy="236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\Documents\Viewcone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00" y="1412777"/>
            <a:ext cx="36743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m\Documents\PathfindingExampl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53" y="3717033"/>
            <a:ext cx="4552202" cy="292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9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Evaluation: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isometric perspective (2:1 aspect ratio), modular sprites, </a:t>
            </a:r>
            <a:r>
              <a:rPr lang="en-GB" dirty="0" err="1" smtClean="0"/>
              <a:t>cel</a:t>
            </a:r>
            <a:r>
              <a:rPr lang="en-GB" dirty="0" smtClean="0"/>
              <a:t>-style animation</a:t>
            </a:r>
            <a:endParaRPr lang="en-GB" dirty="0" smtClean="0"/>
          </a:p>
        </p:txBody>
      </p:sp>
      <p:pic>
        <p:nvPicPr>
          <p:cNvPr id="2050" name="Picture 2" descr="E:\Portfolio\Games\Skinrender - Final Group\Animations\Skinrending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1007463" cy="15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ortfolio\Games\Skinrender - Final Group\Animations\Skinrending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7949"/>
            <a:ext cx="1008112" cy="150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ortfolio\Games\Skinrender - Final Group\Animations\Skinrending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7949"/>
            <a:ext cx="1008112" cy="150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ortfolio\Games\Skinrender - Final Group\Render\Outside Wall\64x32 - north_brick_wall_bott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34338"/>
            <a:ext cx="2129848" cy="105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Portfolio\Games\Skinrender - Final Group\Render\Outside Wall\64x32 - north_brick_wall_midd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33853"/>
            <a:ext cx="2129848" cy="105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Portfolio\Games\Skinrender - Final Group\Render\Outside Wall\64x32 - north_brick_wall_to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33853"/>
            <a:ext cx="2129848" cy="105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Portfolio\Games\Skinrender - Final Group\Render\Tiles\64x32 - roadtile_grasstile_ea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65" y="3990596"/>
            <a:ext cx="2079550" cy="103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:\Portfolio\Games\Skinrender - Final Group\Render\Bartender\32x64 - bartender_northeas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3" y="4272648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:\Portfolio\Games\Skinrender - Final Group\Render\Bartender\32x64 - bartender_northwes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3" y="4272647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:\Portfolio\Games\Skinrender - Final Group\Render\Bartender\32x64 - bartender_sout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87" y="4291438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E:\Portfolio\Games\Skinrender - Final Group\Render\Bartender\32x64 - bartender_southeas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24" y="4216015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:\Portfolio\Games\Skinrender - Final Group\Render\Bartender\32x64 - bartender_southwes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97" y="4216015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E:\Portfolio\Games\Skinrender - Final Group\Render\Bartender\32x64 - bartender_unconscious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33" y="5158373"/>
            <a:ext cx="1686827" cy="8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:\Portfolio\Games\Skinrender - Final Group\Render\Bartender\32x64 - bartender_wes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50" y="4308109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E:\Portfolio\Games\Skinrender - Final Group\Render\Bartender\32x64 - bartender_eas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09" y="4272648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E:\Portfolio\Games\Skinrender - Final Group\Render\Bartender\32x64 - bartender_north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3" y="4305557"/>
            <a:ext cx="836563" cy="16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:\Portfolio\Games\Skinrender - Final Group\Render\Props\64x32 - standing_shelf_bread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88422"/>
            <a:ext cx="2164809" cy="21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E:\Portfolio\Games\Skinrender - Final Group\Render\Props\64x64 - fireplace_north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26" y="2739645"/>
            <a:ext cx="1444674" cy="144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8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47" y="4365104"/>
            <a:ext cx="8229600" cy="176105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Tom </a:t>
            </a:r>
            <a:r>
              <a:rPr lang="en-GB" dirty="0" err="1" smtClean="0"/>
              <a:t>Kedik</a:t>
            </a:r>
            <a:r>
              <a:rPr lang="en-GB" dirty="0" smtClean="0"/>
              <a:t> – </a:t>
            </a:r>
            <a:r>
              <a:rPr lang="en-GB" dirty="0" smtClean="0"/>
              <a:t>234.3h</a:t>
            </a:r>
            <a:endParaRPr lang="en-GB" dirty="0" smtClean="0"/>
          </a:p>
          <a:p>
            <a:r>
              <a:rPr lang="en-GB" dirty="0" smtClean="0"/>
              <a:t>Alaric – </a:t>
            </a:r>
            <a:r>
              <a:rPr lang="en-GB" dirty="0" smtClean="0"/>
              <a:t>213.25h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Total – </a:t>
            </a:r>
            <a:r>
              <a:rPr lang="en-GB" dirty="0" smtClean="0"/>
              <a:t>447.55h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Hours Logged</a:t>
            </a:r>
            <a:endParaRPr lang="en-GB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26876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556792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was compatible and worked consistently throughout, with weekly rotating management.</a:t>
            </a:r>
          </a:p>
          <a:p>
            <a:r>
              <a:rPr lang="en-GB" dirty="0" smtClean="0"/>
              <a:t>SVN kept tidy, with archived patch notes, builds, and documentation.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9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318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Skinrender</vt:lpstr>
      <vt:lpstr>Final Build</vt:lpstr>
      <vt:lpstr>Summary</vt:lpstr>
      <vt:lpstr>Game World</vt:lpstr>
      <vt:lpstr>Playtesting Feedback</vt:lpstr>
      <vt:lpstr>Evaluation</vt:lpstr>
      <vt:lpstr>Evaluation: Code</vt:lpstr>
      <vt:lpstr>Evaluation: Art</vt:lpstr>
      <vt:lpstr>Project Management</vt:lpstr>
      <vt:lpstr>What We Would Do Next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 Idle</dc:title>
  <dc:creator>Invictus</dc:creator>
  <cp:lastModifiedBy>Tom</cp:lastModifiedBy>
  <cp:revision>68</cp:revision>
  <dcterms:created xsi:type="dcterms:W3CDTF">2014-10-13T12:19:21Z</dcterms:created>
  <dcterms:modified xsi:type="dcterms:W3CDTF">2016-05-04T02:15:36Z</dcterms:modified>
</cp:coreProperties>
</file>