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6404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38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1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image" Target="../media/image12.png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0.xml"/><Relationship Id="rId33" Type="http://schemas.openxmlformats.org/officeDocument/2006/relationships/customXml" Target="../ink/ink2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image" Target="../media/image7.emf"/><Relationship Id="rId32" Type="http://schemas.openxmlformats.org/officeDocument/2006/relationships/customXml" Target="../ink/ink27.xml"/><Relationship Id="rId37" Type="http://schemas.openxmlformats.org/officeDocument/2006/relationships/image" Target="../media/image7.png"/><Relationship Id="rId23" Type="http://schemas.openxmlformats.org/officeDocument/2006/relationships/customXml" Target="../ink/ink19.xml"/><Relationship Id="rId28" Type="http://schemas.openxmlformats.org/officeDocument/2006/relationships/customXml" Target="../ink/ink23.xml"/><Relationship Id="rId36" Type="http://schemas.openxmlformats.org/officeDocument/2006/relationships/customXml" Target="../ink/ink30.xml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6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2.xml"/><Relationship Id="rId30" Type="http://schemas.openxmlformats.org/officeDocument/2006/relationships/customXml" Target="../ink/ink25.xml"/><Relationship Id="rId35" Type="http://schemas.openxmlformats.org/officeDocument/2006/relationships/customXml" Target="../ink/ink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p-tok.dataplatform.cloud.ibm.com/dashboards/ec437357-3dd9-4a77-b209-cf205eff9955/view/543aa60a13bd38954ccfb1e407cc2c542c32735ab2bbd50ad6857b495e617397f3691593c82f435bd9145035a0e4105fcb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194" y="165872"/>
            <a:ext cx="10496605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>
                <a:solidFill>
                  <a:srgbClr val="0E659B"/>
                </a:solidFill>
              </a:rPr>
              <a:t>Report on trending technologies and Jobs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By: </a:t>
            </a:r>
            <a:r>
              <a:rPr lang="en-US" dirty="0" smtClean="0"/>
              <a:t>Debarshi Biswas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Date: January, 2022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160" y="1047816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30160" y="86781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71" y="190558"/>
            <a:ext cx="1210111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DATABASE TRENDS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- </a:t>
            </a:r>
            <a:r>
              <a:rPr lang="en-US" sz="3600" dirty="0"/>
              <a:t>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PostgreSQL is high in demand followed by MongoDB</a:t>
            </a:r>
            <a:endParaRPr lang="en-US" dirty="0"/>
          </a:p>
          <a:p>
            <a:r>
              <a:rPr lang="en-US" dirty="0" smtClean="0"/>
              <a:t>SQLite and Microsoft SQL Server is replaced by </a:t>
            </a:r>
            <a:r>
              <a:rPr lang="en-US" dirty="0" err="1" smtClean="0"/>
              <a:t>Redis</a:t>
            </a:r>
            <a:r>
              <a:rPr lang="en-US" dirty="0" smtClean="0"/>
              <a:t> and </a:t>
            </a:r>
            <a:r>
              <a:rPr lang="en-US" dirty="0" err="1" smtClean="0"/>
              <a:t>Elasticsearch</a:t>
            </a:r>
            <a:r>
              <a:rPr lang="en-US" dirty="0" smtClean="0"/>
              <a:t> in popularity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PostgreSQL, MySQL and </a:t>
            </a:r>
            <a:r>
              <a:rPr lang="en-US" dirty="0" err="1" smtClean="0"/>
              <a:t>Redis</a:t>
            </a:r>
            <a:r>
              <a:rPr lang="en-US" dirty="0" smtClean="0"/>
              <a:t> emerges as popular open-source systems</a:t>
            </a:r>
            <a:endParaRPr lang="en-US" dirty="0"/>
          </a:p>
          <a:p>
            <a:r>
              <a:rPr lang="en-US" dirty="0" smtClean="0"/>
              <a:t>MongoDB, a NoSQL DBMS stays in demand </a:t>
            </a:r>
            <a:endParaRPr lang="en-US" dirty="0"/>
          </a:p>
          <a:p>
            <a:r>
              <a:rPr lang="en-US" dirty="0" err="1" smtClean="0"/>
              <a:t>ElasticSearch</a:t>
            </a:r>
            <a:r>
              <a:rPr lang="en-US" dirty="0" smtClean="0"/>
              <a:t> a RESTful Search engine gains popularity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The link of </a:t>
            </a:r>
            <a:r>
              <a:rPr lang="en-US" sz="2200" dirty="0"/>
              <a:t>the Cognos </a:t>
            </a:r>
            <a:r>
              <a:rPr lang="en-US" sz="2200" dirty="0" smtClean="0"/>
              <a:t>dashboard</a:t>
            </a:r>
            <a:r>
              <a:rPr lang="en-US" sz="2200" dirty="0"/>
              <a:t>: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&lt;</a:t>
            </a:r>
            <a:r>
              <a:rPr lang="en-US" sz="1400" i="1" dirty="0" smtClean="0">
                <a:hlinkClick r:id="rId2"/>
              </a:rPr>
              <a:t>https://jp-tok.dataplatform.cloud.ibm.com/dashboards/ec437357-3dd9-4a77-b209-cf205eff9955/view/543aa60a13bd38954ccfb1e407cc2c542c32735ab2bbd50ad6857b495e617397f3691593c82f435bd9145035a0e4105fcb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7" r="8929" b="22060"/>
          <a:stretch/>
        </p:blipFill>
        <p:spPr>
          <a:xfrm>
            <a:off x="1684571" y="1389164"/>
            <a:ext cx="8822858" cy="49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6" r="1291" b="13818"/>
          <a:stretch/>
        </p:blipFill>
        <p:spPr>
          <a:xfrm>
            <a:off x="1651066" y="1351757"/>
            <a:ext cx="8884338" cy="50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0" y="1307889"/>
            <a:ext cx="8983980" cy="50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Being at par with the in-demand technologies</a:t>
            </a:r>
          </a:p>
          <a:p>
            <a:r>
              <a:rPr lang="en-US" dirty="0" smtClean="0"/>
              <a:t>Keeping up with new frameworks and systems</a:t>
            </a:r>
          </a:p>
          <a:p>
            <a:r>
              <a:rPr lang="en-US" dirty="0" smtClean="0"/>
              <a:t>Upskilling countries to catch up with rest of the tech world</a:t>
            </a:r>
          </a:p>
          <a:p>
            <a:r>
              <a:rPr lang="en-US" dirty="0" smtClean="0"/>
              <a:t>Gender imbalance in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Python becomes emerging popular language</a:t>
            </a:r>
            <a:endParaRPr lang="en-US" dirty="0"/>
          </a:p>
          <a:p>
            <a:r>
              <a:rPr lang="en-US" dirty="0" smtClean="0"/>
              <a:t>Open Source DBMS gains popularity</a:t>
            </a:r>
            <a:endParaRPr lang="en-US" dirty="0" smtClean="0"/>
          </a:p>
          <a:p>
            <a:r>
              <a:rPr lang="en-US" dirty="0" smtClean="0"/>
              <a:t>New Platforms beside with Linux and Windows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More companies shifting to python based tasks like ML</a:t>
            </a:r>
            <a:endParaRPr lang="en-US" dirty="0"/>
          </a:p>
          <a:p>
            <a:r>
              <a:rPr lang="en-US" dirty="0" smtClean="0"/>
              <a:t>High demand of DBMS skills</a:t>
            </a:r>
            <a:endParaRPr lang="en-US" dirty="0"/>
          </a:p>
          <a:p>
            <a:r>
              <a:rPr lang="en-US" dirty="0" smtClean="0"/>
              <a:t>Cloud platforms </a:t>
            </a:r>
            <a:r>
              <a:rPr lang="en-US" dirty="0" err="1" smtClean="0"/>
              <a:t>implys</a:t>
            </a:r>
            <a:r>
              <a:rPr lang="en-US" dirty="0" smtClean="0"/>
              <a:t> high demand of PaaS services like </a:t>
            </a:r>
            <a:r>
              <a:rPr lang="en-US" dirty="0" err="1" smtClean="0"/>
              <a:t>AWS,Azure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 smtClean="0"/>
              <a:t>Web Development and Python based studies are high in demand</a:t>
            </a:r>
            <a:endParaRPr lang="en-US" dirty="0"/>
          </a:p>
          <a:p>
            <a:r>
              <a:rPr lang="en-US" dirty="0" smtClean="0"/>
              <a:t>Open Source and NoSQL DBMS gains popularity</a:t>
            </a:r>
            <a:endParaRPr lang="en-US" dirty="0"/>
          </a:p>
          <a:p>
            <a:r>
              <a:rPr lang="en-US" dirty="0" smtClean="0"/>
              <a:t>Cloud Services like Docker are used heavily</a:t>
            </a:r>
            <a:endParaRPr lang="en-US" dirty="0"/>
          </a:p>
          <a:p>
            <a:r>
              <a:rPr lang="en-US" dirty="0" smtClean="0"/>
              <a:t>USA have high count of </a:t>
            </a:r>
            <a:r>
              <a:rPr lang="en-US" dirty="0" err="1" smtClean="0"/>
              <a:t>devs</a:t>
            </a:r>
            <a:r>
              <a:rPr lang="en-US" dirty="0" smtClean="0"/>
              <a:t> followed by India and UK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90" y="1604789"/>
            <a:ext cx="76676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53925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46" y="1460009"/>
            <a:ext cx="8216335" cy="49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86" y="1449703"/>
            <a:ext cx="8157630" cy="490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dirty="0" smtClean="0"/>
              <a:t>In-Demand languages and databases in the current job market</a:t>
            </a:r>
            <a:endParaRPr lang="en-US" dirty="0"/>
          </a:p>
          <a:p>
            <a:r>
              <a:rPr lang="en-US" dirty="0" smtClean="0"/>
              <a:t>Demographics of</a:t>
            </a:r>
            <a:endParaRPr lang="en-US" dirty="0"/>
          </a:p>
          <a:p>
            <a:pPr lvl="1"/>
            <a:r>
              <a:rPr lang="en-US" dirty="0" smtClean="0"/>
              <a:t>Trending Frameworks</a:t>
            </a:r>
            <a:endParaRPr lang="en-US" dirty="0"/>
          </a:p>
          <a:p>
            <a:pPr lvl="1"/>
            <a:r>
              <a:rPr lang="en-US" dirty="0" smtClean="0"/>
              <a:t>Platforms used</a:t>
            </a:r>
            <a:endParaRPr lang="en-US" sz="2800" dirty="0" smtClean="0"/>
          </a:p>
          <a:p>
            <a:r>
              <a:rPr lang="en-US" dirty="0" smtClean="0"/>
              <a:t>Trending Dev Environments </a:t>
            </a:r>
            <a:endParaRPr lang="en-US" dirty="0"/>
          </a:p>
          <a:p>
            <a:r>
              <a:rPr lang="en-US" dirty="0"/>
              <a:t>Gender gaps in the job market </a:t>
            </a:r>
            <a:endParaRPr lang="en-US" sz="2200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An Analysis of trending technologies such as programming languages, databases, Web Frameworks that are currently used in th</a:t>
            </a:r>
            <a:r>
              <a:rPr lang="en-US" sz="2400" dirty="0" smtClean="0"/>
              <a:t>e Job market</a:t>
            </a:r>
          </a:p>
          <a:p>
            <a:r>
              <a:rPr lang="en-US" sz="2400" dirty="0" smtClean="0"/>
              <a:t>Gives an answer to questions such as:</a:t>
            </a:r>
          </a:p>
          <a:p>
            <a:pPr lvl="1"/>
            <a:r>
              <a:rPr lang="en-US" sz="1800" dirty="0" smtClean="0"/>
              <a:t>New in demand Languages and technologies</a:t>
            </a:r>
          </a:p>
          <a:p>
            <a:pPr lvl="1"/>
            <a:r>
              <a:rPr lang="en-US" sz="1800" dirty="0" smtClean="0"/>
              <a:t>Gender gap in tech</a:t>
            </a:r>
          </a:p>
          <a:p>
            <a:pPr lvl="1"/>
            <a:r>
              <a:rPr lang="en-US" sz="1800" dirty="0" smtClean="0"/>
              <a:t>Education Qualifications of </a:t>
            </a:r>
            <a:r>
              <a:rPr lang="en-US" sz="1800" dirty="0" err="1" smtClean="0"/>
              <a:t>devs</a:t>
            </a:r>
            <a:endParaRPr lang="en-US" sz="1800" dirty="0" smtClean="0"/>
          </a:p>
          <a:p>
            <a:pPr lvl="1"/>
            <a:r>
              <a:rPr lang="en-US" sz="1800" dirty="0" smtClean="0"/>
              <a:t>Popular Platforms</a:t>
            </a:r>
          </a:p>
          <a:p>
            <a:pPr lvl="1"/>
            <a:r>
              <a:rPr lang="en-US" sz="1800" dirty="0" smtClean="0"/>
              <a:t>Most used dev environments</a:t>
            </a:r>
            <a:endParaRPr lang="en-US" sz="18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Collecting Data from</a:t>
            </a:r>
          </a:p>
          <a:p>
            <a:pPr lvl="1"/>
            <a:r>
              <a:rPr lang="en-US" sz="1800" dirty="0" smtClean="0"/>
              <a:t>Survey of Stack Overflow Developer 2019</a:t>
            </a:r>
          </a:p>
          <a:p>
            <a:pPr lvl="1"/>
            <a:r>
              <a:rPr lang="en-US" sz="1800" dirty="0" smtClean="0"/>
              <a:t>GitHub Job Postings</a:t>
            </a:r>
            <a:endParaRPr lang="en-US" sz="1800" dirty="0"/>
          </a:p>
          <a:p>
            <a:r>
              <a:rPr lang="en-US" sz="2200" dirty="0" smtClean="0"/>
              <a:t>Data Wrangling</a:t>
            </a:r>
            <a:endParaRPr lang="en-US" sz="2200" dirty="0"/>
          </a:p>
          <a:p>
            <a:r>
              <a:rPr lang="en-US" sz="2200" dirty="0" smtClean="0"/>
              <a:t>Data Analysis</a:t>
            </a:r>
            <a:endParaRPr lang="en-US" sz="2200" dirty="0"/>
          </a:p>
          <a:p>
            <a:r>
              <a:rPr lang="en-US" sz="2200" dirty="0" smtClean="0"/>
              <a:t>Data Visualization</a:t>
            </a:r>
          </a:p>
          <a:p>
            <a:r>
              <a:rPr lang="en-US" sz="2200" dirty="0" smtClean="0"/>
              <a:t>Creating Dashboard</a:t>
            </a:r>
          </a:p>
          <a:p>
            <a:r>
              <a:rPr lang="en-US" sz="2200" dirty="0" smtClean="0"/>
              <a:t>Presentation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22713" y="1690687"/>
            <a:ext cx="98007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Data was imported from Stack Overflow Survey and GitHub Job Posting.</a:t>
            </a:r>
          </a:p>
          <a:p>
            <a:r>
              <a:rPr lang="en-IN" sz="2400" dirty="0" smtClean="0"/>
              <a:t>The results were visualised in Cognos which lead to finding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Highest in demand Jobs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Most used DBMS and growth of Open Source DB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Growth in Web Frameworks like React.Js, Angular.Js, Vue.Js.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Popularity of cloud platforms like Docker, AWS,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Gender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Countries lacking in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Education Qualifications of </a:t>
            </a:r>
            <a:r>
              <a:rPr lang="en-IN" sz="2400" dirty="0" err="1" smtClean="0"/>
              <a:t>devs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Number of senior </a:t>
            </a:r>
            <a:r>
              <a:rPr lang="en-IN" sz="2400" dirty="0" err="1" smtClean="0"/>
              <a:t>devs</a:t>
            </a:r>
            <a:r>
              <a:rPr lang="en-IN" sz="2400" dirty="0" smtClean="0"/>
              <a:t> in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297" y="365125"/>
            <a:ext cx="10899805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0878" y="1811217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18081" y="1811217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17415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74150"/>
            <a:ext cx="5334001" cy="36703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2"/>
          <a:stretch/>
        </p:blipFill>
        <p:spPr>
          <a:xfrm>
            <a:off x="6172201" y="2157032"/>
            <a:ext cx="5449902" cy="37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JavaScript, HTML/CSS and SQL tops the list currently</a:t>
            </a:r>
            <a:endParaRPr lang="en-US" dirty="0"/>
          </a:p>
          <a:p>
            <a:r>
              <a:rPr lang="en-US" dirty="0" smtClean="0"/>
              <a:t>Python emerges as second most popular language by the next year</a:t>
            </a:r>
            <a:endParaRPr lang="en-US" dirty="0"/>
          </a:p>
          <a:p>
            <a:r>
              <a:rPr lang="en-US" dirty="0" err="1" smtClean="0"/>
              <a:t>TypeScript</a:t>
            </a:r>
            <a:r>
              <a:rPr lang="en-US" dirty="0" smtClean="0"/>
              <a:t> replaces Bash in the list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Frontend Development have high demands</a:t>
            </a:r>
            <a:endParaRPr lang="en-US" dirty="0"/>
          </a:p>
          <a:p>
            <a:r>
              <a:rPr lang="en-US" dirty="0" smtClean="0"/>
              <a:t>Python will probably be the most popular language soon</a:t>
            </a:r>
          </a:p>
          <a:p>
            <a:r>
              <a:rPr lang="en-US" dirty="0" smtClean="0"/>
              <a:t>SQL is quite in demand showing importance of Data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1669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21271" y="180934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0" y="2327564"/>
            <a:ext cx="5272420" cy="2967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27564"/>
            <a:ext cx="5256284" cy="28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f80a141d-92ca-4d3d-9308-f7e7b1d44ce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517</Words>
  <Application>Microsoft Office PowerPoint</Application>
  <PresentationFormat>Widescreen</PresentationFormat>
  <Paragraphs>112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Report on trending technologies and Jobs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Rick</cp:lastModifiedBy>
  <cp:revision>36</cp:revision>
  <dcterms:created xsi:type="dcterms:W3CDTF">2020-10-28T18:29:43Z</dcterms:created>
  <dcterms:modified xsi:type="dcterms:W3CDTF">2022-01-11T17:55:43Z</dcterms:modified>
</cp:coreProperties>
</file>