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78A0B8A-D1C1-4042-8020-CE2C3CBB9F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D0040-D862-414A-A46D-B352A51BF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06F00-2C38-D24C-A3F2-EB3F5581577B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40CB46-F0D8-5747-A455-7F526BC656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33062C-3298-3A4A-9A5F-E0C95790BA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EBBFB-6526-D149-B425-5769E3AAA3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694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9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60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25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51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57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37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25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04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45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55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D5B-28C7-A24F-B10D-38ED417A2042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411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2D5B-28C7-A24F-B10D-38ED417A2042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9C8DF-4503-1B42-9B97-FAE9527CF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30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C9D066E-F567-1442-AFA2-A75952101B17}"/>
              </a:ext>
            </a:extLst>
          </p:cNvPr>
          <p:cNvCxnSpPr/>
          <p:nvPr/>
        </p:nvCxnSpPr>
        <p:spPr>
          <a:xfrm>
            <a:off x="1177447" y="3883069"/>
            <a:ext cx="1033397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188046D-08B2-CF42-9267-D5BE56AEDE8A}"/>
              </a:ext>
            </a:extLst>
          </p:cNvPr>
          <p:cNvSpPr txBox="1"/>
          <p:nvPr/>
        </p:nvSpPr>
        <p:spPr>
          <a:xfrm>
            <a:off x="2793304" y="2509526"/>
            <a:ext cx="6801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latin typeface="MF YueYuan (Noncommercial) Regular" pitchFamily="2" charset="-122"/>
                <a:ea typeface="MF YueYuan (Noncommercial) Regular" pitchFamily="2" charset="-122"/>
              </a:rPr>
              <a:t>CS:GO</a:t>
            </a:r>
            <a:r>
              <a:rPr kumimoji="1" lang="zh-CN" altLang="en-US" sz="4000" b="1" dirty="0">
                <a:latin typeface="MF YueYuan (Noncommercial) Regular" pitchFamily="2" charset="-122"/>
                <a:ea typeface="MF YueYuan (Noncommercial) Regular" pitchFamily="2" charset="-122"/>
              </a:rPr>
              <a:t>私人服务器</a:t>
            </a:r>
            <a:endParaRPr kumimoji="1" lang="en-US" altLang="zh-CN" sz="4000" b="1" dirty="0">
              <a:latin typeface="MF YueYuan (Noncommercial) Regular" pitchFamily="2" charset="-122"/>
              <a:ea typeface="MF YueYuan (Noncommercial) Regular" pitchFamily="2" charset="-122"/>
            </a:endParaRPr>
          </a:p>
          <a:p>
            <a:r>
              <a:rPr kumimoji="1" lang="zh-CN" altLang="en-US" sz="4000" b="1" dirty="0">
                <a:latin typeface="MF YueYuan (Noncommercial) Regular" pitchFamily="2" charset="-122"/>
                <a:ea typeface="MF YueYuan (Noncommercial) Regular" pitchFamily="2" charset="-122"/>
              </a:rPr>
              <a:t>服务器搭建 </a:t>
            </a:r>
            <a:r>
              <a:rPr kumimoji="1" lang="en-US" altLang="zh-CN" sz="4000" b="1" dirty="0">
                <a:latin typeface="MF YueYuan (Noncommercial) Regular" pitchFamily="2" charset="-122"/>
                <a:ea typeface="MF YueYuan (Noncommercial) Regular" pitchFamily="2" charset="-122"/>
              </a:rPr>
              <a:t>				Setup</a:t>
            </a:r>
            <a:endParaRPr kumimoji="1" lang="zh-CN" altLang="en-US" sz="4000" b="1" dirty="0">
              <a:latin typeface="MF YueYuan (Noncommercial) Regular" pitchFamily="2" charset="-122"/>
              <a:ea typeface="MF YueYuan (Noncommercial) Regular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8FA7778-88A5-5C4D-A6F6-6C0C70A2AACF}"/>
              </a:ext>
            </a:extLst>
          </p:cNvPr>
          <p:cNvGrpSpPr/>
          <p:nvPr/>
        </p:nvGrpSpPr>
        <p:grpSpPr>
          <a:xfrm>
            <a:off x="6814159" y="2390660"/>
            <a:ext cx="2292263" cy="893320"/>
            <a:chOff x="-100210" y="767026"/>
            <a:chExt cx="12595616" cy="490864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5741B77-4F3B-E34B-B769-76EED19C1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1737" y1="52006" x2="18103" y2="52315"/>
                          <a14:foregroundMark x1="26857" y1="52315" x2="30371" y2="52315"/>
                          <a14:foregroundMark x1="64788" y1="51543" x2="69297" y2="52315"/>
                          <a14:foregroundMark x1="84085" y1="51235" x2="87533" y2="52006"/>
                          <a14:backgroundMark x1="56698" y1="27006" x2="56366" y2="285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00210" y="767026"/>
              <a:ext cx="11423207" cy="4908646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019AEE-AF17-8D4C-96C3-4303827CC533}"/>
                </a:ext>
              </a:extLst>
            </p:cNvPr>
            <p:cNvSpPr txBox="1"/>
            <p:nvPr/>
          </p:nvSpPr>
          <p:spPr>
            <a:xfrm>
              <a:off x="10346237" y="2974933"/>
              <a:ext cx="2149169" cy="1352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/>
                <a:t>TM</a:t>
              </a:r>
              <a:endParaRPr kumimoji="1" lang="zh-CN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184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C9D066E-F567-1442-AFA2-A75952101B17}"/>
              </a:ext>
            </a:extLst>
          </p:cNvPr>
          <p:cNvCxnSpPr/>
          <p:nvPr/>
        </p:nvCxnSpPr>
        <p:spPr>
          <a:xfrm>
            <a:off x="1177447" y="3883069"/>
            <a:ext cx="1033397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188046D-08B2-CF42-9267-D5BE56AEDE8A}"/>
              </a:ext>
            </a:extLst>
          </p:cNvPr>
          <p:cNvSpPr txBox="1"/>
          <p:nvPr/>
        </p:nvSpPr>
        <p:spPr>
          <a:xfrm>
            <a:off x="2943616" y="3002593"/>
            <a:ext cx="680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00B0F0"/>
                </a:solidFill>
                <a:latin typeface="MF YueYuan (Noncommercial) Regular" pitchFamily="2" charset="-122"/>
                <a:ea typeface="MF YueYuan (Noncommercial) Regular" pitchFamily="2" charset="-122"/>
              </a:rPr>
              <a:t>GnuPG</a:t>
            </a:r>
            <a:r>
              <a:rPr kumimoji="1" lang="zh-CN" altLang="en-US" sz="4000" b="1" dirty="0">
                <a:latin typeface="MF YueYuan (Noncommercial) Regular" pitchFamily="2" charset="-122"/>
                <a:ea typeface="MF YueYuan (Noncommercial) Regular" pitchFamily="2" charset="-122"/>
              </a:rPr>
              <a:t>的使用</a:t>
            </a:r>
            <a:r>
              <a:rPr kumimoji="1" lang="en-US" altLang="zh-CN" sz="4000" b="1" dirty="0">
                <a:latin typeface="MF YueYuan (Noncommercial) Regular" pitchFamily="2" charset="-122"/>
                <a:ea typeface="MF YueYuan (Noncommercial) Regular" pitchFamily="2" charset="-122"/>
              </a:rPr>
              <a:t>				</a:t>
            </a:r>
            <a:endParaRPr kumimoji="1" lang="zh-CN" altLang="en-US" sz="4000" b="1" dirty="0">
              <a:latin typeface="MF YueYuan (Noncommercial) Regular" pitchFamily="2" charset="-122"/>
              <a:ea typeface="MF YueYuan (Noncommercial) Regular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D65E26-323A-AC48-8A81-8D130499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77505"/>
            <a:ext cx="2500173" cy="109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0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C9D066E-F567-1442-AFA2-A75952101B17}"/>
              </a:ext>
            </a:extLst>
          </p:cNvPr>
          <p:cNvCxnSpPr/>
          <p:nvPr/>
        </p:nvCxnSpPr>
        <p:spPr>
          <a:xfrm>
            <a:off x="1177447" y="3883069"/>
            <a:ext cx="1033397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188046D-08B2-CF42-9267-D5BE56AEDE8A}"/>
              </a:ext>
            </a:extLst>
          </p:cNvPr>
          <p:cNvSpPr txBox="1"/>
          <p:nvPr/>
        </p:nvSpPr>
        <p:spPr>
          <a:xfrm>
            <a:off x="3553217" y="3075057"/>
            <a:ext cx="680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err="1">
                <a:latin typeface="MF YueYuan (Noncommercial) Regular" pitchFamily="2" charset="-122"/>
                <a:ea typeface="MF YueYuan (Noncommercial) Regular" pitchFamily="2" charset="-122"/>
              </a:rPr>
              <a:t>rsync</a:t>
            </a:r>
            <a:r>
              <a:rPr kumimoji="1" lang="zh-CN" altLang="en-US" sz="4000" b="1" dirty="0">
                <a:latin typeface="MF YueYuan (Noncommercial) Regular" pitchFamily="2" charset="-122"/>
                <a:ea typeface="MF YueYuan (Noncommercial) Regular" pitchFamily="2" charset="-122"/>
              </a:rPr>
              <a:t>的使用</a:t>
            </a:r>
            <a:r>
              <a:rPr kumimoji="1" lang="en-US" altLang="zh-CN" sz="4000" b="1" dirty="0">
                <a:latin typeface="MF YueYuan (Noncommercial) Regular" pitchFamily="2" charset="-122"/>
                <a:ea typeface="MF YueYuan (Noncommercial) Regular" pitchFamily="2" charset="-122"/>
              </a:rPr>
              <a:t>				</a:t>
            </a:r>
            <a:endParaRPr kumimoji="1" lang="zh-CN" altLang="en-US" sz="4000" b="1" dirty="0">
              <a:latin typeface="MF YueYuan (Noncommercial) Regular" pitchFamily="2" charset="-122"/>
              <a:ea typeface="MF YueYuan (Noncommercial) Regular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158E5F-86BD-4849-A019-9FE450BDC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89" b="97131" l="598" r="96016">
                        <a14:foregroundMark x1="12749" y1="13525" x2="33865" y2="12295"/>
                        <a14:foregroundMark x1="598" y1="16803" x2="33865" y2="14344"/>
                        <a14:foregroundMark x1="33865" y1="14344" x2="68327" y2="14344"/>
                        <a14:foregroundMark x1="62550" y1="4508" x2="598" y2="5738"/>
                        <a14:foregroundMark x1="20717" y1="11066" x2="46813" y2="13525"/>
                        <a14:foregroundMark x1="46813" y1="13525" x2="73705" y2="7787"/>
                        <a14:foregroundMark x1="3785" y1="36066" x2="6375" y2="68852"/>
                        <a14:foregroundMark x1="15339" y1="52459" x2="15339" y2="60246"/>
                        <a14:foregroundMark x1="17928" y1="58197" x2="17928" y2="45902"/>
                        <a14:foregroundMark x1="7371" y1="47131" x2="62749" y2="53689"/>
                        <a14:foregroundMark x1="62749" y1="53689" x2="92231" y2="49180"/>
                        <a14:foregroundMark x1="39841" y1="84426" x2="74303" y2="85246"/>
                        <a14:foregroundMark x1="60359" y1="45082" x2="34661" y2="58607"/>
                        <a14:foregroundMark x1="34661" y1="58607" x2="59960" y2="82377"/>
                        <a14:foregroundMark x1="59960" y1="82377" x2="83267" y2="65984"/>
                        <a14:foregroundMark x1="83267" y1="65984" x2="83267" y2="65574"/>
                        <a14:foregroundMark x1="32869" y1="13525" x2="7968" y2="14344"/>
                        <a14:foregroundMark x1="33466" y1="73361" x2="35458" y2="65574"/>
                        <a14:foregroundMark x1="55578" y1="76639" x2="80876" y2="85246"/>
                        <a14:foregroundMark x1="80876" y1="85246" x2="93426" y2="43852"/>
                        <a14:foregroundMark x1="93426" y1="43852" x2="93227" y2="41803"/>
                        <a14:foregroundMark x1="91235" y1="79918" x2="30677" y2="90984"/>
                        <a14:foregroundMark x1="94821" y1="68033" x2="96016" y2="32787"/>
                        <a14:foregroundMark x1="92829" y1="89754" x2="93227" y2="97131"/>
                        <a14:foregroundMark x1="93227" y1="84426" x2="93825" y2="84426"/>
                        <a14:backgroundMark x1="83267" y1="13525" x2="93227" y2="1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1261" y="3008243"/>
            <a:ext cx="1593849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0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27</Words>
  <Application>Microsoft Macintosh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MF YueYuan (Noncommercial)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Ricky Liu</dc:creator>
  <cp:lastModifiedBy>Ricky Liu</cp:lastModifiedBy>
  <cp:revision>9</cp:revision>
  <dcterms:created xsi:type="dcterms:W3CDTF">2022-01-29T12:46:15Z</dcterms:created>
  <dcterms:modified xsi:type="dcterms:W3CDTF">2022-03-12T02:47:26Z</dcterms:modified>
</cp:coreProperties>
</file>