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2022/1/30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9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2022/1/30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60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2022/1/30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25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2022/1/30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51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2022/1/30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57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2022/1/30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37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2022/1/30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25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2022/1/30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04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2022/1/30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45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2022/1/30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55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2022/1/30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411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2D5B-28C7-A24F-B10D-38ED417A2042}" type="datetimeFigureOut">
              <a:rPr kumimoji="1" lang="zh-CN" altLang="en-US" smtClean="0"/>
              <a:t>2022/1/30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30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C9D066E-F567-1442-AFA2-A75952101B17}"/>
              </a:ext>
            </a:extLst>
          </p:cNvPr>
          <p:cNvCxnSpPr/>
          <p:nvPr/>
        </p:nvCxnSpPr>
        <p:spPr>
          <a:xfrm>
            <a:off x="1177447" y="3883069"/>
            <a:ext cx="1033397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188046D-08B2-CF42-9267-D5BE56AEDE8A}"/>
              </a:ext>
            </a:extLst>
          </p:cNvPr>
          <p:cNvSpPr txBox="1"/>
          <p:nvPr/>
        </p:nvSpPr>
        <p:spPr>
          <a:xfrm>
            <a:off x="2793304" y="2509526"/>
            <a:ext cx="6801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latin typeface="MF YueYuan (Noncommercial) Regular" pitchFamily="2" charset="-122"/>
                <a:ea typeface="MF YueYuan (Noncommercial) Regular" pitchFamily="2" charset="-122"/>
              </a:rPr>
              <a:t>CS:GO</a:t>
            </a:r>
            <a:r>
              <a:rPr kumimoji="1" lang="zh-CN" altLang="en-US" sz="4000" b="1" dirty="0">
                <a:latin typeface="MF YueYuan (Noncommercial) Regular" pitchFamily="2" charset="-122"/>
                <a:ea typeface="MF YueYuan (Noncommercial) Regular" pitchFamily="2" charset="-122"/>
              </a:rPr>
              <a:t>私人服务器</a:t>
            </a:r>
            <a:endParaRPr kumimoji="1" lang="en-US" altLang="zh-CN" sz="4000" b="1" dirty="0">
              <a:latin typeface="MF YueYuan (Noncommercial) Regular" pitchFamily="2" charset="-122"/>
              <a:ea typeface="MF YueYuan (Noncommercial) Regular" pitchFamily="2" charset="-122"/>
            </a:endParaRPr>
          </a:p>
          <a:p>
            <a:r>
              <a:rPr kumimoji="1" lang="zh-CN" altLang="en-US" sz="4000" b="1" dirty="0">
                <a:latin typeface="MF YueYuan (Noncommercial) Regular" pitchFamily="2" charset="-122"/>
                <a:ea typeface="MF YueYuan (Noncommercial) Regular" pitchFamily="2" charset="-122"/>
              </a:rPr>
              <a:t>相关指令</a:t>
            </a:r>
            <a:r>
              <a:rPr kumimoji="1" lang="zh-CN" altLang="en-US" sz="4000" b="1">
                <a:latin typeface="MF YueYuan (Noncommercial) Regular" pitchFamily="2" charset="-122"/>
                <a:ea typeface="MF YueYuan (Noncommercial) Regular" pitchFamily="2" charset="-122"/>
              </a:rPr>
              <a:t>说明    </a:t>
            </a:r>
            <a:r>
              <a:rPr kumimoji="1" lang="en-US" altLang="zh-CN" sz="4000" b="1" dirty="0">
                <a:latin typeface="MF YueYuan (Noncommercial) Regular" pitchFamily="2" charset="-122"/>
                <a:ea typeface="MF YueYuan (Noncommercial) Regular" pitchFamily="2" charset="-122"/>
              </a:rPr>
              <a:t>Commands</a:t>
            </a:r>
            <a:endParaRPr kumimoji="1" lang="zh-CN" altLang="en-US" sz="4000" b="1" dirty="0">
              <a:latin typeface="MF YueYuan (Noncommercial) Regular" pitchFamily="2" charset="-122"/>
              <a:ea typeface="MF YueYuan (Noncommercial) Regular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8FA7778-88A5-5C4D-A6F6-6C0C70A2AACF}"/>
              </a:ext>
            </a:extLst>
          </p:cNvPr>
          <p:cNvGrpSpPr/>
          <p:nvPr/>
        </p:nvGrpSpPr>
        <p:grpSpPr>
          <a:xfrm>
            <a:off x="6814159" y="2390660"/>
            <a:ext cx="2292263" cy="893320"/>
            <a:chOff x="-100210" y="767026"/>
            <a:chExt cx="12595616" cy="490864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5741B77-4F3B-E34B-B769-76EED19C1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1737" y1="52006" x2="18103" y2="52315"/>
                          <a14:foregroundMark x1="26857" y1="52315" x2="30371" y2="52315"/>
                          <a14:foregroundMark x1="64788" y1="51543" x2="69297" y2="52315"/>
                          <a14:foregroundMark x1="84085" y1="51235" x2="87533" y2="52006"/>
                          <a14:backgroundMark x1="56698" y1="27006" x2="56366" y2="285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00210" y="767026"/>
              <a:ext cx="11423207" cy="4908646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A019AEE-AF17-8D4C-96C3-4303827CC533}"/>
                </a:ext>
              </a:extLst>
            </p:cNvPr>
            <p:cNvSpPr txBox="1"/>
            <p:nvPr/>
          </p:nvSpPr>
          <p:spPr>
            <a:xfrm>
              <a:off x="10346237" y="2974933"/>
              <a:ext cx="2149169" cy="1352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/>
                <a:t>TM</a:t>
              </a:r>
              <a:endParaRPr kumimoji="1" lang="zh-CN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184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10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MF YueYuan (Noncommercial) Regular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Ricky Liu</dc:creator>
  <cp:lastModifiedBy>Ricky Liu</cp:lastModifiedBy>
  <cp:revision>5</cp:revision>
  <dcterms:created xsi:type="dcterms:W3CDTF">2022-01-29T12:46:15Z</dcterms:created>
  <dcterms:modified xsi:type="dcterms:W3CDTF">2022-01-30T10:56:41Z</dcterms:modified>
</cp:coreProperties>
</file>