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256" r:id="rId4"/>
    <p:sldId id="257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66" r:id="rId13"/>
    <p:sldId id="272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Ureel" userId="491d788343953ed2" providerId="LiveId" clId="{24A4869E-8FD8-4CED-BC71-E8B38D33EB5F}"/>
    <pc:docChg chg="undo custSel modSld">
      <pc:chgData name="James Ureel" userId="491d788343953ed2" providerId="LiveId" clId="{24A4869E-8FD8-4CED-BC71-E8B38D33EB5F}" dt="2022-03-09T22:59:02.826" v="36" actId="20577"/>
      <pc:docMkLst>
        <pc:docMk/>
      </pc:docMkLst>
      <pc:sldChg chg="modSp mod">
        <pc:chgData name="James Ureel" userId="491d788343953ed2" providerId="LiveId" clId="{24A4869E-8FD8-4CED-BC71-E8B38D33EB5F}" dt="2022-03-09T22:59:02.826" v="36" actId="20577"/>
        <pc:sldMkLst>
          <pc:docMk/>
          <pc:sldMk cId="3754608830" sldId="273"/>
        </pc:sldMkLst>
        <pc:spChg chg="mod">
          <ac:chgData name="James Ureel" userId="491d788343953ed2" providerId="LiveId" clId="{24A4869E-8FD8-4CED-BC71-E8B38D33EB5F}" dt="2022-03-09T22:43:41.338" v="7" actId="20577"/>
          <ac:spMkLst>
            <pc:docMk/>
            <pc:sldMk cId="3754608830" sldId="273"/>
            <ac:spMk id="6" creationId="{B0757173-9BBF-4E45-9605-DEF78C5B2E4B}"/>
          </ac:spMkLst>
        </pc:spChg>
        <pc:spChg chg="mod">
          <ac:chgData name="James Ureel" userId="491d788343953ed2" providerId="LiveId" clId="{24A4869E-8FD8-4CED-BC71-E8B38D33EB5F}" dt="2022-03-09T22:59:02.826" v="36" actId="20577"/>
          <ac:spMkLst>
            <pc:docMk/>
            <pc:sldMk cId="3754608830" sldId="273"/>
            <ac:spMk id="9" creationId="{FD495FF7-7DA7-41EC-880B-78A50D0DDFB4}"/>
          </ac:spMkLst>
        </pc:spChg>
        <pc:spChg chg="mod">
          <ac:chgData name="James Ureel" userId="491d788343953ed2" providerId="LiveId" clId="{24A4869E-8FD8-4CED-BC71-E8B38D33EB5F}" dt="2022-03-09T22:55:51.865" v="22" actId="20577"/>
          <ac:spMkLst>
            <pc:docMk/>
            <pc:sldMk cId="3754608830" sldId="273"/>
            <ac:spMk id="12" creationId="{5C36F7FB-3A4C-41A4-92CC-851DA358EC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A87F-C914-479C-93E0-5FAA67EFB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BCD5C-489B-4CDC-98FE-537D3C648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9806-363A-45D6-96B2-EE8F364F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BDDC8-D3CD-45C6-9594-B5C2343E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7BB45-E96A-4142-9D2A-EA6F1695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3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BF0A-B220-4429-802D-6C2EACD2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3C1-9920-4136-A145-B282D29CF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D7150-1FA6-4788-9137-6A54C319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0CC62-E975-4495-9113-5941D918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A3811-0B92-4D29-8BAA-C519806F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0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E1328-02ED-451D-A669-C3FC382A8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F3B60-AA99-47C5-90EA-B0CA90347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3213D-DA2C-49DC-B63C-DF4ED9A2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9895C-8D7A-4838-BA94-E2787460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B38B0-A29F-45E2-BC04-AC81E978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2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B153-EAE2-40F0-B099-14E01467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A33D-6182-4B4D-A031-D209B2CC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F4870-48A5-4EAC-9969-22A694A3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D6CF7-4C76-4D4D-8381-EC83ED8B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C9BE6-E684-4C73-9B34-4A64878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8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C885-B17F-40C4-9213-C86649F7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6A542-CCC9-4E25-9EDD-7ABE9781A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2D12E-458B-4414-85C2-9BA4C6DF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9BE34-31B9-4BD8-A771-B0DC129B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8C5C3-DEA8-484B-B125-BD8E1513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8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BB54-564A-4DED-9D14-4791B4D7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7EA4-685A-46B8-97C9-820EF114D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2EC26-FDA2-490C-A6CA-7140F85C6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27B9D-351E-4B84-BDAC-14E3E110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6B654-2031-4BBA-B1C0-852CC3E8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C5F1A-0A3E-4BF1-8CC6-AF7979F8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6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1CF2-C887-41F6-8631-917CD7DC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B8E05-2CD4-45E4-BF67-303124735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47C62-143D-485C-B418-4C82E8049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3B442-EF98-4B53-B5CC-66995799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75C15-2234-4EE9-8ACF-3F5FEB71A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46C27-03CE-483F-A365-54A709F3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E655A-5759-4108-9A1F-D2BEFA76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41346-D719-4288-8E52-DD4E0677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2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E567-EC92-4446-8FF1-54D9F6AF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F3978-F3CF-497F-851E-6BAF047C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DC37B-1E0C-43C0-BCB0-1C7BFB99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23B08-804E-4C85-8640-77B12954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1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23472-E19A-4CDE-92CF-BAF542CB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24E50-6E55-460F-8032-1D4B5AB6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EFB33-6A21-4612-B443-12A88124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0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CA05-2728-48B5-818C-EF856D82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1A92F-0184-4B3B-B392-90ADF386A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BEDE7-31EC-42E5-9B23-06A095119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BF44D-A836-450C-9022-142B2C6D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42AF9-4B1E-426E-AA55-E3FB5603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02194-A945-421D-9D11-09009A24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6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AC4D-7B7E-4498-9D8F-1CAA1737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48BB9-B4D2-4617-9656-609B6C12A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79ACF-A7E3-4735-8118-A7C1069D1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228E1-B503-49F1-8AB3-585F19F3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41D32-6424-4836-8759-B2C7B768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267F7-D72C-4F01-8523-6EE37E53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F928E-0888-4790-A6D3-FFDB99C4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29925-FD79-4810-9885-1DA39FD8A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E7D4D-AAD3-400A-BED6-4CAE5F1BC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97311-7C63-485A-A71D-04006194B27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F0BEE-BE12-402E-BD6A-F50F00CA6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D73ED-F09F-470B-B19B-5B27EBE99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9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E4C0A7-9A73-4A9D-9855-C38E5C6B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US!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2A4DF1-7024-4F28-85ED-E019E515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5619" cy="4351338"/>
          </a:xfrm>
        </p:spPr>
        <p:txBody>
          <a:bodyPr/>
          <a:lstStyle/>
          <a:p>
            <a:r>
              <a:rPr lang="en-US" dirty="0"/>
              <a:t>Similar to Kahoot</a:t>
            </a:r>
          </a:p>
          <a:p>
            <a:r>
              <a:rPr lang="en-US" dirty="0"/>
              <a:t>Similar to </a:t>
            </a:r>
            <a:r>
              <a:rPr lang="en-US" dirty="0" err="1"/>
              <a:t>jackbox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Future Dev:</a:t>
            </a:r>
          </a:p>
          <a:p>
            <a:pPr marL="0" indent="0">
              <a:buNone/>
            </a:pPr>
            <a:r>
              <a:rPr lang="en-US" dirty="0" err="1"/>
              <a:t>QRCode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Game History</a:t>
            </a:r>
          </a:p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40CC972-B78A-453C-B238-DE7680C5E651}"/>
              </a:ext>
            </a:extLst>
          </p:cNvPr>
          <p:cNvSpPr txBox="1">
            <a:spLocks/>
          </p:cNvSpPr>
          <p:nvPr/>
        </p:nvSpPr>
        <p:spPr>
          <a:xfrm>
            <a:off x="5993921" y="1701890"/>
            <a:ext cx="49156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Front End: James S &amp; Nathan</a:t>
            </a:r>
          </a:p>
          <a:p>
            <a:r>
              <a:rPr lang="en-US" dirty="0"/>
              <a:t>Ricky: sockets &amp; chat</a:t>
            </a:r>
          </a:p>
          <a:p>
            <a:r>
              <a:rPr lang="en-US" dirty="0" err="1"/>
              <a:t>Vilson</a:t>
            </a:r>
            <a:r>
              <a:rPr lang="en-US" dirty="0"/>
              <a:t>: routes</a:t>
            </a:r>
          </a:p>
          <a:p>
            <a:r>
              <a:rPr lang="en-US" dirty="0"/>
              <a:t>James U: DB &amp;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67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Host a Game – QR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6280031" y="1889185"/>
            <a:ext cx="4931434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&lt;room name&gt; Crazy John’s Trivia</a:t>
            </a:r>
          </a:p>
          <a:p>
            <a:pPr algn="ctr"/>
            <a:r>
              <a:rPr lang="en-US" dirty="0"/>
              <a:t>Room Code: XYZZ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4931434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In what year did Facebook go public?</a:t>
            </a:r>
          </a:p>
          <a:p>
            <a:endParaRPr lang="en-US" dirty="0"/>
          </a:p>
          <a:p>
            <a:pPr marL="342900" indent="-342900">
              <a:buFontTx/>
              <a:buAutoNum type="alphaLcPeriod"/>
            </a:pPr>
            <a:r>
              <a:rPr lang="en-US" u="sng" dirty="0"/>
              <a:t>1999</a:t>
            </a:r>
          </a:p>
          <a:p>
            <a:pPr marL="342900" indent="-342900">
              <a:buAutoNum type="alphaLcPeriod"/>
            </a:pPr>
            <a:r>
              <a:rPr lang="en-US" u="sng" dirty="0"/>
              <a:t>2000</a:t>
            </a:r>
          </a:p>
          <a:p>
            <a:pPr marL="342900" indent="-342900">
              <a:buAutoNum type="alphaLcPeriod"/>
            </a:pPr>
            <a:r>
              <a:rPr lang="en-US" u="sng" dirty="0"/>
              <a:t>2004</a:t>
            </a:r>
          </a:p>
          <a:p>
            <a:pPr marL="342900" indent="-342900">
              <a:buAutoNum type="alphaLcPeriod"/>
            </a:pPr>
            <a:r>
              <a:rPr lang="en-US" u="sng" dirty="0"/>
              <a:t>2006</a:t>
            </a:r>
          </a:p>
          <a:p>
            <a:endParaRPr lang="en-US" dirty="0"/>
          </a:p>
          <a:p>
            <a:r>
              <a:rPr lang="en-US" dirty="0"/>
              <a:t>Answers Submitted: (2 of 3)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CDAB9-1CDB-41EE-829B-44906A148ECA}"/>
              </a:ext>
            </a:extLst>
          </p:cNvPr>
          <p:cNvSpPr/>
          <p:nvPr/>
        </p:nvSpPr>
        <p:spPr>
          <a:xfrm>
            <a:off x="9693388" y="125965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Logout</a:t>
            </a:r>
            <a:r>
              <a:rPr lang="en-US" dirty="0"/>
              <a:t>	</a:t>
            </a:r>
            <a:r>
              <a:rPr lang="en-US" u="sng" dirty="0"/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7637252" y="598691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6"/>
            <a:ext cx="1608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Behind paywall</a:t>
            </a:r>
          </a:p>
          <a:p>
            <a:endParaRPr lang="en-US" dirty="0"/>
          </a:p>
          <a:p>
            <a:r>
              <a:rPr lang="en-US" dirty="0"/>
              <a:t>Host view</a:t>
            </a:r>
          </a:p>
        </p:txBody>
      </p:sp>
      <p:pic>
        <p:nvPicPr>
          <p:cNvPr id="1026" name="Picture 2" descr="QR code - Wikipedia">
            <a:extLst>
              <a:ext uri="{FF2B5EF4-FFF2-40B4-BE49-F238E27FC236}">
                <a16:creationId xmlns:a16="http://schemas.microsoft.com/office/drawing/2014/main" id="{B428D8E2-B21D-4202-9EB1-C3F48D160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546" y="1974945"/>
            <a:ext cx="570490" cy="57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6FB83A-F9CF-4DA9-BE86-EB3042A2F839}"/>
              </a:ext>
            </a:extLst>
          </p:cNvPr>
          <p:cNvSpPr/>
          <p:nvPr/>
        </p:nvSpPr>
        <p:spPr>
          <a:xfrm>
            <a:off x="9291782" y="3657600"/>
            <a:ext cx="1690254" cy="1403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Remaining: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0:24</a:t>
            </a:r>
          </a:p>
        </p:txBody>
      </p:sp>
    </p:spTree>
    <p:extLst>
      <p:ext uri="{BB962C8B-B14F-4D97-AF65-F5344CB8AC3E}">
        <p14:creationId xmlns:p14="http://schemas.microsoft.com/office/powerpoint/2010/main" val="306267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Guest View (follow </a:t>
            </a:r>
            <a:r>
              <a:rPr lang="en-US" dirty="0" err="1"/>
              <a:t>Qrcode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6280031" y="1889185"/>
            <a:ext cx="4931434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Crazy John’s Trivia</a:t>
            </a:r>
            <a:endParaRPr lang="en-US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4931434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Room #: </a:t>
            </a:r>
          </a:p>
          <a:p>
            <a:r>
              <a:rPr lang="en-US" dirty="0"/>
              <a:t>Join Trivia Room: Crazy John’s Trivia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Party Name: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6280030" y="5986915"/>
            <a:ext cx="4931434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 – Learn More – Become a 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6"/>
            <a:ext cx="46451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in room</a:t>
            </a:r>
          </a:p>
          <a:p>
            <a:endParaRPr lang="en-US" dirty="0"/>
          </a:p>
          <a:p>
            <a:r>
              <a:rPr lang="en-US" dirty="0"/>
              <a:t>guest view – room code/</a:t>
            </a:r>
            <a:r>
              <a:rPr lang="en-US" dirty="0" err="1"/>
              <a:t>qr</a:t>
            </a:r>
            <a:r>
              <a:rPr lang="en-US" dirty="0"/>
              <a:t> backup?</a:t>
            </a:r>
          </a:p>
          <a:p>
            <a:endParaRPr lang="en-US" dirty="0"/>
          </a:p>
          <a:p>
            <a:r>
              <a:rPr lang="en-US" dirty="0"/>
              <a:t>Enter room number if haven’t scanned QR code</a:t>
            </a:r>
          </a:p>
        </p:txBody>
      </p:sp>
      <p:pic>
        <p:nvPicPr>
          <p:cNvPr id="1026" name="Picture 2" descr="QR code - Wikipedia">
            <a:extLst>
              <a:ext uri="{FF2B5EF4-FFF2-40B4-BE49-F238E27FC236}">
                <a16:creationId xmlns:a16="http://schemas.microsoft.com/office/drawing/2014/main" id="{B428D8E2-B21D-4202-9EB1-C3F48D160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65" y="1977367"/>
            <a:ext cx="570490" cy="57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7AC29F-3EED-4FA6-8919-335A86AFD6A6}"/>
              </a:ext>
            </a:extLst>
          </p:cNvPr>
          <p:cNvSpPr/>
          <p:nvPr/>
        </p:nvSpPr>
        <p:spPr>
          <a:xfrm>
            <a:off x="8745746" y="4479985"/>
            <a:ext cx="2216989" cy="7504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 Game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A6ACF1-CBE4-4A76-8886-2F9780EE3B34}"/>
              </a:ext>
            </a:extLst>
          </p:cNvPr>
          <p:cNvSpPr/>
          <p:nvPr/>
        </p:nvSpPr>
        <p:spPr>
          <a:xfrm>
            <a:off x="7314546" y="3134795"/>
            <a:ext cx="1130060" cy="177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2A018C-3180-4F7B-AF17-BAB27C47B1F8}"/>
              </a:ext>
            </a:extLst>
          </p:cNvPr>
          <p:cNvSpPr/>
          <p:nvPr/>
        </p:nvSpPr>
        <p:spPr>
          <a:xfrm>
            <a:off x="7565366" y="3895497"/>
            <a:ext cx="1130060" cy="177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9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Guest View (waiting)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6280031" y="1889185"/>
            <a:ext cx="4931434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Crazy John’s Trivia</a:t>
            </a:r>
            <a:endParaRPr lang="en-US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3630588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6280030" y="5986915"/>
            <a:ext cx="4931434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 – Learn More – Become a 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6"/>
            <a:ext cx="320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guest view – click on the answer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50C12-5DB1-4FC1-901A-09717776A935}"/>
              </a:ext>
            </a:extLst>
          </p:cNvPr>
          <p:cNvSpPr/>
          <p:nvPr/>
        </p:nvSpPr>
        <p:spPr>
          <a:xfrm>
            <a:off x="10075347" y="2909371"/>
            <a:ext cx="1690254" cy="2493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Chat here</a:t>
            </a:r>
          </a:p>
        </p:txBody>
      </p:sp>
      <p:pic>
        <p:nvPicPr>
          <p:cNvPr id="3" name="Graphic 2" descr="Send with solid fill">
            <a:extLst>
              <a:ext uri="{FF2B5EF4-FFF2-40B4-BE49-F238E27FC236}">
                <a16:creationId xmlns:a16="http://schemas.microsoft.com/office/drawing/2014/main" id="{33447DD7-C658-4A53-A2EF-73244F3D2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064" y="5032468"/>
            <a:ext cx="370805" cy="3708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2FC694-8749-4FA3-BF8E-251BAAAD0C0D}"/>
              </a:ext>
            </a:extLst>
          </p:cNvPr>
          <p:cNvSpPr/>
          <p:nvPr/>
        </p:nvSpPr>
        <p:spPr>
          <a:xfrm>
            <a:off x="10141527" y="4922982"/>
            <a:ext cx="1136073" cy="378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270963-2A0F-4BEE-A09F-D53BC5887FD2}"/>
              </a:ext>
            </a:extLst>
          </p:cNvPr>
          <p:cNvSpPr/>
          <p:nvPr/>
        </p:nvSpPr>
        <p:spPr>
          <a:xfrm>
            <a:off x="7897092" y="3671630"/>
            <a:ext cx="1690254" cy="1403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Waiting for the game to start</a:t>
            </a:r>
          </a:p>
        </p:txBody>
      </p:sp>
    </p:spTree>
    <p:extLst>
      <p:ext uri="{BB962C8B-B14F-4D97-AF65-F5344CB8AC3E}">
        <p14:creationId xmlns:p14="http://schemas.microsoft.com/office/powerpoint/2010/main" val="148198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Guest View (follow </a:t>
            </a:r>
            <a:r>
              <a:rPr lang="en-US" dirty="0" err="1"/>
              <a:t>Qrcode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6280031" y="1889185"/>
            <a:ext cx="4931434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Crazy John’s Trivia</a:t>
            </a:r>
            <a:endParaRPr lang="en-US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3630588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In what year did Facebook go public?</a:t>
            </a:r>
          </a:p>
          <a:p>
            <a:endParaRPr lang="en-US" dirty="0"/>
          </a:p>
          <a:p>
            <a:pPr marL="342900" indent="-342900">
              <a:buFontTx/>
              <a:buAutoNum type="alphaLcPeriod"/>
            </a:pPr>
            <a:r>
              <a:rPr lang="en-US" u="sng" dirty="0"/>
              <a:t>1999</a:t>
            </a:r>
          </a:p>
          <a:p>
            <a:pPr marL="342900" indent="-342900">
              <a:buAutoNum type="alphaLcPeriod"/>
            </a:pPr>
            <a:r>
              <a:rPr lang="en-US" u="sng" dirty="0"/>
              <a:t>2000</a:t>
            </a:r>
          </a:p>
          <a:p>
            <a:pPr marL="342900" indent="-342900">
              <a:buAutoNum type="alphaLcPeriod"/>
            </a:pPr>
            <a:r>
              <a:rPr lang="en-US" u="sng" dirty="0"/>
              <a:t>2004</a:t>
            </a:r>
          </a:p>
          <a:p>
            <a:pPr marL="342900" indent="-342900">
              <a:buAutoNum type="alphaLcPeriod"/>
            </a:pPr>
            <a:r>
              <a:rPr lang="en-US" u="sng" dirty="0"/>
              <a:t>2006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6280030" y="5986915"/>
            <a:ext cx="4931434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 – Learn More – Become a 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6"/>
            <a:ext cx="320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guest view – click on the answer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50C12-5DB1-4FC1-901A-09717776A935}"/>
              </a:ext>
            </a:extLst>
          </p:cNvPr>
          <p:cNvSpPr/>
          <p:nvPr/>
        </p:nvSpPr>
        <p:spPr>
          <a:xfrm>
            <a:off x="10075347" y="2909371"/>
            <a:ext cx="1690254" cy="2493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Chat here</a:t>
            </a:r>
          </a:p>
        </p:txBody>
      </p:sp>
      <p:pic>
        <p:nvPicPr>
          <p:cNvPr id="3" name="Graphic 2" descr="Send with solid fill">
            <a:extLst>
              <a:ext uri="{FF2B5EF4-FFF2-40B4-BE49-F238E27FC236}">
                <a16:creationId xmlns:a16="http://schemas.microsoft.com/office/drawing/2014/main" id="{33447DD7-C658-4A53-A2EF-73244F3D2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064" y="5032468"/>
            <a:ext cx="370805" cy="3708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2FC694-8749-4FA3-BF8E-251BAAAD0C0D}"/>
              </a:ext>
            </a:extLst>
          </p:cNvPr>
          <p:cNvSpPr/>
          <p:nvPr/>
        </p:nvSpPr>
        <p:spPr>
          <a:xfrm>
            <a:off x="10141527" y="4922982"/>
            <a:ext cx="1136073" cy="378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270963-2A0F-4BEE-A09F-D53BC5887FD2}"/>
              </a:ext>
            </a:extLst>
          </p:cNvPr>
          <p:cNvSpPr/>
          <p:nvPr/>
        </p:nvSpPr>
        <p:spPr>
          <a:xfrm>
            <a:off x="7897092" y="3671630"/>
            <a:ext cx="1690254" cy="1403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Remaining: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0:24</a:t>
            </a:r>
          </a:p>
        </p:txBody>
      </p:sp>
    </p:spTree>
    <p:extLst>
      <p:ext uri="{BB962C8B-B14F-4D97-AF65-F5344CB8AC3E}">
        <p14:creationId xmlns:p14="http://schemas.microsoft.com/office/powerpoint/2010/main" val="4224424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Guest View (follow </a:t>
            </a:r>
            <a:r>
              <a:rPr lang="en-US" dirty="0" err="1"/>
              <a:t>Qrcode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6280031" y="1889185"/>
            <a:ext cx="4931434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Crazy John’s Trivia</a:t>
            </a:r>
            <a:endParaRPr lang="en-US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3630588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In what year did Facebook go public?</a:t>
            </a:r>
          </a:p>
          <a:p>
            <a:endParaRPr lang="en-US" dirty="0"/>
          </a:p>
          <a:p>
            <a:pPr marL="342900" indent="-342900">
              <a:buFontTx/>
              <a:buAutoNum type="alphaLcPeriod"/>
            </a:pPr>
            <a:r>
              <a:rPr lang="en-US" u="sng" dirty="0"/>
              <a:t>1999</a:t>
            </a:r>
          </a:p>
          <a:p>
            <a:pPr marL="342900" indent="-342900">
              <a:buAutoNum type="alphaLcPeriod"/>
            </a:pPr>
            <a:r>
              <a:rPr lang="en-US" u="sng" dirty="0"/>
              <a:t>2000</a:t>
            </a:r>
          </a:p>
          <a:p>
            <a:pPr marL="342900" indent="-342900">
              <a:buAutoNum type="alphaLcPeriod"/>
            </a:pPr>
            <a:r>
              <a:rPr lang="en-US" u="sng" dirty="0"/>
              <a:t>2004</a:t>
            </a:r>
          </a:p>
          <a:p>
            <a:pPr marL="342900" indent="-342900">
              <a:buAutoNum type="alphaLcPeriod"/>
            </a:pPr>
            <a:r>
              <a:rPr lang="en-US" u="sng" dirty="0"/>
              <a:t>2006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6280030" y="5986915"/>
            <a:ext cx="4931434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 – Learn More – Become a 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5"/>
            <a:ext cx="4442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guest view – when time expires, let them know how they did before going to the next question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50C12-5DB1-4FC1-901A-09717776A935}"/>
              </a:ext>
            </a:extLst>
          </p:cNvPr>
          <p:cNvSpPr/>
          <p:nvPr/>
        </p:nvSpPr>
        <p:spPr>
          <a:xfrm>
            <a:off x="10075347" y="2909371"/>
            <a:ext cx="1690254" cy="2493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Chat here</a:t>
            </a:r>
          </a:p>
        </p:txBody>
      </p:sp>
      <p:pic>
        <p:nvPicPr>
          <p:cNvPr id="3" name="Graphic 2" descr="Send with solid fill">
            <a:extLst>
              <a:ext uri="{FF2B5EF4-FFF2-40B4-BE49-F238E27FC236}">
                <a16:creationId xmlns:a16="http://schemas.microsoft.com/office/drawing/2014/main" id="{33447DD7-C658-4A53-A2EF-73244F3D2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064" y="5032468"/>
            <a:ext cx="370805" cy="3708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2FC694-8749-4FA3-BF8E-251BAAAD0C0D}"/>
              </a:ext>
            </a:extLst>
          </p:cNvPr>
          <p:cNvSpPr/>
          <p:nvPr/>
        </p:nvSpPr>
        <p:spPr>
          <a:xfrm>
            <a:off x="10141527" y="4922982"/>
            <a:ext cx="1136073" cy="378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754ED3F9-5F58-4F9E-AE13-0590B8BA9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2796" y="3699122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15EA8B-DFAD-4172-B8CB-69DF7A42C41C}"/>
              </a:ext>
            </a:extLst>
          </p:cNvPr>
          <p:cNvSpPr txBox="1"/>
          <p:nvPr/>
        </p:nvSpPr>
        <p:spPr>
          <a:xfrm>
            <a:off x="6732654" y="4822381"/>
            <a:ext cx="285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Sorry – better luck next time</a:t>
            </a:r>
          </a:p>
        </p:txBody>
      </p:sp>
    </p:spTree>
    <p:extLst>
      <p:ext uri="{BB962C8B-B14F-4D97-AF65-F5344CB8AC3E}">
        <p14:creationId xmlns:p14="http://schemas.microsoft.com/office/powerpoint/2010/main" val="958704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Guest View (end of game)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6280031" y="1889185"/>
            <a:ext cx="4931434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Crazy John’s Trivia</a:t>
            </a:r>
            <a:endParaRPr lang="en-US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3630588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You’re on the podium!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6280030" y="5986915"/>
            <a:ext cx="4931434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 – Learn More – Become a 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5"/>
            <a:ext cx="444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guest view –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50C12-5DB1-4FC1-901A-09717776A935}"/>
              </a:ext>
            </a:extLst>
          </p:cNvPr>
          <p:cNvSpPr/>
          <p:nvPr/>
        </p:nvSpPr>
        <p:spPr>
          <a:xfrm>
            <a:off x="10075347" y="2909371"/>
            <a:ext cx="1690254" cy="2493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Chat here</a:t>
            </a:r>
          </a:p>
        </p:txBody>
      </p:sp>
      <p:pic>
        <p:nvPicPr>
          <p:cNvPr id="3" name="Graphic 2" descr="Send with solid fill">
            <a:extLst>
              <a:ext uri="{FF2B5EF4-FFF2-40B4-BE49-F238E27FC236}">
                <a16:creationId xmlns:a16="http://schemas.microsoft.com/office/drawing/2014/main" id="{33447DD7-C658-4A53-A2EF-73244F3D2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064" y="5032468"/>
            <a:ext cx="370805" cy="3708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2FC694-8749-4FA3-BF8E-251BAAAD0C0D}"/>
              </a:ext>
            </a:extLst>
          </p:cNvPr>
          <p:cNvSpPr/>
          <p:nvPr/>
        </p:nvSpPr>
        <p:spPr>
          <a:xfrm>
            <a:off x="10141527" y="4922982"/>
            <a:ext cx="1136073" cy="378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Trophy with solid fill">
            <a:extLst>
              <a:ext uri="{FF2B5EF4-FFF2-40B4-BE49-F238E27FC236}">
                <a16:creationId xmlns:a16="http://schemas.microsoft.com/office/drawing/2014/main" id="{F30FDD74-8C81-4D25-BD0D-F1CE50C88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8124" y="36991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76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Host a Game –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6280031" y="1889185"/>
            <a:ext cx="4931434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Crazy John’s Trivia</a:t>
            </a:r>
            <a:endParaRPr lang="en-US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4931434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The Smarties and the </a:t>
            </a:r>
            <a:r>
              <a:rPr lang="en-US" dirty="0" err="1"/>
              <a:t>Farties</a:t>
            </a:r>
            <a:r>
              <a:rPr lang="en-US" dirty="0"/>
              <a:t>…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Jane</a:t>
            </a:r>
          </a:p>
          <a:p>
            <a:pPr marL="342900" indent="-342900">
              <a:buAutoNum type="arabicPeriod"/>
            </a:pPr>
            <a:r>
              <a:rPr lang="en-US" dirty="0"/>
              <a:t>Jack</a:t>
            </a:r>
          </a:p>
          <a:p>
            <a:pPr marL="342900" indent="-342900">
              <a:buAutoNum type="arabicPeriod"/>
            </a:pPr>
            <a:r>
              <a:rPr lang="en-US" dirty="0"/>
              <a:t>Sue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CDAB9-1CDB-41EE-829B-44906A148ECA}"/>
              </a:ext>
            </a:extLst>
          </p:cNvPr>
          <p:cNvSpPr/>
          <p:nvPr/>
        </p:nvSpPr>
        <p:spPr>
          <a:xfrm>
            <a:off x="9693388" y="125965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Logout</a:t>
            </a:r>
            <a:r>
              <a:rPr lang="en-US" dirty="0"/>
              <a:t>	</a:t>
            </a:r>
            <a:r>
              <a:rPr lang="en-US" u="sng" dirty="0"/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7637252" y="598691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6"/>
            <a:ext cx="114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view</a:t>
            </a:r>
          </a:p>
        </p:txBody>
      </p:sp>
      <p:pic>
        <p:nvPicPr>
          <p:cNvPr id="1026" name="Picture 2" descr="QR code - Wikipedia">
            <a:extLst>
              <a:ext uri="{FF2B5EF4-FFF2-40B4-BE49-F238E27FC236}">
                <a16:creationId xmlns:a16="http://schemas.microsoft.com/office/drawing/2014/main" id="{B428D8E2-B21D-4202-9EB1-C3F48D160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65" y="1977367"/>
            <a:ext cx="570490" cy="57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BC721BA-24BF-4079-8647-3408AB7DB0EC}"/>
              </a:ext>
            </a:extLst>
          </p:cNvPr>
          <p:cNvSpPr/>
          <p:nvPr/>
        </p:nvSpPr>
        <p:spPr>
          <a:xfrm>
            <a:off x="8745746" y="4479985"/>
            <a:ext cx="2216989" cy="7504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Game</a:t>
            </a:r>
          </a:p>
        </p:txBody>
      </p:sp>
      <p:pic>
        <p:nvPicPr>
          <p:cNvPr id="15" name="Graphic 14" descr="Trophy with solid fill">
            <a:extLst>
              <a:ext uri="{FF2B5EF4-FFF2-40B4-BE49-F238E27FC236}">
                <a16:creationId xmlns:a16="http://schemas.microsoft.com/office/drawing/2014/main" id="{282AF5C0-C907-4925-A9AA-AB0174796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8497" y="3534652"/>
            <a:ext cx="388755" cy="38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1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1DD652-44F6-4A7E-9E44-BD58D09582A7}"/>
              </a:ext>
            </a:extLst>
          </p:cNvPr>
          <p:cNvSpPr/>
          <p:nvPr/>
        </p:nvSpPr>
        <p:spPr>
          <a:xfrm>
            <a:off x="431321" y="534838"/>
            <a:ext cx="1664898" cy="123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(registered $$ Clients)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0A629-61EA-4B4F-B070-721C8AF4D6D8}"/>
              </a:ext>
            </a:extLst>
          </p:cNvPr>
          <p:cNvSpPr/>
          <p:nvPr/>
        </p:nvSpPr>
        <p:spPr>
          <a:xfrm>
            <a:off x="2672751" y="534838"/>
            <a:ext cx="1664898" cy="123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(game)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757173-9BBF-4E45-9605-DEF78C5B2E4B}"/>
              </a:ext>
            </a:extLst>
          </p:cNvPr>
          <p:cNvSpPr/>
          <p:nvPr/>
        </p:nvSpPr>
        <p:spPr>
          <a:xfrm>
            <a:off x="7407215" y="534837"/>
            <a:ext cx="1664898" cy="123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C9A4C-4CD9-4777-AE47-4F5062796DFC}"/>
              </a:ext>
            </a:extLst>
          </p:cNvPr>
          <p:cNvSpPr txBox="1"/>
          <p:nvPr/>
        </p:nvSpPr>
        <p:spPr>
          <a:xfrm>
            <a:off x="595223" y="2260121"/>
            <a:ext cx="17925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Host</a:t>
            </a:r>
          </a:p>
          <a:p>
            <a:r>
              <a:rPr lang="en-US" dirty="0"/>
              <a:t>id</a:t>
            </a:r>
          </a:p>
          <a:p>
            <a:r>
              <a:rPr lang="en-US" dirty="0" err="1"/>
              <a:t>Fname</a:t>
            </a:r>
            <a:endParaRPr lang="en-US" dirty="0"/>
          </a:p>
          <a:p>
            <a:r>
              <a:rPr lang="en-US" dirty="0" err="1"/>
              <a:t>Lname</a:t>
            </a:r>
            <a:endParaRPr lang="en-US" dirty="0"/>
          </a:p>
          <a:p>
            <a:r>
              <a:rPr lang="en-US" dirty="0"/>
              <a:t>Email</a:t>
            </a:r>
          </a:p>
          <a:p>
            <a:r>
              <a:rPr lang="en-US" dirty="0"/>
              <a:t>Plan</a:t>
            </a:r>
          </a:p>
          <a:p>
            <a:r>
              <a:rPr lang="en-US" dirty="0"/>
              <a:t>Payment info </a:t>
            </a:r>
            <a:r>
              <a:rPr lang="en-US" dirty="0" err="1"/>
              <a:t>tbd</a:t>
            </a:r>
            <a:endParaRPr lang="en-US" dirty="0"/>
          </a:p>
          <a:p>
            <a:r>
              <a:rPr lang="en-US" dirty="0"/>
              <a:t>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95FF7-7DA7-41EC-880B-78A50D0DDFB4}"/>
              </a:ext>
            </a:extLst>
          </p:cNvPr>
          <p:cNvSpPr txBox="1"/>
          <p:nvPr/>
        </p:nvSpPr>
        <p:spPr>
          <a:xfrm>
            <a:off x="2792083" y="2110597"/>
            <a:ext cx="12594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Room</a:t>
            </a:r>
          </a:p>
          <a:p>
            <a:r>
              <a:rPr lang="en-US" dirty="0"/>
              <a:t>Id</a:t>
            </a:r>
          </a:p>
          <a:p>
            <a:r>
              <a:rPr lang="en-US" dirty="0" err="1"/>
              <a:t>Host_id</a:t>
            </a:r>
            <a:endParaRPr lang="en-US" dirty="0"/>
          </a:p>
          <a:p>
            <a:r>
              <a:rPr lang="en-US" dirty="0"/>
              <a:t>title</a:t>
            </a:r>
          </a:p>
          <a:p>
            <a:r>
              <a:rPr lang="en-US" dirty="0"/>
              <a:t>Active</a:t>
            </a:r>
          </a:p>
          <a:p>
            <a:r>
              <a:rPr lang="en-US"/>
              <a:t>room_code</a:t>
            </a:r>
            <a:endParaRPr lang="en-US" dirty="0"/>
          </a:p>
          <a:p>
            <a:r>
              <a:rPr lang="en-US" dirty="0"/>
              <a:t>expires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B5BCB5-600A-49E0-9583-83FA71F81C4B}"/>
              </a:ext>
            </a:extLst>
          </p:cNvPr>
          <p:cNvSpPr/>
          <p:nvPr/>
        </p:nvSpPr>
        <p:spPr>
          <a:xfrm>
            <a:off x="4770409" y="534837"/>
            <a:ext cx="1664898" cy="123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- player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5ACDE-CAA0-412E-87A1-307FCD83CDD1}"/>
              </a:ext>
            </a:extLst>
          </p:cNvPr>
          <p:cNvSpPr txBox="1"/>
          <p:nvPr/>
        </p:nvSpPr>
        <p:spPr>
          <a:xfrm>
            <a:off x="4766570" y="2136476"/>
            <a:ext cx="13077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RoomPlayer</a:t>
            </a:r>
            <a:endParaRPr lang="en-US" u="sng" dirty="0"/>
          </a:p>
          <a:p>
            <a:r>
              <a:rPr lang="en-US" dirty="0"/>
              <a:t>id</a:t>
            </a:r>
          </a:p>
          <a:p>
            <a:r>
              <a:rPr lang="en-US" dirty="0" err="1"/>
              <a:t>room_id</a:t>
            </a:r>
            <a:endParaRPr lang="en-US" dirty="0"/>
          </a:p>
          <a:p>
            <a:r>
              <a:rPr lang="en-US" dirty="0" err="1"/>
              <a:t>player_id</a:t>
            </a:r>
            <a:endParaRPr lang="en-US" dirty="0"/>
          </a:p>
          <a:p>
            <a:r>
              <a:rPr lang="en-US" dirty="0"/>
              <a:t>Score</a:t>
            </a:r>
          </a:p>
          <a:p>
            <a:r>
              <a:rPr lang="en-US" dirty="0"/>
              <a:t>Rank</a:t>
            </a:r>
          </a:p>
          <a:p>
            <a:r>
              <a:rPr lang="en-US" dirty="0"/>
              <a:t>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36F7FB-3A4C-41A4-92CC-851DA358ECBC}"/>
              </a:ext>
            </a:extLst>
          </p:cNvPr>
          <p:cNvSpPr txBox="1"/>
          <p:nvPr/>
        </p:nvSpPr>
        <p:spPr>
          <a:xfrm>
            <a:off x="7407215" y="1972097"/>
            <a:ext cx="28286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Player</a:t>
            </a:r>
          </a:p>
          <a:p>
            <a:r>
              <a:rPr lang="en-US" dirty="0"/>
              <a:t>Id – local storage encrypted</a:t>
            </a:r>
          </a:p>
          <a:p>
            <a:r>
              <a:rPr lang="en-US" dirty="0" err="1"/>
              <a:t>screen_name</a:t>
            </a:r>
            <a:endParaRPr lang="en-US" dirty="0"/>
          </a:p>
          <a:p>
            <a:r>
              <a:rPr lang="en-US" dirty="0"/>
              <a:t>Big brother data collection…</a:t>
            </a:r>
          </a:p>
          <a:p>
            <a:r>
              <a:rPr lang="en-US" dirty="0"/>
              <a:t>IP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D883A-6909-45AA-9E58-4E7524E2AFA5}"/>
              </a:ext>
            </a:extLst>
          </p:cNvPr>
          <p:cNvSpPr txBox="1"/>
          <p:nvPr/>
        </p:nvSpPr>
        <p:spPr>
          <a:xfrm>
            <a:off x="520188" y="165505"/>
            <a:ext cx="111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5CC6B6-669A-4C90-A458-9404F5FA4879}"/>
              </a:ext>
            </a:extLst>
          </p:cNvPr>
          <p:cNvSpPr/>
          <p:nvPr/>
        </p:nvSpPr>
        <p:spPr>
          <a:xfrm>
            <a:off x="819509" y="5322498"/>
            <a:ext cx="4373593" cy="123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Questions from API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58DED-FD6E-476F-91C6-369BFD5E8A77}"/>
              </a:ext>
            </a:extLst>
          </p:cNvPr>
          <p:cNvSpPr/>
          <p:nvPr/>
        </p:nvSpPr>
        <p:spPr>
          <a:xfrm>
            <a:off x="6052867" y="5322498"/>
            <a:ext cx="4373593" cy="123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data?</a:t>
            </a:r>
          </a:p>
        </p:txBody>
      </p:sp>
    </p:spTree>
    <p:extLst>
      <p:ext uri="{BB962C8B-B14F-4D97-AF65-F5344CB8AC3E}">
        <p14:creationId xmlns:p14="http://schemas.microsoft.com/office/powerpoint/2010/main" val="375460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Index/Home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8EC33-3464-422B-A0DC-2C27C3187E38}"/>
              </a:ext>
            </a:extLst>
          </p:cNvPr>
          <p:cNvSpPr/>
          <p:nvPr/>
        </p:nvSpPr>
        <p:spPr>
          <a:xfrm>
            <a:off x="6280030" y="1889185"/>
            <a:ext cx="2216989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Host a Game!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8994475" y="1889185"/>
            <a:ext cx="2216989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How it Works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4931434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Q of the Day:</a:t>
            </a:r>
          </a:p>
          <a:p>
            <a:endParaRPr lang="en-US" dirty="0"/>
          </a:p>
          <a:p>
            <a:r>
              <a:rPr lang="en-US" dirty="0"/>
              <a:t>In what year did Facebook launch?</a:t>
            </a:r>
          </a:p>
          <a:p>
            <a:endParaRPr lang="en-US" dirty="0"/>
          </a:p>
          <a:p>
            <a:pPr marL="342900" indent="-342900">
              <a:buFontTx/>
              <a:buAutoNum type="alphaLcPeriod"/>
            </a:pPr>
            <a:r>
              <a:rPr lang="en-US" u="sng" dirty="0"/>
              <a:t>1999</a:t>
            </a:r>
          </a:p>
          <a:p>
            <a:pPr marL="342900" indent="-342900">
              <a:buAutoNum type="alphaLcPeriod"/>
            </a:pPr>
            <a:r>
              <a:rPr lang="en-US" u="sng" dirty="0"/>
              <a:t>2000</a:t>
            </a:r>
          </a:p>
          <a:p>
            <a:pPr marL="342900" indent="-342900">
              <a:buAutoNum type="alphaLcPeriod"/>
            </a:pPr>
            <a:r>
              <a:rPr lang="en-US" u="sng" dirty="0"/>
              <a:t>2004</a:t>
            </a:r>
          </a:p>
          <a:p>
            <a:pPr marL="342900" indent="-342900">
              <a:buAutoNum type="alphaLcPeriod"/>
            </a:pPr>
            <a:r>
              <a:rPr lang="en-US" u="sng" dirty="0"/>
              <a:t>2006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CDAB9-1CDB-41EE-829B-44906A148ECA}"/>
              </a:ext>
            </a:extLst>
          </p:cNvPr>
          <p:cNvSpPr/>
          <p:nvPr/>
        </p:nvSpPr>
        <p:spPr>
          <a:xfrm>
            <a:off x="9693388" y="125965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Login</a:t>
            </a:r>
            <a:r>
              <a:rPr lang="en-US" dirty="0"/>
              <a:t>	</a:t>
            </a:r>
            <a:r>
              <a:rPr lang="en-US" u="sng" dirty="0"/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7637252" y="598691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6"/>
            <a:ext cx="3818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Web/Free</a:t>
            </a:r>
          </a:p>
          <a:p>
            <a:endParaRPr lang="en-US" dirty="0"/>
          </a:p>
          <a:p>
            <a:r>
              <a:rPr lang="en-US" dirty="0"/>
              <a:t>Free question of the day.</a:t>
            </a:r>
          </a:p>
          <a:p>
            <a:r>
              <a:rPr lang="en-US" dirty="0"/>
              <a:t>Click the answer to see if you are right.</a:t>
            </a:r>
          </a:p>
        </p:txBody>
      </p:sp>
    </p:spTree>
    <p:extLst>
      <p:ext uri="{BB962C8B-B14F-4D97-AF65-F5344CB8AC3E}">
        <p14:creationId xmlns:p14="http://schemas.microsoft.com/office/powerpoint/2010/main" val="427336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4931434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Login</a:t>
            </a:r>
          </a:p>
          <a:p>
            <a:endParaRPr lang="en-US" dirty="0"/>
          </a:p>
          <a:p>
            <a:r>
              <a:rPr lang="en-US" dirty="0"/>
              <a:t>Username/email:</a:t>
            </a:r>
          </a:p>
          <a:p>
            <a:r>
              <a:rPr lang="en-US" dirty="0"/>
              <a:t>Password: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CDAB9-1CDB-41EE-829B-44906A148ECA}"/>
              </a:ext>
            </a:extLst>
          </p:cNvPr>
          <p:cNvSpPr/>
          <p:nvPr/>
        </p:nvSpPr>
        <p:spPr>
          <a:xfrm>
            <a:off x="9060874" y="1259655"/>
            <a:ext cx="2849504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Create an Account</a:t>
            </a:r>
            <a:r>
              <a:rPr lang="en-US" dirty="0"/>
              <a:t>	</a:t>
            </a:r>
            <a:r>
              <a:rPr lang="en-US" u="sng" dirty="0"/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7637252" y="598691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6" y="1533236"/>
            <a:ext cx="3528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Web/Free</a:t>
            </a:r>
          </a:p>
          <a:p>
            <a:endParaRPr lang="en-US" dirty="0"/>
          </a:p>
          <a:p>
            <a:r>
              <a:rPr lang="en-US" dirty="0"/>
              <a:t>If already logged in, then redirect to Host a Game</a:t>
            </a:r>
          </a:p>
          <a:p>
            <a:endParaRPr lang="en-US" dirty="0"/>
          </a:p>
          <a:p>
            <a:r>
              <a:rPr lang="en-US" dirty="0"/>
              <a:t>If they click host a game and have not yet logged in, then redirect to the login page.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Login or create an account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C1F9D-3C58-43EB-9490-255495831A5C}"/>
              </a:ext>
            </a:extLst>
          </p:cNvPr>
          <p:cNvSpPr/>
          <p:nvPr/>
        </p:nvSpPr>
        <p:spPr>
          <a:xfrm>
            <a:off x="8745746" y="4479985"/>
            <a:ext cx="2216989" cy="7504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07064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Create an 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4931434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Create an Account</a:t>
            </a:r>
          </a:p>
          <a:p>
            <a:endParaRPr lang="en-US" dirty="0"/>
          </a:p>
          <a:p>
            <a:r>
              <a:rPr lang="en-US" dirty="0"/>
              <a:t>Username/email:</a:t>
            </a:r>
          </a:p>
          <a:p>
            <a:r>
              <a:rPr lang="en-US" dirty="0"/>
              <a:t>Password:</a:t>
            </a:r>
          </a:p>
          <a:p>
            <a:r>
              <a:rPr lang="en-US" dirty="0"/>
              <a:t>Subscription/plan/$$$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CDAB9-1CDB-41EE-829B-44906A148ECA}"/>
              </a:ext>
            </a:extLst>
          </p:cNvPr>
          <p:cNvSpPr/>
          <p:nvPr/>
        </p:nvSpPr>
        <p:spPr>
          <a:xfrm>
            <a:off x="9060874" y="1259655"/>
            <a:ext cx="2849504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Login</a:t>
            </a:r>
            <a:r>
              <a:rPr lang="en-US" dirty="0"/>
              <a:t>	</a:t>
            </a:r>
            <a:r>
              <a:rPr lang="en-US" u="sng" dirty="0"/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7637252" y="598691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6"/>
            <a:ext cx="18817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Web/Free</a:t>
            </a:r>
          </a:p>
          <a:p>
            <a:endParaRPr lang="en-US" dirty="0"/>
          </a:p>
          <a:p>
            <a:r>
              <a:rPr lang="en-US" dirty="0"/>
              <a:t>Create an account</a:t>
            </a:r>
          </a:p>
          <a:p>
            <a:endParaRPr lang="en-US" dirty="0"/>
          </a:p>
          <a:p>
            <a:r>
              <a:rPr lang="en-US" dirty="0"/>
              <a:t>Pick your plan: </a:t>
            </a:r>
          </a:p>
          <a:p>
            <a:r>
              <a:rPr lang="en-US" dirty="0"/>
              <a:t>-1 </a:t>
            </a:r>
            <a:r>
              <a:rPr lang="en-US" dirty="0" err="1"/>
              <a:t>mo</a:t>
            </a:r>
            <a:r>
              <a:rPr lang="en-US" dirty="0"/>
              <a:t> for $9</a:t>
            </a:r>
          </a:p>
          <a:p>
            <a:r>
              <a:rPr lang="en-US" dirty="0"/>
              <a:t>-1 </a:t>
            </a:r>
            <a:r>
              <a:rPr lang="en-US" dirty="0" err="1"/>
              <a:t>yr</a:t>
            </a:r>
            <a:r>
              <a:rPr lang="en-US" dirty="0"/>
              <a:t> for $100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C1F9D-3C58-43EB-9490-255495831A5C}"/>
              </a:ext>
            </a:extLst>
          </p:cNvPr>
          <p:cNvSpPr/>
          <p:nvPr/>
        </p:nvSpPr>
        <p:spPr>
          <a:xfrm>
            <a:off x="8745746" y="4479985"/>
            <a:ext cx="2216989" cy="7504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118066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Create an Account – Payment Info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4931434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Finalize Account Creation</a:t>
            </a:r>
          </a:p>
          <a:p>
            <a:endParaRPr lang="en-US" dirty="0"/>
          </a:p>
          <a:p>
            <a:r>
              <a:rPr lang="en-US" dirty="0"/>
              <a:t>CC #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CDAB9-1CDB-41EE-829B-44906A148ECA}"/>
              </a:ext>
            </a:extLst>
          </p:cNvPr>
          <p:cNvSpPr/>
          <p:nvPr/>
        </p:nvSpPr>
        <p:spPr>
          <a:xfrm>
            <a:off x="9060874" y="1259655"/>
            <a:ext cx="2849504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Login</a:t>
            </a:r>
            <a:r>
              <a:rPr lang="en-US" dirty="0"/>
              <a:t>	</a:t>
            </a:r>
            <a:r>
              <a:rPr lang="en-US" u="sng" dirty="0"/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7637252" y="598691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6"/>
            <a:ext cx="21953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Web/Free</a:t>
            </a:r>
          </a:p>
          <a:p>
            <a:endParaRPr lang="en-US" dirty="0"/>
          </a:p>
          <a:p>
            <a:r>
              <a:rPr lang="en-US" dirty="0"/>
              <a:t>Create an account</a:t>
            </a:r>
          </a:p>
          <a:p>
            <a:endParaRPr lang="en-US" dirty="0"/>
          </a:p>
          <a:p>
            <a:r>
              <a:rPr lang="en-US" dirty="0"/>
              <a:t>Stripe integration</a:t>
            </a:r>
          </a:p>
          <a:p>
            <a:endParaRPr lang="en-US" dirty="0"/>
          </a:p>
          <a:p>
            <a:r>
              <a:rPr lang="en-US" dirty="0"/>
              <a:t>Pay us some money…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C1F9D-3C58-43EB-9490-255495831A5C}"/>
              </a:ext>
            </a:extLst>
          </p:cNvPr>
          <p:cNvSpPr/>
          <p:nvPr/>
        </p:nvSpPr>
        <p:spPr>
          <a:xfrm>
            <a:off x="8745746" y="4479985"/>
            <a:ext cx="2216989" cy="7504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58228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8EC33-3464-422B-A0DC-2C27C3187E38}"/>
              </a:ext>
            </a:extLst>
          </p:cNvPr>
          <p:cNvSpPr/>
          <p:nvPr/>
        </p:nvSpPr>
        <p:spPr>
          <a:xfrm>
            <a:off x="6280030" y="1889185"/>
            <a:ext cx="2216989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Host a Game!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8994475" y="1889185"/>
            <a:ext cx="2216989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Check Us Out on Facebook!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4931434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How it works…</a:t>
            </a:r>
            <a:endParaRPr lang="en-US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CDAB9-1CDB-41EE-829B-44906A148ECA}"/>
              </a:ext>
            </a:extLst>
          </p:cNvPr>
          <p:cNvSpPr/>
          <p:nvPr/>
        </p:nvSpPr>
        <p:spPr>
          <a:xfrm>
            <a:off x="9693388" y="125965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Login</a:t>
            </a:r>
            <a:r>
              <a:rPr lang="en-US" dirty="0"/>
              <a:t>	</a:t>
            </a:r>
            <a:r>
              <a:rPr lang="en-US" u="sng" dirty="0"/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7637252" y="598691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453623" y="1574521"/>
            <a:ext cx="49184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Web/Free</a:t>
            </a:r>
          </a:p>
          <a:p>
            <a:endParaRPr lang="en-US" dirty="0"/>
          </a:p>
          <a:p>
            <a:r>
              <a:rPr lang="en-US" dirty="0"/>
              <a:t>Describe how the game works…</a:t>
            </a:r>
          </a:p>
          <a:p>
            <a:endParaRPr lang="en-US" dirty="0"/>
          </a:p>
          <a:p>
            <a:r>
              <a:rPr lang="en-US" dirty="0"/>
              <a:t>Host creates a room, invites others to join</a:t>
            </a:r>
          </a:p>
          <a:p>
            <a:endParaRPr lang="en-US" dirty="0"/>
          </a:p>
          <a:p>
            <a:r>
              <a:rPr lang="en-US" dirty="0"/>
              <a:t>Other join and are prompted with a question</a:t>
            </a:r>
          </a:p>
          <a:p>
            <a:r>
              <a:rPr lang="en-US" dirty="0"/>
              <a:t>They answer, once all answers are in (or time runs</a:t>
            </a:r>
          </a:p>
          <a:p>
            <a:r>
              <a:rPr lang="en-US" dirty="0"/>
              <a:t>out) everyone is prompted with the next question.</a:t>
            </a:r>
          </a:p>
          <a:p>
            <a:r>
              <a:rPr lang="en-US" dirty="0"/>
              <a:t>After all questions, then the game ends and final</a:t>
            </a:r>
          </a:p>
          <a:p>
            <a:r>
              <a:rPr lang="en-US" dirty="0"/>
              <a:t>scores are presented.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37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Host a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8994475" y="1889185"/>
            <a:ext cx="2216989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How it Works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4931434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Room Name:</a:t>
            </a:r>
          </a:p>
          <a:p>
            <a:r>
              <a:rPr lang="en-US" dirty="0"/>
              <a:t># of Questions: (default to 10, max 20)</a:t>
            </a:r>
          </a:p>
          <a:p>
            <a:r>
              <a:rPr lang="en-US" dirty="0"/>
              <a:t>Time per Question: (default to 1 min max 5 min)</a:t>
            </a:r>
          </a:p>
          <a:p>
            <a:endParaRPr lang="en-US" dirty="0"/>
          </a:p>
          <a:p>
            <a:r>
              <a:rPr lang="en-US" dirty="0"/>
              <a:t>Max Players: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CDAB9-1CDB-41EE-829B-44906A148ECA}"/>
              </a:ext>
            </a:extLst>
          </p:cNvPr>
          <p:cNvSpPr/>
          <p:nvPr/>
        </p:nvSpPr>
        <p:spPr>
          <a:xfrm>
            <a:off x="9693388" y="125965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Logout</a:t>
            </a:r>
            <a:r>
              <a:rPr lang="en-US" dirty="0"/>
              <a:t>	</a:t>
            </a:r>
            <a:r>
              <a:rPr lang="en-US" u="sng" dirty="0"/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7637252" y="598691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6"/>
            <a:ext cx="3784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Behind paywall</a:t>
            </a:r>
          </a:p>
          <a:p>
            <a:endParaRPr lang="en-US" dirty="0"/>
          </a:p>
          <a:p>
            <a:r>
              <a:rPr lang="en-US" dirty="0"/>
              <a:t>Host a game – sets up the game room.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5A6761-4FFA-4CF6-8C3C-6C39D2BAFC00}"/>
              </a:ext>
            </a:extLst>
          </p:cNvPr>
          <p:cNvSpPr/>
          <p:nvPr/>
        </p:nvSpPr>
        <p:spPr>
          <a:xfrm>
            <a:off x="8745746" y="4479985"/>
            <a:ext cx="2216989" cy="7504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Room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66A357-2B78-4CD0-8106-196BDD513737}"/>
              </a:ext>
            </a:extLst>
          </p:cNvPr>
          <p:cNvSpPr/>
          <p:nvPr/>
        </p:nvSpPr>
        <p:spPr>
          <a:xfrm>
            <a:off x="7729268" y="3114136"/>
            <a:ext cx="1130060" cy="177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BC3F1B-3011-40EC-A8BB-02978E4BB050}"/>
              </a:ext>
            </a:extLst>
          </p:cNvPr>
          <p:cNvSpPr/>
          <p:nvPr/>
        </p:nvSpPr>
        <p:spPr>
          <a:xfrm>
            <a:off x="10013047" y="3375456"/>
            <a:ext cx="692334" cy="152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4613BC-11C9-4860-9A2F-49406BD4CF48}"/>
              </a:ext>
            </a:extLst>
          </p:cNvPr>
          <p:cNvSpPr/>
          <p:nvPr/>
        </p:nvSpPr>
        <p:spPr>
          <a:xfrm>
            <a:off x="6615806" y="3876396"/>
            <a:ext cx="1130060" cy="177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FCE09E-DAE8-4CC4-A031-695217F46D38}"/>
              </a:ext>
            </a:extLst>
          </p:cNvPr>
          <p:cNvSpPr/>
          <p:nvPr/>
        </p:nvSpPr>
        <p:spPr>
          <a:xfrm>
            <a:off x="7565366" y="4203241"/>
            <a:ext cx="1130060" cy="177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1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Host a Game – Room Ready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8994475" y="1889185"/>
            <a:ext cx="2216989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How it Works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4931434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Success - Room Name: Crazy John’s Trivia</a:t>
            </a:r>
          </a:p>
          <a:p>
            <a:r>
              <a:rPr lang="en-US" dirty="0"/>
              <a:t>Invite Others:</a:t>
            </a:r>
          </a:p>
          <a:p>
            <a:r>
              <a:rPr lang="en-US" dirty="0"/>
              <a:t>Room Code: XYZZ</a:t>
            </a:r>
          </a:p>
          <a:p>
            <a:r>
              <a:rPr lang="en-US" dirty="0"/>
              <a:t>People in the Room: (3)</a:t>
            </a:r>
          </a:p>
          <a:p>
            <a:pPr marL="342900" indent="-342900">
              <a:buAutoNum type="arabicPeriod"/>
            </a:pPr>
            <a:r>
              <a:rPr lang="en-US" dirty="0"/>
              <a:t>Sue</a:t>
            </a:r>
          </a:p>
          <a:p>
            <a:pPr marL="342900" indent="-342900">
              <a:buAutoNum type="arabicPeriod"/>
            </a:pPr>
            <a:r>
              <a:rPr lang="en-US" dirty="0"/>
              <a:t>Pat</a:t>
            </a:r>
          </a:p>
          <a:p>
            <a:pPr marL="342900" indent="-342900">
              <a:buAutoNum type="arabicPeriod"/>
            </a:pPr>
            <a:r>
              <a:rPr lang="en-US" dirty="0"/>
              <a:t>Jack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CDAB9-1CDB-41EE-829B-44906A148ECA}"/>
              </a:ext>
            </a:extLst>
          </p:cNvPr>
          <p:cNvSpPr/>
          <p:nvPr/>
        </p:nvSpPr>
        <p:spPr>
          <a:xfrm>
            <a:off x="9693388" y="125965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Logout</a:t>
            </a:r>
            <a:r>
              <a:rPr lang="en-US" dirty="0"/>
              <a:t>	</a:t>
            </a:r>
            <a:r>
              <a:rPr lang="en-US" u="sng" dirty="0"/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7637252" y="598691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5"/>
            <a:ext cx="43635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Behind paywall</a:t>
            </a:r>
          </a:p>
          <a:p>
            <a:endParaRPr lang="en-US" dirty="0"/>
          </a:p>
          <a:p>
            <a:r>
              <a:rPr lang="en-US" dirty="0"/>
              <a:t>Host a game – sets up the game room.</a:t>
            </a:r>
          </a:p>
          <a:p>
            <a:endParaRPr lang="en-US" dirty="0"/>
          </a:p>
          <a:p>
            <a:r>
              <a:rPr lang="en-US" dirty="0"/>
              <a:t>Add room code for folks who can’t use a QR Code</a:t>
            </a:r>
          </a:p>
          <a:p>
            <a:endParaRPr lang="en-US" dirty="0"/>
          </a:p>
          <a:p>
            <a:r>
              <a:rPr lang="en-US" b="1" dirty="0"/>
              <a:t>QR code = future update</a:t>
            </a:r>
          </a:p>
          <a:p>
            <a:endParaRPr lang="en-US" dirty="0"/>
          </a:p>
          <a:p>
            <a:r>
              <a:rPr lang="en-US" dirty="0"/>
              <a:t>Page dynamically updated as people join the room.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5A6761-4FFA-4CF6-8C3C-6C39D2BAFC00}"/>
              </a:ext>
            </a:extLst>
          </p:cNvPr>
          <p:cNvSpPr/>
          <p:nvPr/>
        </p:nvSpPr>
        <p:spPr>
          <a:xfrm>
            <a:off x="8745746" y="4479985"/>
            <a:ext cx="2216989" cy="7504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Game</a:t>
            </a:r>
          </a:p>
        </p:txBody>
      </p:sp>
      <p:pic>
        <p:nvPicPr>
          <p:cNvPr id="1026" name="Picture 2" descr="QR code - Wikipedia">
            <a:extLst>
              <a:ext uri="{FF2B5EF4-FFF2-40B4-BE49-F238E27FC236}">
                <a16:creationId xmlns:a16="http://schemas.microsoft.com/office/drawing/2014/main" id="{B428D8E2-B21D-4202-9EB1-C3F48D160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458" y="3355236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88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794</Words>
  <Application>Microsoft Office PowerPoint</Application>
  <PresentationFormat>Widescreen</PresentationFormat>
  <Paragraphs>239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Trivia US!</vt:lpstr>
      <vt:lpstr>PowerPoint Presentation</vt:lpstr>
      <vt:lpstr>Index/Home</vt:lpstr>
      <vt:lpstr>Login</vt:lpstr>
      <vt:lpstr>Create an Account</vt:lpstr>
      <vt:lpstr>Create an Account – Payment Info</vt:lpstr>
      <vt:lpstr>How it works</vt:lpstr>
      <vt:lpstr>Host a Game</vt:lpstr>
      <vt:lpstr>Host a Game – Room Ready</vt:lpstr>
      <vt:lpstr>Host a Game – QR Code</vt:lpstr>
      <vt:lpstr>Guest View (follow Qrcode)</vt:lpstr>
      <vt:lpstr>Guest View (waiting)</vt:lpstr>
      <vt:lpstr>Guest View (follow Qrcode)</vt:lpstr>
      <vt:lpstr>Guest View (follow Qrcode)</vt:lpstr>
      <vt:lpstr>Guest View (end of game)</vt:lpstr>
      <vt:lpstr>Host a Game –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 US!</dc:title>
  <dc:creator>James Ureel</dc:creator>
  <cp:lastModifiedBy>James Ureel</cp:lastModifiedBy>
  <cp:revision>1</cp:revision>
  <dcterms:created xsi:type="dcterms:W3CDTF">2022-03-07T23:03:38Z</dcterms:created>
  <dcterms:modified xsi:type="dcterms:W3CDTF">2022-03-09T22:59:03Z</dcterms:modified>
</cp:coreProperties>
</file>