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451036"/>
          </a:xfr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sz="1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Python Automation: Ecommerce Listing API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12274" y="599515"/>
            <a:ext cx="12192000" cy="419379"/>
          </a:xfr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lt1"/>
                </a:solidFill>
              </a:rPr>
              <a:t>Dynamically creating the listing files for the required profit amounts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7952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99" name="Group 19">
            <a:extLst>
              <a:ext uri="{FF2B5EF4-FFF2-40B4-BE49-F238E27FC236}">
                <a16:creationId xmlns:a16="http://schemas.microsoft.com/office/drawing/2014/main" id="{F9193166-1340-48E4-9A1D-DE9D572050E7}"/>
              </a:ext>
            </a:extLst>
          </p:cNvPr>
          <p:cNvGrpSpPr/>
          <p:nvPr/>
        </p:nvGrpSpPr>
        <p:grpSpPr>
          <a:xfrm>
            <a:off x="2808647" y="4662455"/>
            <a:ext cx="2547668" cy="1679298"/>
            <a:chOff x="2543198" y="4388490"/>
            <a:chExt cx="2595650" cy="737677"/>
          </a:xfrm>
        </p:grpSpPr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CF7AB559-FAE8-46AC-AD8D-E79539C372B4}"/>
                </a:ext>
              </a:extLst>
            </p:cNvPr>
            <p:cNvSpPr txBox="1"/>
            <p:nvPr/>
          </p:nvSpPr>
          <p:spPr>
            <a:xfrm>
              <a:off x="2569593" y="4517771"/>
              <a:ext cx="2569255" cy="60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Loading the good raw data into MySQL dynamically: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Identifying columns name &amp; their data types and creating table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the go.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Loading data into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MySql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table.</a:t>
              </a: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B8EB2DD3-68D0-42B0-879B-2DBA45BB2A0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13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Data Load in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MySql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02" name="Group 22">
            <a:extLst>
              <a:ext uri="{FF2B5EF4-FFF2-40B4-BE49-F238E27FC236}">
                <a16:creationId xmlns:a16="http://schemas.microsoft.com/office/drawing/2014/main" id="{53B9AFFB-D4CC-43FC-94EA-C57D416B037E}"/>
              </a:ext>
            </a:extLst>
          </p:cNvPr>
          <p:cNvGrpSpPr/>
          <p:nvPr/>
        </p:nvGrpSpPr>
        <p:grpSpPr>
          <a:xfrm>
            <a:off x="6792044" y="4648193"/>
            <a:ext cx="2632347" cy="2432225"/>
            <a:chOff x="2543198" y="4388490"/>
            <a:chExt cx="2636301" cy="1756570"/>
          </a:xfrm>
        </p:grpSpPr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B69FD6EC-20B7-4DD4-BA6E-C9F71307D790}"/>
                </a:ext>
              </a:extLst>
            </p:cNvPr>
            <p:cNvSpPr txBox="1"/>
            <p:nvPr/>
          </p:nvSpPr>
          <p:spPr>
            <a:xfrm>
              <a:off x="2610244" y="4611339"/>
              <a:ext cx="2569255" cy="153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Gradient Descent technique to find the SP for the required Profit for each currency:</a:t>
              </a:r>
            </a:p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Taking inputs from users-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Required Profit in $.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Minimum Profit in $.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USD/INR, CAD/INR, AUS/INR rates for the particular day.</a:t>
              </a:r>
            </a:p>
            <a:p>
              <a:endParaRPr lang="en-I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I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0D538E90-51D1-4F2C-83A1-B2B7A1AE555C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16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Data Formation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05" name="Group 25">
            <a:extLst>
              <a:ext uri="{FF2B5EF4-FFF2-40B4-BE49-F238E27FC236}">
                <a16:creationId xmlns:a16="http://schemas.microsoft.com/office/drawing/2014/main" id="{40CF41A8-6787-46ED-B9B7-54A27A246DD5}"/>
              </a:ext>
            </a:extLst>
          </p:cNvPr>
          <p:cNvGrpSpPr/>
          <p:nvPr/>
        </p:nvGrpSpPr>
        <p:grpSpPr>
          <a:xfrm>
            <a:off x="4597574" y="1024509"/>
            <a:ext cx="2897697" cy="2966668"/>
            <a:chOff x="2543198" y="4388490"/>
            <a:chExt cx="2597160" cy="1878671"/>
          </a:xfrm>
        </p:grpSpPr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6401977-9B3E-4E3E-AD78-CC8867524A84}"/>
                </a:ext>
              </a:extLst>
            </p:cNvPr>
            <p:cNvSpPr txBox="1"/>
            <p:nvPr/>
          </p:nvSpPr>
          <p:spPr>
            <a:xfrm>
              <a:off x="2571103" y="4571510"/>
              <a:ext cx="2569255" cy="169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Pre-processing of data to form CP: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Finding Missing values in rows.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Validating Price, Quantity &amp; Weights below zero or threshold levels.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Merge </a:t>
              </a:r>
              <a:r>
                <a:rPr lang="en-I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dataframes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 weights &amp; shipping charges.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Calculating CP in required currencies after applying discounts &amp; GOC rates.</a:t>
              </a:r>
            </a:p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</a:p>
            <a:p>
              <a:endParaRPr lang="en-I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I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I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I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C56345EC-6E53-4AA9-ACB0-FF336305C49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194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Transformation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08" name="Group 28">
            <a:extLst>
              <a:ext uri="{FF2B5EF4-FFF2-40B4-BE49-F238E27FC236}">
                <a16:creationId xmlns:a16="http://schemas.microsoft.com/office/drawing/2014/main" id="{62286ABB-A893-48E9-887D-37F6856CE78C}"/>
              </a:ext>
            </a:extLst>
          </p:cNvPr>
          <p:cNvGrpSpPr/>
          <p:nvPr/>
        </p:nvGrpSpPr>
        <p:grpSpPr>
          <a:xfrm>
            <a:off x="630316" y="1095056"/>
            <a:ext cx="2924890" cy="1819325"/>
            <a:chOff x="2543198" y="4360994"/>
            <a:chExt cx="2645167" cy="1210274"/>
          </a:xfrm>
        </p:grpSpPr>
        <p:sp>
          <p:nvSpPr>
            <p:cNvPr id="1009" name="TextBox 1008">
              <a:extLst>
                <a:ext uri="{FF2B5EF4-FFF2-40B4-BE49-F238E27FC236}">
                  <a16:creationId xmlns:a16="http://schemas.microsoft.com/office/drawing/2014/main" id="{515C4871-8633-4E75-8B28-A5C564F69F5B}"/>
                </a:ext>
              </a:extLst>
            </p:cNvPr>
            <p:cNvSpPr txBox="1"/>
            <p:nvPr/>
          </p:nvSpPr>
          <p:spPr>
            <a:xfrm>
              <a:off x="2610601" y="4527079"/>
              <a:ext cx="2577764" cy="10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Segregating Good Raw &amp; Bad Raw files into folders by validating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Files Names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Number of 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Missing values in whole column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Names of columns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C7C1A519-245B-46E5-820F-D5AC71B892B0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0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Data Validation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11" name="Group 31">
            <a:extLst>
              <a:ext uri="{FF2B5EF4-FFF2-40B4-BE49-F238E27FC236}">
                <a16:creationId xmlns:a16="http://schemas.microsoft.com/office/drawing/2014/main" id="{6135E931-F0FA-42E8-91A7-50D06A11BBC9}"/>
              </a:ext>
            </a:extLst>
          </p:cNvPr>
          <p:cNvGrpSpPr/>
          <p:nvPr/>
        </p:nvGrpSpPr>
        <p:grpSpPr>
          <a:xfrm>
            <a:off x="8642347" y="1024509"/>
            <a:ext cx="2591792" cy="2255110"/>
            <a:chOff x="2543198" y="4388490"/>
            <a:chExt cx="2641469" cy="1457043"/>
          </a:xfrm>
        </p:grpSpPr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0D07D7EB-F955-494F-8BAE-8E695E052FAB}"/>
                </a:ext>
              </a:extLst>
            </p:cNvPr>
            <p:cNvSpPr txBox="1"/>
            <p:nvPr/>
          </p:nvSpPr>
          <p:spPr>
            <a:xfrm>
              <a:off x="2615412" y="4592736"/>
              <a:ext cx="2569255" cy="125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Listing files are created in excel formats: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fillz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files are generated for respective currency.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more files are generated to automate the minimum selling price at ecommerce portal.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6F1B9F6A-BD71-48F8-B516-575AFED2E300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198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Data Generation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212C122E-1010-492C-9143-DEA83E42FE9D}"/>
              </a:ext>
            </a:extLst>
          </p:cNvPr>
          <p:cNvGrpSpPr/>
          <p:nvPr/>
        </p:nvGrpSpPr>
        <p:grpSpPr>
          <a:xfrm>
            <a:off x="1052264" y="2697687"/>
            <a:ext cx="10444769" cy="2233329"/>
            <a:chOff x="873616" y="2074404"/>
            <a:chExt cx="10444769" cy="2233329"/>
          </a:xfrm>
        </p:grpSpPr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95AB273D-19AD-4374-A1A5-30A845D02DAD}"/>
                </a:ext>
              </a:extLst>
            </p:cNvPr>
            <p:cNvSpPr/>
            <p:nvPr/>
          </p:nvSpPr>
          <p:spPr>
            <a:xfrm rot="20740831">
              <a:off x="873616" y="2871773"/>
              <a:ext cx="2467165" cy="1435960"/>
            </a:xfrm>
            <a:custGeom>
              <a:avLst/>
              <a:gdLst>
                <a:gd name="connsiteX0" fmla="*/ 13991 w 2710158"/>
                <a:gd name="connsiteY0" fmla="*/ 0 h 1577389"/>
                <a:gd name="connsiteX1" fmla="*/ 585549 w 2710158"/>
                <a:gd name="connsiteY1" fmla="*/ 145895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10158" h="1577389">
                  <a:moveTo>
                    <a:pt x="13991" y="0"/>
                  </a:moveTo>
                  <a:lnTo>
                    <a:pt x="585549" y="145895"/>
                  </a:lnTo>
                  <a:lnTo>
                    <a:pt x="584074" y="173276"/>
                  </a:lnTo>
                  <a:cubicBezTo>
                    <a:pt x="582516" y="627296"/>
                    <a:pt x="946977" y="992537"/>
                    <a:pt x="1398661" y="994094"/>
                  </a:cubicBezTo>
                  <a:cubicBezTo>
                    <a:pt x="1712406" y="995165"/>
                    <a:pt x="1982349" y="821394"/>
                    <a:pt x="2120677" y="566414"/>
                  </a:cubicBezTo>
                  <a:lnTo>
                    <a:pt x="2132960" y="540886"/>
                  </a:lnTo>
                  <a:lnTo>
                    <a:pt x="2710158" y="688221"/>
                  </a:lnTo>
                  <a:lnTo>
                    <a:pt x="2679730" y="770588"/>
                  </a:lnTo>
                  <a:cubicBezTo>
                    <a:pt x="2673499" y="787721"/>
                    <a:pt x="2658703" y="797067"/>
                    <a:pt x="2641570" y="795510"/>
                  </a:cubicBezTo>
                  <a:cubicBezTo>
                    <a:pt x="2608862" y="792394"/>
                    <a:pt x="2576933" y="788500"/>
                    <a:pt x="2544225" y="785385"/>
                  </a:cubicBezTo>
                  <a:cubicBezTo>
                    <a:pt x="2488155" y="779155"/>
                    <a:pt x="2432082" y="772924"/>
                    <a:pt x="2376012" y="767474"/>
                  </a:cubicBezTo>
                  <a:cubicBezTo>
                    <a:pt x="2358099" y="765917"/>
                    <a:pt x="2344083" y="772146"/>
                    <a:pt x="2333180" y="786943"/>
                  </a:cubicBezTo>
                  <a:cubicBezTo>
                    <a:pt x="2312932" y="814199"/>
                    <a:pt x="2293462" y="842234"/>
                    <a:pt x="2272436" y="869492"/>
                  </a:cubicBezTo>
                  <a:cubicBezTo>
                    <a:pt x="2259976" y="885846"/>
                    <a:pt x="2258418" y="902979"/>
                    <a:pt x="2265427" y="921669"/>
                  </a:cubicBezTo>
                  <a:cubicBezTo>
                    <a:pt x="2296577" y="1004219"/>
                    <a:pt x="2328507" y="1086767"/>
                    <a:pt x="2359657" y="1169317"/>
                  </a:cubicBezTo>
                  <a:cubicBezTo>
                    <a:pt x="2368224" y="1191121"/>
                    <a:pt x="2363551" y="1205919"/>
                    <a:pt x="2345640" y="1219936"/>
                  </a:cubicBezTo>
                  <a:cubicBezTo>
                    <a:pt x="2283338" y="1266662"/>
                    <a:pt x="2221816" y="1314167"/>
                    <a:pt x="2159515" y="1360892"/>
                  </a:cubicBezTo>
                  <a:cubicBezTo>
                    <a:pt x="2141604" y="1374131"/>
                    <a:pt x="2126028" y="1374132"/>
                    <a:pt x="2108895" y="1360113"/>
                  </a:cubicBezTo>
                  <a:cubicBezTo>
                    <a:pt x="2041921" y="1306379"/>
                    <a:pt x="1974170" y="1251865"/>
                    <a:pt x="1907195" y="1197352"/>
                  </a:cubicBezTo>
                  <a:cubicBezTo>
                    <a:pt x="1892399" y="1185670"/>
                    <a:pt x="1876823" y="1181776"/>
                    <a:pt x="1859691" y="1188006"/>
                  </a:cubicBezTo>
                  <a:cubicBezTo>
                    <a:pt x="1819973" y="1202803"/>
                    <a:pt x="1780256" y="1217600"/>
                    <a:pt x="1741318" y="1233175"/>
                  </a:cubicBezTo>
                  <a:cubicBezTo>
                    <a:pt x="1725743" y="1239406"/>
                    <a:pt x="1716398" y="1251088"/>
                    <a:pt x="1712504" y="1267441"/>
                  </a:cubicBezTo>
                  <a:cubicBezTo>
                    <a:pt x="1707052" y="1293139"/>
                    <a:pt x="1701602" y="1319617"/>
                    <a:pt x="1696149" y="1345318"/>
                  </a:cubicBezTo>
                  <a:cubicBezTo>
                    <a:pt x="1682911" y="1407618"/>
                    <a:pt x="1670450" y="1469140"/>
                    <a:pt x="1657211" y="1531442"/>
                  </a:cubicBezTo>
                  <a:cubicBezTo>
                    <a:pt x="1653318" y="1549354"/>
                    <a:pt x="1642415" y="1560257"/>
                    <a:pt x="1624504" y="1562592"/>
                  </a:cubicBezTo>
                  <a:cubicBezTo>
                    <a:pt x="1583229" y="1568043"/>
                    <a:pt x="1541954" y="1571938"/>
                    <a:pt x="1500680" y="1575832"/>
                  </a:cubicBezTo>
                  <a:cubicBezTo>
                    <a:pt x="1480432" y="1574274"/>
                    <a:pt x="1464077" y="1575831"/>
                    <a:pt x="1447722" y="1577389"/>
                  </a:cubicBezTo>
                  <a:cubicBezTo>
                    <a:pt x="1423581" y="1577389"/>
                    <a:pt x="1399440" y="1577389"/>
                    <a:pt x="1374520" y="1577389"/>
                  </a:cubicBezTo>
                  <a:cubicBezTo>
                    <a:pt x="1358944" y="1571937"/>
                    <a:pt x="1350377" y="1560257"/>
                    <a:pt x="1345704" y="1544681"/>
                  </a:cubicBezTo>
                  <a:cubicBezTo>
                    <a:pt x="1319227" y="1463689"/>
                    <a:pt x="1291970" y="1382699"/>
                    <a:pt x="1265493" y="1301706"/>
                  </a:cubicBezTo>
                  <a:cubicBezTo>
                    <a:pt x="1259262" y="1283015"/>
                    <a:pt x="1246803" y="1271335"/>
                    <a:pt x="1227333" y="1267440"/>
                  </a:cubicBezTo>
                  <a:cubicBezTo>
                    <a:pt x="1186058" y="1258095"/>
                    <a:pt x="1144005" y="1249528"/>
                    <a:pt x="1102731" y="1239405"/>
                  </a:cubicBezTo>
                  <a:cubicBezTo>
                    <a:pt x="1080925" y="1233954"/>
                    <a:pt x="1063014" y="1239406"/>
                    <a:pt x="1047439" y="1255759"/>
                  </a:cubicBezTo>
                  <a:cubicBezTo>
                    <a:pt x="987473" y="1318060"/>
                    <a:pt x="925951" y="1378805"/>
                    <a:pt x="865208" y="1440326"/>
                  </a:cubicBezTo>
                  <a:cubicBezTo>
                    <a:pt x="851190" y="1454343"/>
                    <a:pt x="834835" y="1457460"/>
                    <a:pt x="818482" y="1448115"/>
                  </a:cubicBezTo>
                  <a:cubicBezTo>
                    <a:pt x="753065" y="1411513"/>
                    <a:pt x="688427" y="1374911"/>
                    <a:pt x="623012" y="1338308"/>
                  </a:cubicBezTo>
                  <a:cubicBezTo>
                    <a:pt x="600427" y="1325847"/>
                    <a:pt x="594975" y="1312609"/>
                    <a:pt x="601206" y="1288467"/>
                  </a:cubicBezTo>
                  <a:cubicBezTo>
                    <a:pt x="622232" y="1204361"/>
                    <a:pt x="644038" y="1121032"/>
                    <a:pt x="665064" y="1036927"/>
                  </a:cubicBezTo>
                  <a:cubicBezTo>
                    <a:pt x="669738" y="1019014"/>
                    <a:pt x="666622" y="1002661"/>
                    <a:pt x="653382" y="988643"/>
                  </a:cubicBezTo>
                  <a:cubicBezTo>
                    <a:pt x="622232" y="955935"/>
                    <a:pt x="590303" y="923227"/>
                    <a:pt x="559152" y="890518"/>
                  </a:cubicBezTo>
                  <a:cubicBezTo>
                    <a:pt x="546693" y="877279"/>
                    <a:pt x="531117" y="873385"/>
                    <a:pt x="513985" y="877279"/>
                  </a:cubicBezTo>
                  <a:cubicBezTo>
                    <a:pt x="498410" y="880394"/>
                    <a:pt x="483613" y="884288"/>
                    <a:pt x="468816" y="887403"/>
                  </a:cubicBezTo>
                  <a:cubicBezTo>
                    <a:pt x="397948" y="902979"/>
                    <a:pt x="327859" y="919332"/>
                    <a:pt x="256993" y="934909"/>
                  </a:cubicBezTo>
                  <a:cubicBezTo>
                    <a:pt x="237523" y="939581"/>
                    <a:pt x="221949" y="932572"/>
                    <a:pt x="213380" y="915438"/>
                  </a:cubicBezTo>
                  <a:cubicBezTo>
                    <a:pt x="177557" y="846907"/>
                    <a:pt x="142513" y="777597"/>
                    <a:pt x="106691" y="709066"/>
                  </a:cubicBezTo>
                  <a:cubicBezTo>
                    <a:pt x="98903" y="693491"/>
                    <a:pt x="102018" y="676358"/>
                    <a:pt x="114477" y="664678"/>
                  </a:cubicBezTo>
                  <a:cubicBezTo>
                    <a:pt x="179895" y="603932"/>
                    <a:pt x="246090" y="542410"/>
                    <a:pt x="311506" y="481667"/>
                  </a:cubicBezTo>
                  <a:cubicBezTo>
                    <a:pt x="324744" y="469985"/>
                    <a:pt x="329417" y="454411"/>
                    <a:pt x="327081" y="437277"/>
                  </a:cubicBezTo>
                  <a:cubicBezTo>
                    <a:pt x="319294" y="395223"/>
                    <a:pt x="311506" y="352391"/>
                    <a:pt x="303718" y="310339"/>
                  </a:cubicBezTo>
                  <a:cubicBezTo>
                    <a:pt x="300603" y="292426"/>
                    <a:pt x="290478" y="280746"/>
                    <a:pt x="273346" y="274516"/>
                  </a:cubicBezTo>
                  <a:cubicBezTo>
                    <a:pt x="215717" y="253489"/>
                    <a:pt x="158089" y="232462"/>
                    <a:pt x="101239" y="211436"/>
                  </a:cubicBezTo>
                  <a:cubicBezTo>
                    <a:pt x="67753" y="198975"/>
                    <a:pt x="33487" y="188072"/>
                    <a:pt x="0" y="173276"/>
                  </a:cubicBezTo>
                  <a:cubicBezTo>
                    <a:pt x="0" y="158479"/>
                    <a:pt x="0" y="144462"/>
                    <a:pt x="0" y="129665"/>
                  </a:cubicBezTo>
                  <a:cubicBezTo>
                    <a:pt x="2336" y="103966"/>
                    <a:pt x="4673" y="79046"/>
                    <a:pt x="7008" y="53346"/>
                  </a:cubicBezTo>
                  <a:close/>
                </a:path>
              </a:pathLst>
            </a:custGeom>
            <a:solidFill>
              <a:schemeClr val="accent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12E0F4C-B68F-4EF2-A706-81EE57D7A8FE}"/>
                </a:ext>
              </a:extLst>
            </p:cNvPr>
            <p:cNvSpPr/>
            <p:nvPr/>
          </p:nvSpPr>
          <p:spPr>
            <a:xfrm rot="9900000">
              <a:off x="2673677" y="2074404"/>
              <a:ext cx="2467165" cy="1461919"/>
            </a:xfrm>
            <a:custGeom>
              <a:avLst/>
              <a:gdLst>
                <a:gd name="connsiteX0" fmla="*/ 13991 w 2710158"/>
                <a:gd name="connsiteY0" fmla="*/ 0 h 1577389"/>
                <a:gd name="connsiteX1" fmla="*/ 585549 w 2710158"/>
                <a:gd name="connsiteY1" fmla="*/ 145895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  <a:gd name="connsiteX0" fmla="*/ 13991 w 2710158"/>
                <a:gd name="connsiteY0" fmla="*/ 0 h 1577389"/>
                <a:gd name="connsiteX1" fmla="*/ 586591 w 2710158"/>
                <a:gd name="connsiteY1" fmla="*/ 121763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  <a:gd name="connsiteX54" fmla="*/ 13991 w 2710158"/>
                <a:gd name="connsiteY54" fmla="*/ 0 h 1577389"/>
                <a:gd name="connsiteX0" fmla="*/ 18919 w 2710158"/>
                <a:gd name="connsiteY0" fmla="*/ 0 h 1605905"/>
                <a:gd name="connsiteX1" fmla="*/ 586591 w 2710158"/>
                <a:gd name="connsiteY1" fmla="*/ 150279 h 1605905"/>
                <a:gd name="connsiteX2" fmla="*/ 584074 w 2710158"/>
                <a:gd name="connsiteY2" fmla="*/ 201792 h 1605905"/>
                <a:gd name="connsiteX3" fmla="*/ 1398661 w 2710158"/>
                <a:gd name="connsiteY3" fmla="*/ 1022610 h 1605905"/>
                <a:gd name="connsiteX4" fmla="*/ 2120677 w 2710158"/>
                <a:gd name="connsiteY4" fmla="*/ 594930 h 1605905"/>
                <a:gd name="connsiteX5" fmla="*/ 2132960 w 2710158"/>
                <a:gd name="connsiteY5" fmla="*/ 569402 h 1605905"/>
                <a:gd name="connsiteX6" fmla="*/ 2710158 w 2710158"/>
                <a:gd name="connsiteY6" fmla="*/ 716737 h 1605905"/>
                <a:gd name="connsiteX7" fmla="*/ 2679730 w 2710158"/>
                <a:gd name="connsiteY7" fmla="*/ 799104 h 1605905"/>
                <a:gd name="connsiteX8" fmla="*/ 2641570 w 2710158"/>
                <a:gd name="connsiteY8" fmla="*/ 824026 h 1605905"/>
                <a:gd name="connsiteX9" fmla="*/ 2544225 w 2710158"/>
                <a:gd name="connsiteY9" fmla="*/ 813901 h 1605905"/>
                <a:gd name="connsiteX10" fmla="*/ 2376012 w 2710158"/>
                <a:gd name="connsiteY10" fmla="*/ 795990 h 1605905"/>
                <a:gd name="connsiteX11" fmla="*/ 2333180 w 2710158"/>
                <a:gd name="connsiteY11" fmla="*/ 815459 h 1605905"/>
                <a:gd name="connsiteX12" fmla="*/ 2272436 w 2710158"/>
                <a:gd name="connsiteY12" fmla="*/ 898008 h 1605905"/>
                <a:gd name="connsiteX13" fmla="*/ 2265427 w 2710158"/>
                <a:gd name="connsiteY13" fmla="*/ 950185 h 1605905"/>
                <a:gd name="connsiteX14" fmla="*/ 2359657 w 2710158"/>
                <a:gd name="connsiteY14" fmla="*/ 1197833 h 1605905"/>
                <a:gd name="connsiteX15" fmla="*/ 2345640 w 2710158"/>
                <a:gd name="connsiteY15" fmla="*/ 1248452 h 1605905"/>
                <a:gd name="connsiteX16" fmla="*/ 2159515 w 2710158"/>
                <a:gd name="connsiteY16" fmla="*/ 1389408 h 1605905"/>
                <a:gd name="connsiteX17" fmla="*/ 2108895 w 2710158"/>
                <a:gd name="connsiteY17" fmla="*/ 1388629 h 1605905"/>
                <a:gd name="connsiteX18" fmla="*/ 1907195 w 2710158"/>
                <a:gd name="connsiteY18" fmla="*/ 1225868 h 1605905"/>
                <a:gd name="connsiteX19" fmla="*/ 1859691 w 2710158"/>
                <a:gd name="connsiteY19" fmla="*/ 1216522 h 1605905"/>
                <a:gd name="connsiteX20" fmla="*/ 1741318 w 2710158"/>
                <a:gd name="connsiteY20" fmla="*/ 1261691 h 1605905"/>
                <a:gd name="connsiteX21" fmla="*/ 1712504 w 2710158"/>
                <a:gd name="connsiteY21" fmla="*/ 1295957 h 1605905"/>
                <a:gd name="connsiteX22" fmla="*/ 1696149 w 2710158"/>
                <a:gd name="connsiteY22" fmla="*/ 1373834 h 1605905"/>
                <a:gd name="connsiteX23" fmla="*/ 1657211 w 2710158"/>
                <a:gd name="connsiteY23" fmla="*/ 1559958 h 1605905"/>
                <a:gd name="connsiteX24" fmla="*/ 1624504 w 2710158"/>
                <a:gd name="connsiteY24" fmla="*/ 1591108 h 1605905"/>
                <a:gd name="connsiteX25" fmla="*/ 1500680 w 2710158"/>
                <a:gd name="connsiteY25" fmla="*/ 1604348 h 1605905"/>
                <a:gd name="connsiteX26" fmla="*/ 1447722 w 2710158"/>
                <a:gd name="connsiteY26" fmla="*/ 1605905 h 1605905"/>
                <a:gd name="connsiteX27" fmla="*/ 1374520 w 2710158"/>
                <a:gd name="connsiteY27" fmla="*/ 1605905 h 1605905"/>
                <a:gd name="connsiteX28" fmla="*/ 1345704 w 2710158"/>
                <a:gd name="connsiteY28" fmla="*/ 1573197 h 1605905"/>
                <a:gd name="connsiteX29" fmla="*/ 1265493 w 2710158"/>
                <a:gd name="connsiteY29" fmla="*/ 1330222 h 1605905"/>
                <a:gd name="connsiteX30" fmla="*/ 1227333 w 2710158"/>
                <a:gd name="connsiteY30" fmla="*/ 1295956 h 1605905"/>
                <a:gd name="connsiteX31" fmla="*/ 1102731 w 2710158"/>
                <a:gd name="connsiteY31" fmla="*/ 1267921 h 1605905"/>
                <a:gd name="connsiteX32" fmla="*/ 1047439 w 2710158"/>
                <a:gd name="connsiteY32" fmla="*/ 1284275 h 1605905"/>
                <a:gd name="connsiteX33" fmla="*/ 865208 w 2710158"/>
                <a:gd name="connsiteY33" fmla="*/ 1468842 h 1605905"/>
                <a:gd name="connsiteX34" fmla="*/ 818482 w 2710158"/>
                <a:gd name="connsiteY34" fmla="*/ 1476631 h 1605905"/>
                <a:gd name="connsiteX35" fmla="*/ 623012 w 2710158"/>
                <a:gd name="connsiteY35" fmla="*/ 1366824 h 1605905"/>
                <a:gd name="connsiteX36" fmla="*/ 601206 w 2710158"/>
                <a:gd name="connsiteY36" fmla="*/ 1316983 h 1605905"/>
                <a:gd name="connsiteX37" fmla="*/ 665064 w 2710158"/>
                <a:gd name="connsiteY37" fmla="*/ 1065443 h 1605905"/>
                <a:gd name="connsiteX38" fmla="*/ 653382 w 2710158"/>
                <a:gd name="connsiteY38" fmla="*/ 1017159 h 1605905"/>
                <a:gd name="connsiteX39" fmla="*/ 559152 w 2710158"/>
                <a:gd name="connsiteY39" fmla="*/ 919034 h 1605905"/>
                <a:gd name="connsiteX40" fmla="*/ 513985 w 2710158"/>
                <a:gd name="connsiteY40" fmla="*/ 905795 h 1605905"/>
                <a:gd name="connsiteX41" fmla="*/ 468816 w 2710158"/>
                <a:gd name="connsiteY41" fmla="*/ 915919 h 1605905"/>
                <a:gd name="connsiteX42" fmla="*/ 256993 w 2710158"/>
                <a:gd name="connsiteY42" fmla="*/ 963425 h 1605905"/>
                <a:gd name="connsiteX43" fmla="*/ 213380 w 2710158"/>
                <a:gd name="connsiteY43" fmla="*/ 943954 h 1605905"/>
                <a:gd name="connsiteX44" fmla="*/ 106691 w 2710158"/>
                <a:gd name="connsiteY44" fmla="*/ 737582 h 1605905"/>
                <a:gd name="connsiteX45" fmla="*/ 114477 w 2710158"/>
                <a:gd name="connsiteY45" fmla="*/ 693194 h 1605905"/>
                <a:gd name="connsiteX46" fmla="*/ 311506 w 2710158"/>
                <a:gd name="connsiteY46" fmla="*/ 510183 h 1605905"/>
                <a:gd name="connsiteX47" fmla="*/ 327081 w 2710158"/>
                <a:gd name="connsiteY47" fmla="*/ 465793 h 1605905"/>
                <a:gd name="connsiteX48" fmla="*/ 303718 w 2710158"/>
                <a:gd name="connsiteY48" fmla="*/ 338855 h 1605905"/>
                <a:gd name="connsiteX49" fmla="*/ 273346 w 2710158"/>
                <a:gd name="connsiteY49" fmla="*/ 303032 h 1605905"/>
                <a:gd name="connsiteX50" fmla="*/ 101239 w 2710158"/>
                <a:gd name="connsiteY50" fmla="*/ 239952 h 1605905"/>
                <a:gd name="connsiteX51" fmla="*/ 0 w 2710158"/>
                <a:gd name="connsiteY51" fmla="*/ 201792 h 1605905"/>
                <a:gd name="connsiteX52" fmla="*/ 0 w 2710158"/>
                <a:gd name="connsiteY52" fmla="*/ 158181 h 1605905"/>
                <a:gd name="connsiteX53" fmla="*/ 7008 w 2710158"/>
                <a:gd name="connsiteY53" fmla="*/ 81862 h 1605905"/>
                <a:gd name="connsiteX54" fmla="*/ 18919 w 2710158"/>
                <a:gd name="connsiteY54" fmla="*/ 0 h 160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10158" h="1605905">
                  <a:moveTo>
                    <a:pt x="18919" y="0"/>
                  </a:moveTo>
                  <a:lnTo>
                    <a:pt x="586591" y="150279"/>
                  </a:lnTo>
                  <a:cubicBezTo>
                    <a:pt x="586099" y="159406"/>
                    <a:pt x="584566" y="192665"/>
                    <a:pt x="584074" y="201792"/>
                  </a:cubicBezTo>
                  <a:cubicBezTo>
                    <a:pt x="582516" y="655812"/>
                    <a:pt x="946977" y="1021053"/>
                    <a:pt x="1398661" y="1022610"/>
                  </a:cubicBezTo>
                  <a:cubicBezTo>
                    <a:pt x="1712406" y="1023681"/>
                    <a:pt x="1982349" y="849910"/>
                    <a:pt x="2120677" y="594930"/>
                  </a:cubicBezTo>
                  <a:lnTo>
                    <a:pt x="2132960" y="569402"/>
                  </a:lnTo>
                  <a:lnTo>
                    <a:pt x="2710158" y="716737"/>
                  </a:lnTo>
                  <a:lnTo>
                    <a:pt x="2679730" y="799104"/>
                  </a:lnTo>
                  <a:cubicBezTo>
                    <a:pt x="2673499" y="816237"/>
                    <a:pt x="2658703" y="825583"/>
                    <a:pt x="2641570" y="824026"/>
                  </a:cubicBezTo>
                  <a:lnTo>
                    <a:pt x="2544225" y="813901"/>
                  </a:lnTo>
                  <a:lnTo>
                    <a:pt x="2376012" y="795990"/>
                  </a:lnTo>
                  <a:cubicBezTo>
                    <a:pt x="2358099" y="794433"/>
                    <a:pt x="2344083" y="800662"/>
                    <a:pt x="2333180" y="815459"/>
                  </a:cubicBezTo>
                  <a:cubicBezTo>
                    <a:pt x="2312932" y="842715"/>
                    <a:pt x="2293462" y="870750"/>
                    <a:pt x="2272436" y="898008"/>
                  </a:cubicBezTo>
                  <a:cubicBezTo>
                    <a:pt x="2259976" y="914362"/>
                    <a:pt x="2258418" y="931495"/>
                    <a:pt x="2265427" y="950185"/>
                  </a:cubicBezTo>
                  <a:cubicBezTo>
                    <a:pt x="2296577" y="1032735"/>
                    <a:pt x="2328507" y="1115283"/>
                    <a:pt x="2359657" y="1197833"/>
                  </a:cubicBezTo>
                  <a:cubicBezTo>
                    <a:pt x="2368224" y="1219637"/>
                    <a:pt x="2363551" y="1234435"/>
                    <a:pt x="2345640" y="1248452"/>
                  </a:cubicBezTo>
                  <a:lnTo>
                    <a:pt x="2159515" y="1389408"/>
                  </a:lnTo>
                  <a:cubicBezTo>
                    <a:pt x="2141604" y="1402647"/>
                    <a:pt x="2126028" y="1402648"/>
                    <a:pt x="2108895" y="1388629"/>
                  </a:cubicBezTo>
                  <a:lnTo>
                    <a:pt x="1907195" y="1225868"/>
                  </a:lnTo>
                  <a:cubicBezTo>
                    <a:pt x="1892399" y="1214186"/>
                    <a:pt x="1876823" y="1210292"/>
                    <a:pt x="1859691" y="1216522"/>
                  </a:cubicBezTo>
                  <a:lnTo>
                    <a:pt x="1741318" y="1261691"/>
                  </a:lnTo>
                  <a:cubicBezTo>
                    <a:pt x="1725743" y="1267922"/>
                    <a:pt x="1716398" y="1279604"/>
                    <a:pt x="1712504" y="1295957"/>
                  </a:cubicBezTo>
                  <a:cubicBezTo>
                    <a:pt x="1707052" y="1321655"/>
                    <a:pt x="1701602" y="1348133"/>
                    <a:pt x="1696149" y="1373834"/>
                  </a:cubicBezTo>
                  <a:cubicBezTo>
                    <a:pt x="1682911" y="1436134"/>
                    <a:pt x="1670450" y="1497656"/>
                    <a:pt x="1657211" y="1559958"/>
                  </a:cubicBezTo>
                  <a:cubicBezTo>
                    <a:pt x="1653318" y="1577870"/>
                    <a:pt x="1642415" y="1588773"/>
                    <a:pt x="1624504" y="1591108"/>
                  </a:cubicBezTo>
                  <a:cubicBezTo>
                    <a:pt x="1583229" y="1596559"/>
                    <a:pt x="1541954" y="1600454"/>
                    <a:pt x="1500680" y="1604348"/>
                  </a:cubicBezTo>
                  <a:cubicBezTo>
                    <a:pt x="1480432" y="1602790"/>
                    <a:pt x="1464077" y="1604347"/>
                    <a:pt x="1447722" y="1605905"/>
                  </a:cubicBezTo>
                  <a:lnTo>
                    <a:pt x="1374520" y="1605905"/>
                  </a:lnTo>
                  <a:cubicBezTo>
                    <a:pt x="1358944" y="1600453"/>
                    <a:pt x="1350377" y="1588773"/>
                    <a:pt x="1345704" y="1573197"/>
                  </a:cubicBezTo>
                  <a:cubicBezTo>
                    <a:pt x="1319227" y="1492205"/>
                    <a:pt x="1291970" y="1411215"/>
                    <a:pt x="1265493" y="1330222"/>
                  </a:cubicBezTo>
                  <a:cubicBezTo>
                    <a:pt x="1259262" y="1311531"/>
                    <a:pt x="1246803" y="1299851"/>
                    <a:pt x="1227333" y="1295956"/>
                  </a:cubicBezTo>
                  <a:cubicBezTo>
                    <a:pt x="1186058" y="1286611"/>
                    <a:pt x="1144005" y="1278044"/>
                    <a:pt x="1102731" y="1267921"/>
                  </a:cubicBezTo>
                  <a:cubicBezTo>
                    <a:pt x="1080925" y="1262470"/>
                    <a:pt x="1063014" y="1267922"/>
                    <a:pt x="1047439" y="1284275"/>
                  </a:cubicBezTo>
                  <a:cubicBezTo>
                    <a:pt x="987473" y="1346576"/>
                    <a:pt x="925951" y="1407321"/>
                    <a:pt x="865208" y="1468842"/>
                  </a:cubicBezTo>
                  <a:cubicBezTo>
                    <a:pt x="851190" y="1482859"/>
                    <a:pt x="834835" y="1485976"/>
                    <a:pt x="818482" y="1476631"/>
                  </a:cubicBezTo>
                  <a:lnTo>
                    <a:pt x="623012" y="1366824"/>
                  </a:lnTo>
                  <a:cubicBezTo>
                    <a:pt x="600427" y="1354363"/>
                    <a:pt x="594975" y="1341125"/>
                    <a:pt x="601206" y="1316983"/>
                  </a:cubicBezTo>
                  <a:cubicBezTo>
                    <a:pt x="622232" y="1232877"/>
                    <a:pt x="644038" y="1149548"/>
                    <a:pt x="665064" y="1065443"/>
                  </a:cubicBezTo>
                  <a:cubicBezTo>
                    <a:pt x="669738" y="1047530"/>
                    <a:pt x="666622" y="1031177"/>
                    <a:pt x="653382" y="1017159"/>
                  </a:cubicBezTo>
                  <a:lnTo>
                    <a:pt x="559152" y="919034"/>
                  </a:lnTo>
                  <a:cubicBezTo>
                    <a:pt x="546693" y="905795"/>
                    <a:pt x="531117" y="901901"/>
                    <a:pt x="513985" y="905795"/>
                  </a:cubicBezTo>
                  <a:cubicBezTo>
                    <a:pt x="498410" y="908910"/>
                    <a:pt x="483613" y="912804"/>
                    <a:pt x="468816" y="915919"/>
                  </a:cubicBezTo>
                  <a:lnTo>
                    <a:pt x="256993" y="963425"/>
                  </a:lnTo>
                  <a:cubicBezTo>
                    <a:pt x="237523" y="968097"/>
                    <a:pt x="221949" y="961088"/>
                    <a:pt x="213380" y="943954"/>
                  </a:cubicBezTo>
                  <a:cubicBezTo>
                    <a:pt x="177557" y="875423"/>
                    <a:pt x="142513" y="806113"/>
                    <a:pt x="106691" y="737582"/>
                  </a:cubicBezTo>
                  <a:cubicBezTo>
                    <a:pt x="98903" y="722007"/>
                    <a:pt x="102018" y="704874"/>
                    <a:pt x="114477" y="693194"/>
                  </a:cubicBezTo>
                  <a:lnTo>
                    <a:pt x="311506" y="510183"/>
                  </a:lnTo>
                  <a:cubicBezTo>
                    <a:pt x="324744" y="498501"/>
                    <a:pt x="329417" y="482927"/>
                    <a:pt x="327081" y="465793"/>
                  </a:cubicBezTo>
                  <a:cubicBezTo>
                    <a:pt x="319294" y="423739"/>
                    <a:pt x="311506" y="380907"/>
                    <a:pt x="303718" y="338855"/>
                  </a:cubicBezTo>
                  <a:cubicBezTo>
                    <a:pt x="300603" y="320942"/>
                    <a:pt x="290478" y="309262"/>
                    <a:pt x="273346" y="303032"/>
                  </a:cubicBezTo>
                  <a:lnTo>
                    <a:pt x="101239" y="239952"/>
                  </a:lnTo>
                  <a:cubicBezTo>
                    <a:pt x="67753" y="227491"/>
                    <a:pt x="33487" y="216588"/>
                    <a:pt x="0" y="201792"/>
                  </a:cubicBezTo>
                  <a:lnTo>
                    <a:pt x="0" y="158181"/>
                  </a:lnTo>
                  <a:cubicBezTo>
                    <a:pt x="2336" y="132482"/>
                    <a:pt x="4673" y="107562"/>
                    <a:pt x="7008" y="81862"/>
                  </a:cubicBezTo>
                  <a:lnTo>
                    <a:pt x="18919" y="0"/>
                  </a:lnTo>
                  <a:close/>
                </a:path>
              </a:pathLst>
            </a:custGeom>
            <a:solidFill>
              <a:schemeClr val="accent2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0A60D997-392C-4FC3-A6B2-520646633BC8}"/>
                </a:ext>
              </a:extLst>
            </p:cNvPr>
            <p:cNvSpPr/>
            <p:nvPr/>
          </p:nvSpPr>
          <p:spPr>
            <a:xfrm rot="20740831">
              <a:off x="8851220" y="2871773"/>
              <a:ext cx="2467165" cy="1435960"/>
            </a:xfrm>
            <a:custGeom>
              <a:avLst/>
              <a:gdLst>
                <a:gd name="connsiteX0" fmla="*/ 13991 w 2710158"/>
                <a:gd name="connsiteY0" fmla="*/ 0 h 1577389"/>
                <a:gd name="connsiteX1" fmla="*/ 585549 w 2710158"/>
                <a:gd name="connsiteY1" fmla="*/ 145895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10158" h="1577389">
                  <a:moveTo>
                    <a:pt x="13991" y="0"/>
                  </a:moveTo>
                  <a:lnTo>
                    <a:pt x="585549" y="145895"/>
                  </a:lnTo>
                  <a:lnTo>
                    <a:pt x="584074" y="173276"/>
                  </a:lnTo>
                  <a:cubicBezTo>
                    <a:pt x="582516" y="627296"/>
                    <a:pt x="946977" y="992537"/>
                    <a:pt x="1398661" y="994094"/>
                  </a:cubicBezTo>
                  <a:cubicBezTo>
                    <a:pt x="1712406" y="995165"/>
                    <a:pt x="1982349" y="821394"/>
                    <a:pt x="2120677" y="566414"/>
                  </a:cubicBezTo>
                  <a:lnTo>
                    <a:pt x="2132960" y="540886"/>
                  </a:lnTo>
                  <a:lnTo>
                    <a:pt x="2710158" y="688221"/>
                  </a:lnTo>
                  <a:lnTo>
                    <a:pt x="2679730" y="770588"/>
                  </a:lnTo>
                  <a:cubicBezTo>
                    <a:pt x="2673499" y="787721"/>
                    <a:pt x="2658703" y="797067"/>
                    <a:pt x="2641570" y="795510"/>
                  </a:cubicBezTo>
                  <a:cubicBezTo>
                    <a:pt x="2608862" y="792394"/>
                    <a:pt x="2576933" y="788500"/>
                    <a:pt x="2544225" y="785385"/>
                  </a:cubicBezTo>
                  <a:cubicBezTo>
                    <a:pt x="2488155" y="779155"/>
                    <a:pt x="2432082" y="772924"/>
                    <a:pt x="2376012" y="767474"/>
                  </a:cubicBezTo>
                  <a:cubicBezTo>
                    <a:pt x="2358099" y="765917"/>
                    <a:pt x="2344083" y="772146"/>
                    <a:pt x="2333180" y="786943"/>
                  </a:cubicBezTo>
                  <a:cubicBezTo>
                    <a:pt x="2312932" y="814199"/>
                    <a:pt x="2293462" y="842234"/>
                    <a:pt x="2272436" y="869492"/>
                  </a:cubicBezTo>
                  <a:cubicBezTo>
                    <a:pt x="2259976" y="885846"/>
                    <a:pt x="2258418" y="902979"/>
                    <a:pt x="2265427" y="921669"/>
                  </a:cubicBezTo>
                  <a:cubicBezTo>
                    <a:pt x="2296577" y="1004219"/>
                    <a:pt x="2328507" y="1086767"/>
                    <a:pt x="2359657" y="1169317"/>
                  </a:cubicBezTo>
                  <a:cubicBezTo>
                    <a:pt x="2368224" y="1191121"/>
                    <a:pt x="2363551" y="1205919"/>
                    <a:pt x="2345640" y="1219936"/>
                  </a:cubicBezTo>
                  <a:cubicBezTo>
                    <a:pt x="2283338" y="1266662"/>
                    <a:pt x="2221816" y="1314167"/>
                    <a:pt x="2159515" y="1360892"/>
                  </a:cubicBezTo>
                  <a:cubicBezTo>
                    <a:pt x="2141604" y="1374131"/>
                    <a:pt x="2126028" y="1374132"/>
                    <a:pt x="2108895" y="1360113"/>
                  </a:cubicBezTo>
                  <a:cubicBezTo>
                    <a:pt x="2041921" y="1306379"/>
                    <a:pt x="1974170" y="1251865"/>
                    <a:pt x="1907195" y="1197352"/>
                  </a:cubicBezTo>
                  <a:cubicBezTo>
                    <a:pt x="1892399" y="1185670"/>
                    <a:pt x="1876823" y="1181776"/>
                    <a:pt x="1859691" y="1188006"/>
                  </a:cubicBezTo>
                  <a:cubicBezTo>
                    <a:pt x="1819973" y="1202803"/>
                    <a:pt x="1780256" y="1217600"/>
                    <a:pt x="1741318" y="1233175"/>
                  </a:cubicBezTo>
                  <a:cubicBezTo>
                    <a:pt x="1725743" y="1239406"/>
                    <a:pt x="1716398" y="1251088"/>
                    <a:pt x="1712504" y="1267441"/>
                  </a:cubicBezTo>
                  <a:cubicBezTo>
                    <a:pt x="1707052" y="1293139"/>
                    <a:pt x="1701602" y="1319617"/>
                    <a:pt x="1696149" y="1345318"/>
                  </a:cubicBezTo>
                  <a:cubicBezTo>
                    <a:pt x="1682911" y="1407618"/>
                    <a:pt x="1670450" y="1469140"/>
                    <a:pt x="1657211" y="1531442"/>
                  </a:cubicBezTo>
                  <a:cubicBezTo>
                    <a:pt x="1653318" y="1549354"/>
                    <a:pt x="1642415" y="1560257"/>
                    <a:pt x="1624504" y="1562592"/>
                  </a:cubicBezTo>
                  <a:cubicBezTo>
                    <a:pt x="1583229" y="1568043"/>
                    <a:pt x="1541954" y="1571938"/>
                    <a:pt x="1500680" y="1575832"/>
                  </a:cubicBezTo>
                  <a:cubicBezTo>
                    <a:pt x="1480432" y="1574274"/>
                    <a:pt x="1464077" y="1575831"/>
                    <a:pt x="1447722" y="1577389"/>
                  </a:cubicBezTo>
                  <a:cubicBezTo>
                    <a:pt x="1423581" y="1577389"/>
                    <a:pt x="1399440" y="1577389"/>
                    <a:pt x="1374520" y="1577389"/>
                  </a:cubicBezTo>
                  <a:cubicBezTo>
                    <a:pt x="1358944" y="1571937"/>
                    <a:pt x="1350377" y="1560257"/>
                    <a:pt x="1345704" y="1544681"/>
                  </a:cubicBezTo>
                  <a:cubicBezTo>
                    <a:pt x="1319227" y="1463689"/>
                    <a:pt x="1291970" y="1382699"/>
                    <a:pt x="1265493" y="1301706"/>
                  </a:cubicBezTo>
                  <a:cubicBezTo>
                    <a:pt x="1259262" y="1283015"/>
                    <a:pt x="1246803" y="1271335"/>
                    <a:pt x="1227333" y="1267440"/>
                  </a:cubicBezTo>
                  <a:cubicBezTo>
                    <a:pt x="1186058" y="1258095"/>
                    <a:pt x="1144005" y="1249528"/>
                    <a:pt x="1102731" y="1239405"/>
                  </a:cubicBezTo>
                  <a:cubicBezTo>
                    <a:pt x="1080925" y="1233954"/>
                    <a:pt x="1063014" y="1239406"/>
                    <a:pt x="1047439" y="1255759"/>
                  </a:cubicBezTo>
                  <a:cubicBezTo>
                    <a:pt x="987473" y="1318060"/>
                    <a:pt x="925951" y="1378805"/>
                    <a:pt x="865208" y="1440326"/>
                  </a:cubicBezTo>
                  <a:cubicBezTo>
                    <a:pt x="851190" y="1454343"/>
                    <a:pt x="834835" y="1457460"/>
                    <a:pt x="818482" y="1448115"/>
                  </a:cubicBezTo>
                  <a:cubicBezTo>
                    <a:pt x="753065" y="1411513"/>
                    <a:pt x="688427" y="1374911"/>
                    <a:pt x="623012" y="1338308"/>
                  </a:cubicBezTo>
                  <a:cubicBezTo>
                    <a:pt x="600427" y="1325847"/>
                    <a:pt x="594975" y="1312609"/>
                    <a:pt x="601206" y="1288467"/>
                  </a:cubicBezTo>
                  <a:cubicBezTo>
                    <a:pt x="622232" y="1204361"/>
                    <a:pt x="644038" y="1121032"/>
                    <a:pt x="665064" y="1036927"/>
                  </a:cubicBezTo>
                  <a:cubicBezTo>
                    <a:pt x="669738" y="1019014"/>
                    <a:pt x="666622" y="1002661"/>
                    <a:pt x="653382" y="988643"/>
                  </a:cubicBezTo>
                  <a:cubicBezTo>
                    <a:pt x="622232" y="955935"/>
                    <a:pt x="590303" y="923227"/>
                    <a:pt x="559152" y="890518"/>
                  </a:cubicBezTo>
                  <a:cubicBezTo>
                    <a:pt x="546693" y="877279"/>
                    <a:pt x="531117" y="873385"/>
                    <a:pt x="513985" y="877279"/>
                  </a:cubicBezTo>
                  <a:cubicBezTo>
                    <a:pt x="498410" y="880394"/>
                    <a:pt x="483613" y="884288"/>
                    <a:pt x="468816" y="887403"/>
                  </a:cubicBezTo>
                  <a:cubicBezTo>
                    <a:pt x="397948" y="902979"/>
                    <a:pt x="327859" y="919332"/>
                    <a:pt x="256993" y="934909"/>
                  </a:cubicBezTo>
                  <a:cubicBezTo>
                    <a:pt x="237523" y="939581"/>
                    <a:pt x="221949" y="932572"/>
                    <a:pt x="213380" y="915438"/>
                  </a:cubicBezTo>
                  <a:cubicBezTo>
                    <a:pt x="177557" y="846907"/>
                    <a:pt x="142513" y="777597"/>
                    <a:pt x="106691" y="709066"/>
                  </a:cubicBezTo>
                  <a:cubicBezTo>
                    <a:pt x="98903" y="693491"/>
                    <a:pt x="102018" y="676358"/>
                    <a:pt x="114477" y="664678"/>
                  </a:cubicBezTo>
                  <a:cubicBezTo>
                    <a:pt x="179895" y="603932"/>
                    <a:pt x="246090" y="542410"/>
                    <a:pt x="311506" y="481667"/>
                  </a:cubicBezTo>
                  <a:cubicBezTo>
                    <a:pt x="324744" y="469985"/>
                    <a:pt x="329417" y="454411"/>
                    <a:pt x="327081" y="437277"/>
                  </a:cubicBezTo>
                  <a:cubicBezTo>
                    <a:pt x="319294" y="395223"/>
                    <a:pt x="311506" y="352391"/>
                    <a:pt x="303718" y="310339"/>
                  </a:cubicBezTo>
                  <a:cubicBezTo>
                    <a:pt x="300603" y="292426"/>
                    <a:pt x="290478" y="280746"/>
                    <a:pt x="273346" y="274516"/>
                  </a:cubicBezTo>
                  <a:cubicBezTo>
                    <a:pt x="215717" y="253489"/>
                    <a:pt x="158089" y="232462"/>
                    <a:pt x="101239" y="211436"/>
                  </a:cubicBezTo>
                  <a:cubicBezTo>
                    <a:pt x="67753" y="198975"/>
                    <a:pt x="33487" y="188072"/>
                    <a:pt x="0" y="173276"/>
                  </a:cubicBezTo>
                  <a:cubicBezTo>
                    <a:pt x="0" y="158479"/>
                    <a:pt x="0" y="144462"/>
                    <a:pt x="0" y="129665"/>
                  </a:cubicBezTo>
                  <a:cubicBezTo>
                    <a:pt x="2336" y="103966"/>
                    <a:pt x="4673" y="79046"/>
                    <a:pt x="7008" y="53346"/>
                  </a:cubicBezTo>
                  <a:close/>
                </a:path>
              </a:pathLst>
            </a:custGeom>
            <a:solidFill>
              <a:schemeClr val="accent5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546795B6-8E77-4B82-BCF8-79D5C6E28FAE}"/>
                </a:ext>
              </a:extLst>
            </p:cNvPr>
            <p:cNvSpPr/>
            <p:nvPr/>
          </p:nvSpPr>
          <p:spPr>
            <a:xfrm rot="9900000">
              <a:off x="6662486" y="2074404"/>
              <a:ext cx="2467165" cy="1461919"/>
            </a:xfrm>
            <a:custGeom>
              <a:avLst/>
              <a:gdLst>
                <a:gd name="connsiteX0" fmla="*/ 13991 w 2710158"/>
                <a:gd name="connsiteY0" fmla="*/ 0 h 1577389"/>
                <a:gd name="connsiteX1" fmla="*/ 585549 w 2710158"/>
                <a:gd name="connsiteY1" fmla="*/ 145895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  <a:gd name="connsiteX0" fmla="*/ 13991 w 2710158"/>
                <a:gd name="connsiteY0" fmla="*/ 0 h 1577389"/>
                <a:gd name="connsiteX1" fmla="*/ 586591 w 2710158"/>
                <a:gd name="connsiteY1" fmla="*/ 121763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  <a:gd name="connsiteX54" fmla="*/ 13991 w 2710158"/>
                <a:gd name="connsiteY54" fmla="*/ 0 h 1577389"/>
                <a:gd name="connsiteX0" fmla="*/ 18919 w 2710158"/>
                <a:gd name="connsiteY0" fmla="*/ 0 h 1605905"/>
                <a:gd name="connsiteX1" fmla="*/ 586591 w 2710158"/>
                <a:gd name="connsiteY1" fmla="*/ 150279 h 1605905"/>
                <a:gd name="connsiteX2" fmla="*/ 584074 w 2710158"/>
                <a:gd name="connsiteY2" fmla="*/ 201792 h 1605905"/>
                <a:gd name="connsiteX3" fmla="*/ 1398661 w 2710158"/>
                <a:gd name="connsiteY3" fmla="*/ 1022610 h 1605905"/>
                <a:gd name="connsiteX4" fmla="*/ 2120677 w 2710158"/>
                <a:gd name="connsiteY4" fmla="*/ 594930 h 1605905"/>
                <a:gd name="connsiteX5" fmla="*/ 2132960 w 2710158"/>
                <a:gd name="connsiteY5" fmla="*/ 569402 h 1605905"/>
                <a:gd name="connsiteX6" fmla="*/ 2710158 w 2710158"/>
                <a:gd name="connsiteY6" fmla="*/ 716737 h 1605905"/>
                <a:gd name="connsiteX7" fmla="*/ 2679730 w 2710158"/>
                <a:gd name="connsiteY7" fmla="*/ 799104 h 1605905"/>
                <a:gd name="connsiteX8" fmla="*/ 2641570 w 2710158"/>
                <a:gd name="connsiteY8" fmla="*/ 824026 h 1605905"/>
                <a:gd name="connsiteX9" fmla="*/ 2544225 w 2710158"/>
                <a:gd name="connsiteY9" fmla="*/ 813901 h 1605905"/>
                <a:gd name="connsiteX10" fmla="*/ 2376012 w 2710158"/>
                <a:gd name="connsiteY10" fmla="*/ 795990 h 1605905"/>
                <a:gd name="connsiteX11" fmla="*/ 2333180 w 2710158"/>
                <a:gd name="connsiteY11" fmla="*/ 815459 h 1605905"/>
                <a:gd name="connsiteX12" fmla="*/ 2272436 w 2710158"/>
                <a:gd name="connsiteY12" fmla="*/ 898008 h 1605905"/>
                <a:gd name="connsiteX13" fmla="*/ 2265427 w 2710158"/>
                <a:gd name="connsiteY13" fmla="*/ 950185 h 1605905"/>
                <a:gd name="connsiteX14" fmla="*/ 2359657 w 2710158"/>
                <a:gd name="connsiteY14" fmla="*/ 1197833 h 1605905"/>
                <a:gd name="connsiteX15" fmla="*/ 2345640 w 2710158"/>
                <a:gd name="connsiteY15" fmla="*/ 1248452 h 1605905"/>
                <a:gd name="connsiteX16" fmla="*/ 2159515 w 2710158"/>
                <a:gd name="connsiteY16" fmla="*/ 1389408 h 1605905"/>
                <a:gd name="connsiteX17" fmla="*/ 2108895 w 2710158"/>
                <a:gd name="connsiteY17" fmla="*/ 1388629 h 1605905"/>
                <a:gd name="connsiteX18" fmla="*/ 1907195 w 2710158"/>
                <a:gd name="connsiteY18" fmla="*/ 1225868 h 1605905"/>
                <a:gd name="connsiteX19" fmla="*/ 1859691 w 2710158"/>
                <a:gd name="connsiteY19" fmla="*/ 1216522 h 1605905"/>
                <a:gd name="connsiteX20" fmla="*/ 1741318 w 2710158"/>
                <a:gd name="connsiteY20" fmla="*/ 1261691 h 1605905"/>
                <a:gd name="connsiteX21" fmla="*/ 1712504 w 2710158"/>
                <a:gd name="connsiteY21" fmla="*/ 1295957 h 1605905"/>
                <a:gd name="connsiteX22" fmla="*/ 1696149 w 2710158"/>
                <a:gd name="connsiteY22" fmla="*/ 1373834 h 1605905"/>
                <a:gd name="connsiteX23" fmla="*/ 1657211 w 2710158"/>
                <a:gd name="connsiteY23" fmla="*/ 1559958 h 1605905"/>
                <a:gd name="connsiteX24" fmla="*/ 1624504 w 2710158"/>
                <a:gd name="connsiteY24" fmla="*/ 1591108 h 1605905"/>
                <a:gd name="connsiteX25" fmla="*/ 1500680 w 2710158"/>
                <a:gd name="connsiteY25" fmla="*/ 1604348 h 1605905"/>
                <a:gd name="connsiteX26" fmla="*/ 1447722 w 2710158"/>
                <a:gd name="connsiteY26" fmla="*/ 1605905 h 1605905"/>
                <a:gd name="connsiteX27" fmla="*/ 1374520 w 2710158"/>
                <a:gd name="connsiteY27" fmla="*/ 1605905 h 1605905"/>
                <a:gd name="connsiteX28" fmla="*/ 1345704 w 2710158"/>
                <a:gd name="connsiteY28" fmla="*/ 1573197 h 1605905"/>
                <a:gd name="connsiteX29" fmla="*/ 1265493 w 2710158"/>
                <a:gd name="connsiteY29" fmla="*/ 1330222 h 1605905"/>
                <a:gd name="connsiteX30" fmla="*/ 1227333 w 2710158"/>
                <a:gd name="connsiteY30" fmla="*/ 1295956 h 1605905"/>
                <a:gd name="connsiteX31" fmla="*/ 1102731 w 2710158"/>
                <a:gd name="connsiteY31" fmla="*/ 1267921 h 1605905"/>
                <a:gd name="connsiteX32" fmla="*/ 1047439 w 2710158"/>
                <a:gd name="connsiteY32" fmla="*/ 1284275 h 1605905"/>
                <a:gd name="connsiteX33" fmla="*/ 865208 w 2710158"/>
                <a:gd name="connsiteY33" fmla="*/ 1468842 h 1605905"/>
                <a:gd name="connsiteX34" fmla="*/ 818482 w 2710158"/>
                <a:gd name="connsiteY34" fmla="*/ 1476631 h 1605905"/>
                <a:gd name="connsiteX35" fmla="*/ 623012 w 2710158"/>
                <a:gd name="connsiteY35" fmla="*/ 1366824 h 1605905"/>
                <a:gd name="connsiteX36" fmla="*/ 601206 w 2710158"/>
                <a:gd name="connsiteY36" fmla="*/ 1316983 h 1605905"/>
                <a:gd name="connsiteX37" fmla="*/ 665064 w 2710158"/>
                <a:gd name="connsiteY37" fmla="*/ 1065443 h 1605905"/>
                <a:gd name="connsiteX38" fmla="*/ 653382 w 2710158"/>
                <a:gd name="connsiteY38" fmla="*/ 1017159 h 1605905"/>
                <a:gd name="connsiteX39" fmla="*/ 559152 w 2710158"/>
                <a:gd name="connsiteY39" fmla="*/ 919034 h 1605905"/>
                <a:gd name="connsiteX40" fmla="*/ 513985 w 2710158"/>
                <a:gd name="connsiteY40" fmla="*/ 905795 h 1605905"/>
                <a:gd name="connsiteX41" fmla="*/ 468816 w 2710158"/>
                <a:gd name="connsiteY41" fmla="*/ 915919 h 1605905"/>
                <a:gd name="connsiteX42" fmla="*/ 256993 w 2710158"/>
                <a:gd name="connsiteY42" fmla="*/ 963425 h 1605905"/>
                <a:gd name="connsiteX43" fmla="*/ 213380 w 2710158"/>
                <a:gd name="connsiteY43" fmla="*/ 943954 h 1605905"/>
                <a:gd name="connsiteX44" fmla="*/ 106691 w 2710158"/>
                <a:gd name="connsiteY44" fmla="*/ 737582 h 1605905"/>
                <a:gd name="connsiteX45" fmla="*/ 114477 w 2710158"/>
                <a:gd name="connsiteY45" fmla="*/ 693194 h 1605905"/>
                <a:gd name="connsiteX46" fmla="*/ 311506 w 2710158"/>
                <a:gd name="connsiteY46" fmla="*/ 510183 h 1605905"/>
                <a:gd name="connsiteX47" fmla="*/ 327081 w 2710158"/>
                <a:gd name="connsiteY47" fmla="*/ 465793 h 1605905"/>
                <a:gd name="connsiteX48" fmla="*/ 303718 w 2710158"/>
                <a:gd name="connsiteY48" fmla="*/ 338855 h 1605905"/>
                <a:gd name="connsiteX49" fmla="*/ 273346 w 2710158"/>
                <a:gd name="connsiteY49" fmla="*/ 303032 h 1605905"/>
                <a:gd name="connsiteX50" fmla="*/ 101239 w 2710158"/>
                <a:gd name="connsiteY50" fmla="*/ 239952 h 1605905"/>
                <a:gd name="connsiteX51" fmla="*/ 0 w 2710158"/>
                <a:gd name="connsiteY51" fmla="*/ 201792 h 1605905"/>
                <a:gd name="connsiteX52" fmla="*/ 0 w 2710158"/>
                <a:gd name="connsiteY52" fmla="*/ 158181 h 1605905"/>
                <a:gd name="connsiteX53" fmla="*/ 7008 w 2710158"/>
                <a:gd name="connsiteY53" fmla="*/ 81862 h 1605905"/>
                <a:gd name="connsiteX54" fmla="*/ 18919 w 2710158"/>
                <a:gd name="connsiteY54" fmla="*/ 0 h 1605905"/>
                <a:gd name="connsiteX0" fmla="*/ 18919 w 2710158"/>
                <a:gd name="connsiteY0" fmla="*/ 0 h 1605905"/>
                <a:gd name="connsiteX1" fmla="*/ 586591 w 2710158"/>
                <a:gd name="connsiteY1" fmla="*/ 150279 h 1605905"/>
                <a:gd name="connsiteX2" fmla="*/ 584074 w 2710158"/>
                <a:gd name="connsiteY2" fmla="*/ 201792 h 1605905"/>
                <a:gd name="connsiteX3" fmla="*/ 1398661 w 2710158"/>
                <a:gd name="connsiteY3" fmla="*/ 1022610 h 1605905"/>
                <a:gd name="connsiteX4" fmla="*/ 2120677 w 2710158"/>
                <a:gd name="connsiteY4" fmla="*/ 594930 h 1605905"/>
                <a:gd name="connsiteX5" fmla="*/ 2135857 w 2710158"/>
                <a:gd name="connsiteY5" fmla="*/ 558587 h 1605905"/>
                <a:gd name="connsiteX6" fmla="*/ 2710158 w 2710158"/>
                <a:gd name="connsiteY6" fmla="*/ 716737 h 1605905"/>
                <a:gd name="connsiteX7" fmla="*/ 2679730 w 2710158"/>
                <a:gd name="connsiteY7" fmla="*/ 799104 h 1605905"/>
                <a:gd name="connsiteX8" fmla="*/ 2641570 w 2710158"/>
                <a:gd name="connsiteY8" fmla="*/ 824026 h 1605905"/>
                <a:gd name="connsiteX9" fmla="*/ 2544225 w 2710158"/>
                <a:gd name="connsiteY9" fmla="*/ 813901 h 1605905"/>
                <a:gd name="connsiteX10" fmla="*/ 2376012 w 2710158"/>
                <a:gd name="connsiteY10" fmla="*/ 795990 h 1605905"/>
                <a:gd name="connsiteX11" fmla="*/ 2333180 w 2710158"/>
                <a:gd name="connsiteY11" fmla="*/ 815459 h 1605905"/>
                <a:gd name="connsiteX12" fmla="*/ 2272436 w 2710158"/>
                <a:gd name="connsiteY12" fmla="*/ 898008 h 1605905"/>
                <a:gd name="connsiteX13" fmla="*/ 2265427 w 2710158"/>
                <a:gd name="connsiteY13" fmla="*/ 950185 h 1605905"/>
                <a:gd name="connsiteX14" fmla="*/ 2359657 w 2710158"/>
                <a:gd name="connsiteY14" fmla="*/ 1197833 h 1605905"/>
                <a:gd name="connsiteX15" fmla="*/ 2345640 w 2710158"/>
                <a:gd name="connsiteY15" fmla="*/ 1248452 h 1605905"/>
                <a:gd name="connsiteX16" fmla="*/ 2159515 w 2710158"/>
                <a:gd name="connsiteY16" fmla="*/ 1389408 h 1605905"/>
                <a:gd name="connsiteX17" fmla="*/ 2108895 w 2710158"/>
                <a:gd name="connsiteY17" fmla="*/ 1388629 h 1605905"/>
                <a:gd name="connsiteX18" fmla="*/ 1907195 w 2710158"/>
                <a:gd name="connsiteY18" fmla="*/ 1225868 h 1605905"/>
                <a:gd name="connsiteX19" fmla="*/ 1859691 w 2710158"/>
                <a:gd name="connsiteY19" fmla="*/ 1216522 h 1605905"/>
                <a:gd name="connsiteX20" fmla="*/ 1741318 w 2710158"/>
                <a:gd name="connsiteY20" fmla="*/ 1261691 h 1605905"/>
                <a:gd name="connsiteX21" fmla="*/ 1712504 w 2710158"/>
                <a:gd name="connsiteY21" fmla="*/ 1295957 h 1605905"/>
                <a:gd name="connsiteX22" fmla="*/ 1696149 w 2710158"/>
                <a:gd name="connsiteY22" fmla="*/ 1373834 h 1605905"/>
                <a:gd name="connsiteX23" fmla="*/ 1657211 w 2710158"/>
                <a:gd name="connsiteY23" fmla="*/ 1559958 h 1605905"/>
                <a:gd name="connsiteX24" fmla="*/ 1624504 w 2710158"/>
                <a:gd name="connsiteY24" fmla="*/ 1591108 h 1605905"/>
                <a:gd name="connsiteX25" fmla="*/ 1500680 w 2710158"/>
                <a:gd name="connsiteY25" fmla="*/ 1604348 h 1605905"/>
                <a:gd name="connsiteX26" fmla="*/ 1447722 w 2710158"/>
                <a:gd name="connsiteY26" fmla="*/ 1605905 h 1605905"/>
                <a:gd name="connsiteX27" fmla="*/ 1374520 w 2710158"/>
                <a:gd name="connsiteY27" fmla="*/ 1605905 h 1605905"/>
                <a:gd name="connsiteX28" fmla="*/ 1345704 w 2710158"/>
                <a:gd name="connsiteY28" fmla="*/ 1573197 h 1605905"/>
                <a:gd name="connsiteX29" fmla="*/ 1265493 w 2710158"/>
                <a:gd name="connsiteY29" fmla="*/ 1330222 h 1605905"/>
                <a:gd name="connsiteX30" fmla="*/ 1227333 w 2710158"/>
                <a:gd name="connsiteY30" fmla="*/ 1295956 h 1605905"/>
                <a:gd name="connsiteX31" fmla="*/ 1102731 w 2710158"/>
                <a:gd name="connsiteY31" fmla="*/ 1267921 h 1605905"/>
                <a:gd name="connsiteX32" fmla="*/ 1047439 w 2710158"/>
                <a:gd name="connsiteY32" fmla="*/ 1284275 h 1605905"/>
                <a:gd name="connsiteX33" fmla="*/ 865208 w 2710158"/>
                <a:gd name="connsiteY33" fmla="*/ 1468842 h 1605905"/>
                <a:gd name="connsiteX34" fmla="*/ 818482 w 2710158"/>
                <a:gd name="connsiteY34" fmla="*/ 1476631 h 1605905"/>
                <a:gd name="connsiteX35" fmla="*/ 623012 w 2710158"/>
                <a:gd name="connsiteY35" fmla="*/ 1366824 h 1605905"/>
                <a:gd name="connsiteX36" fmla="*/ 601206 w 2710158"/>
                <a:gd name="connsiteY36" fmla="*/ 1316983 h 1605905"/>
                <a:gd name="connsiteX37" fmla="*/ 665064 w 2710158"/>
                <a:gd name="connsiteY37" fmla="*/ 1065443 h 1605905"/>
                <a:gd name="connsiteX38" fmla="*/ 653382 w 2710158"/>
                <a:gd name="connsiteY38" fmla="*/ 1017159 h 1605905"/>
                <a:gd name="connsiteX39" fmla="*/ 559152 w 2710158"/>
                <a:gd name="connsiteY39" fmla="*/ 919034 h 1605905"/>
                <a:gd name="connsiteX40" fmla="*/ 513985 w 2710158"/>
                <a:gd name="connsiteY40" fmla="*/ 905795 h 1605905"/>
                <a:gd name="connsiteX41" fmla="*/ 468816 w 2710158"/>
                <a:gd name="connsiteY41" fmla="*/ 915919 h 1605905"/>
                <a:gd name="connsiteX42" fmla="*/ 256993 w 2710158"/>
                <a:gd name="connsiteY42" fmla="*/ 963425 h 1605905"/>
                <a:gd name="connsiteX43" fmla="*/ 213380 w 2710158"/>
                <a:gd name="connsiteY43" fmla="*/ 943954 h 1605905"/>
                <a:gd name="connsiteX44" fmla="*/ 106691 w 2710158"/>
                <a:gd name="connsiteY44" fmla="*/ 737582 h 1605905"/>
                <a:gd name="connsiteX45" fmla="*/ 114477 w 2710158"/>
                <a:gd name="connsiteY45" fmla="*/ 693194 h 1605905"/>
                <a:gd name="connsiteX46" fmla="*/ 311506 w 2710158"/>
                <a:gd name="connsiteY46" fmla="*/ 510183 h 1605905"/>
                <a:gd name="connsiteX47" fmla="*/ 327081 w 2710158"/>
                <a:gd name="connsiteY47" fmla="*/ 465793 h 1605905"/>
                <a:gd name="connsiteX48" fmla="*/ 303718 w 2710158"/>
                <a:gd name="connsiteY48" fmla="*/ 338855 h 1605905"/>
                <a:gd name="connsiteX49" fmla="*/ 273346 w 2710158"/>
                <a:gd name="connsiteY49" fmla="*/ 303032 h 1605905"/>
                <a:gd name="connsiteX50" fmla="*/ 101239 w 2710158"/>
                <a:gd name="connsiteY50" fmla="*/ 239952 h 1605905"/>
                <a:gd name="connsiteX51" fmla="*/ 0 w 2710158"/>
                <a:gd name="connsiteY51" fmla="*/ 201792 h 1605905"/>
                <a:gd name="connsiteX52" fmla="*/ 0 w 2710158"/>
                <a:gd name="connsiteY52" fmla="*/ 158181 h 1605905"/>
                <a:gd name="connsiteX53" fmla="*/ 7008 w 2710158"/>
                <a:gd name="connsiteY53" fmla="*/ 81862 h 1605905"/>
                <a:gd name="connsiteX54" fmla="*/ 18919 w 2710158"/>
                <a:gd name="connsiteY54" fmla="*/ 0 h 160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10158" h="1605905">
                  <a:moveTo>
                    <a:pt x="18919" y="0"/>
                  </a:moveTo>
                  <a:lnTo>
                    <a:pt x="586591" y="150279"/>
                  </a:lnTo>
                  <a:cubicBezTo>
                    <a:pt x="586099" y="159406"/>
                    <a:pt x="584566" y="192665"/>
                    <a:pt x="584074" y="201792"/>
                  </a:cubicBezTo>
                  <a:cubicBezTo>
                    <a:pt x="582516" y="655812"/>
                    <a:pt x="946977" y="1021053"/>
                    <a:pt x="1398661" y="1022610"/>
                  </a:cubicBezTo>
                  <a:cubicBezTo>
                    <a:pt x="1712406" y="1023681"/>
                    <a:pt x="1982349" y="849910"/>
                    <a:pt x="2120677" y="594930"/>
                  </a:cubicBezTo>
                  <a:lnTo>
                    <a:pt x="2135857" y="558587"/>
                  </a:lnTo>
                  <a:lnTo>
                    <a:pt x="2710158" y="716737"/>
                  </a:lnTo>
                  <a:lnTo>
                    <a:pt x="2679730" y="799104"/>
                  </a:lnTo>
                  <a:cubicBezTo>
                    <a:pt x="2673499" y="816237"/>
                    <a:pt x="2658703" y="825583"/>
                    <a:pt x="2641570" y="824026"/>
                  </a:cubicBezTo>
                  <a:lnTo>
                    <a:pt x="2544225" y="813901"/>
                  </a:lnTo>
                  <a:lnTo>
                    <a:pt x="2376012" y="795990"/>
                  </a:lnTo>
                  <a:cubicBezTo>
                    <a:pt x="2358099" y="794433"/>
                    <a:pt x="2344083" y="800662"/>
                    <a:pt x="2333180" y="815459"/>
                  </a:cubicBezTo>
                  <a:cubicBezTo>
                    <a:pt x="2312932" y="842715"/>
                    <a:pt x="2293462" y="870750"/>
                    <a:pt x="2272436" y="898008"/>
                  </a:cubicBezTo>
                  <a:cubicBezTo>
                    <a:pt x="2259976" y="914362"/>
                    <a:pt x="2258418" y="931495"/>
                    <a:pt x="2265427" y="950185"/>
                  </a:cubicBezTo>
                  <a:cubicBezTo>
                    <a:pt x="2296577" y="1032735"/>
                    <a:pt x="2328507" y="1115283"/>
                    <a:pt x="2359657" y="1197833"/>
                  </a:cubicBezTo>
                  <a:cubicBezTo>
                    <a:pt x="2368224" y="1219637"/>
                    <a:pt x="2363551" y="1234435"/>
                    <a:pt x="2345640" y="1248452"/>
                  </a:cubicBezTo>
                  <a:lnTo>
                    <a:pt x="2159515" y="1389408"/>
                  </a:lnTo>
                  <a:cubicBezTo>
                    <a:pt x="2141604" y="1402647"/>
                    <a:pt x="2126028" y="1402648"/>
                    <a:pt x="2108895" y="1388629"/>
                  </a:cubicBezTo>
                  <a:lnTo>
                    <a:pt x="1907195" y="1225868"/>
                  </a:lnTo>
                  <a:cubicBezTo>
                    <a:pt x="1892399" y="1214186"/>
                    <a:pt x="1876823" y="1210292"/>
                    <a:pt x="1859691" y="1216522"/>
                  </a:cubicBezTo>
                  <a:lnTo>
                    <a:pt x="1741318" y="1261691"/>
                  </a:lnTo>
                  <a:cubicBezTo>
                    <a:pt x="1725743" y="1267922"/>
                    <a:pt x="1716398" y="1279604"/>
                    <a:pt x="1712504" y="1295957"/>
                  </a:cubicBezTo>
                  <a:cubicBezTo>
                    <a:pt x="1707052" y="1321655"/>
                    <a:pt x="1701602" y="1348133"/>
                    <a:pt x="1696149" y="1373834"/>
                  </a:cubicBezTo>
                  <a:cubicBezTo>
                    <a:pt x="1682911" y="1436134"/>
                    <a:pt x="1670450" y="1497656"/>
                    <a:pt x="1657211" y="1559958"/>
                  </a:cubicBezTo>
                  <a:cubicBezTo>
                    <a:pt x="1653318" y="1577870"/>
                    <a:pt x="1642415" y="1588773"/>
                    <a:pt x="1624504" y="1591108"/>
                  </a:cubicBezTo>
                  <a:cubicBezTo>
                    <a:pt x="1583229" y="1596559"/>
                    <a:pt x="1541954" y="1600454"/>
                    <a:pt x="1500680" y="1604348"/>
                  </a:cubicBezTo>
                  <a:cubicBezTo>
                    <a:pt x="1480432" y="1602790"/>
                    <a:pt x="1464077" y="1604347"/>
                    <a:pt x="1447722" y="1605905"/>
                  </a:cubicBezTo>
                  <a:lnTo>
                    <a:pt x="1374520" y="1605905"/>
                  </a:lnTo>
                  <a:cubicBezTo>
                    <a:pt x="1358944" y="1600453"/>
                    <a:pt x="1350377" y="1588773"/>
                    <a:pt x="1345704" y="1573197"/>
                  </a:cubicBezTo>
                  <a:cubicBezTo>
                    <a:pt x="1319227" y="1492205"/>
                    <a:pt x="1291970" y="1411215"/>
                    <a:pt x="1265493" y="1330222"/>
                  </a:cubicBezTo>
                  <a:cubicBezTo>
                    <a:pt x="1259262" y="1311531"/>
                    <a:pt x="1246803" y="1299851"/>
                    <a:pt x="1227333" y="1295956"/>
                  </a:cubicBezTo>
                  <a:cubicBezTo>
                    <a:pt x="1186058" y="1286611"/>
                    <a:pt x="1144005" y="1278044"/>
                    <a:pt x="1102731" y="1267921"/>
                  </a:cubicBezTo>
                  <a:cubicBezTo>
                    <a:pt x="1080925" y="1262470"/>
                    <a:pt x="1063014" y="1267922"/>
                    <a:pt x="1047439" y="1284275"/>
                  </a:cubicBezTo>
                  <a:cubicBezTo>
                    <a:pt x="987473" y="1346576"/>
                    <a:pt x="925951" y="1407321"/>
                    <a:pt x="865208" y="1468842"/>
                  </a:cubicBezTo>
                  <a:cubicBezTo>
                    <a:pt x="851190" y="1482859"/>
                    <a:pt x="834835" y="1485976"/>
                    <a:pt x="818482" y="1476631"/>
                  </a:cubicBezTo>
                  <a:lnTo>
                    <a:pt x="623012" y="1366824"/>
                  </a:lnTo>
                  <a:cubicBezTo>
                    <a:pt x="600427" y="1354363"/>
                    <a:pt x="594975" y="1341125"/>
                    <a:pt x="601206" y="1316983"/>
                  </a:cubicBezTo>
                  <a:cubicBezTo>
                    <a:pt x="622232" y="1232877"/>
                    <a:pt x="644038" y="1149548"/>
                    <a:pt x="665064" y="1065443"/>
                  </a:cubicBezTo>
                  <a:cubicBezTo>
                    <a:pt x="669738" y="1047530"/>
                    <a:pt x="666622" y="1031177"/>
                    <a:pt x="653382" y="1017159"/>
                  </a:cubicBezTo>
                  <a:lnTo>
                    <a:pt x="559152" y="919034"/>
                  </a:lnTo>
                  <a:cubicBezTo>
                    <a:pt x="546693" y="905795"/>
                    <a:pt x="531117" y="901901"/>
                    <a:pt x="513985" y="905795"/>
                  </a:cubicBezTo>
                  <a:cubicBezTo>
                    <a:pt x="498410" y="908910"/>
                    <a:pt x="483613" y="912804"/>
                    <a:pt x="468816" y="915919"/>
                  </a:cubicBezTo>
                  <a:lnTo>
                    <a:pt x="256993" y="963425"/>
                  </a:lnTo>
                  <a:cubicBezTo>
                    <a:pt x="237523" y="968097"/>
                    <a:pt x="221949" y="961088"/>
                    <a:pt x="213380" y="943954"/>
                  </a:cubicBezTo>
                  <a:cubicBezTo>
                    <a:pt x="177557" y="875423"/>
                    <a:pt x="142513" y="806113"/>
                    <a:pt x="106691" y="737582"/>
                  </a:cubicBezTo>
                  <a:cubicBezTo>
                    <a:pt x="98903" y="722007"/>
                    <a:pt x="102018" y="704874"/>
                    <a:pt x="114477" y="693194"/>
                  </a:cubicBezTo>
                  <a:lnTo>
                    <a:pt x="311506" y="510183"/>
                  </a:lnTo>
                  <a:cubicBezTo>
                    <a:pt x="324744" y="498501"/>
                    <a:pt x="329417" y="482927"/>
                    <a:pt x="327081" y="465793"/>
                  </a:cubicBezTo>
                  <a:cubicBezTo>
                    <a:pt x="319294" y="423739"/>
                    <a:pt x="311506" y="380907"/>
                    <a:pt x="303718" y="338855"/>
                  </a:cubicBezTo>
                  <a:cubicBezTo>
                    <a:pt x="300603" y="320942"/>
                    <a:pt x="290478" y="309262"/>
                    <a:pt x="273346" y="303032"/>
                  </a:cubicBezTo>
                  <a:lnTo>
                    <a:pt x="101239" y="239952"/>
                  </a:lnTo>
                  <a:cubicBezTo>
                    <a:pt x="67753" y="227491"/>
                    <a:pt x="33487" y="216588"/>
                    <a:pt x="0" y="201792"/>
                  </a:cubicBezTo>
                  <a:lnTo>
                    <a:pt x="0" y="158181"/>
                  </a:lnTo>
                  <a:cubicBezTo>
                    <a:pt x="2336" y="132482"/>
                    <a:pt x="4673" y="107562"/>
                    <a:pt x="7008" y="81862"/>
                  </a:cubicBezTo>
                  <a:lnTo>
                    <a:pt x="18919" y="0"/>
                  </a:lnTo>
                  <a:close/>
                </a:path>
              </a:pathLst>
            </a:custGeom>
            <a:solidFill>
              <a:schemeClr val="accent4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E8D3EDB8-17F2-483F-8456-C51E01FBB1BB}"/>
                </a:ext>
              </a:extLst>
            </p:cNvPr>
            <p:cNvSpPr/>
            <p:nvPr/>
          </p:nvSpPr>
          <p:spPr>
            <a:xfrm rot="20740831">
              <a:off x="4859474" y="2871773"/>
              <a:ext cx="2467165" cy="1435960"/>
            </a:xfrm>
            <a:custGeom>
              <a:avLst/>
              <a:gdLst>
                <a:gd name="connsiteX0" fmla="*/ 13991 w 2710158"/>
                <a:gd name="connsiteY0" fmla="*/ 0 h 1577389"/>
                <a:gd name="connsiteX1" fmla="*/ 585549 w 2710158"/>
                <a:gd name="connsiteY1" fmla="*/ 145895 h 1577389"/>
                <a:gd name="connsiteX2" fmla="*/ 584074 w 2710158"/>
                <a:gd name="connsiteY2" fmla="*/ 173276 h 1577389"/>
                <a:gd name="connsiteX3" fmla="*/ 1398661 w 2710158"/>
                <a:gd name="connsiteY3" fmla="*/ 994094 h 1577389"/>
                <a:gd name="connsiteX4" fmla="*/ 2120677 w 2710158"/>
                <a:gd name="connsiteY4" fmla="*/ 566414 h 1577389"/>
                <a:gd name="connsiteX5" fmla="*/ 2132960 w 2710158"/>
                <a:gd name="connsiteY5" fmla="*/ 540886 h 1577389"/>
                <a:gd name="connsiteX6" fmla="*/ 2710158 w 2710158"/>
                <a:gd name="connsiteY6" fmla="*/ 688221 h 1577389"/>
                <a:gd name="connsiteX7" fmla="*/ 2679730 w 2710158"/>
                <a:gd name="connsiteY7" fmla="*/ 770588 h 1577389"/>
                <a:gd name="connsiteX8" fmla="*/ 2641570 w 2710158"/>
                <a:gd name="connsiteY8" fmla="*/ 795510 h 1577389"/>
                <a:gd name="connsiteX9" fmla="*/ 2544225 w 2710158"/>
                <a:gd name="connsiteY9" fmla="*/ 785385 h 1577389"/>
                <a:gd name="connsiteX10" fmla="*/ 2376012 w 2710158"/>
                <a:gd name="connsiteY10" fmla="*/ 767474 h 1577389"/>
                <a:gd name="connsiteX11" fmla="*/ 2333180 w 2710158"/>
                <a:gd name="connsiteY11" fmla="*/ 786943 h 1577389"/>
                <a:gd name="connsiteX12" fmla="*/ 2272436 w 2710158"/>
                <a:gd name="connsiteY12" fmla="*/ 869492 h 1577389"/>
                <a:gd name="connsiteX13" fmla="*/ 2265427 w 2710158"/>
                <a:gd name="connsiteY13" fmla="*/ 921669 h 1577389"/>
                <a:gd name="connsiteX14" fmla="*/ 2359657 w 2710158"/>
                <a:gd name="connsiteY14" fmla="*/ 1169317 h 1577389"/>
                <a:gd name="connsiteX15" fmla="*/ 2345640 w 2710158"/>
                <a:gd name="connsiteY15" fmla="*/ 1219936 h 1577389"/>
                <a:gd name="connsiteX16" fmla="*/ 2159515 w 2710158"/>
                <a:gd name="connsiteY16" fmla="*/ 1360892 h 1577389"/>
                <a:gd name="connsiteX17" fmla="*/ 2108895 w 2710158"/>
                <a:gd name="connsiteY17" fmla="*/ 1360113 h 1577389"/>
                <a:gd name="connsiteX18" fmla="*/ 1907195 w 2710158"/>
                <a:gd name="connsiteY18" fmla="*/ 1197352 h 1577389"/>
                <a:gd name="connsiteX19" fmla="*/ 1859691 w 2710158"/>
                <a:gd name="connsiteY19" fmla="*/ 1188006 h 1577389"/>
                <a:gd name="connsiteX20" fmla="*/ 1741318 w 2710158"/>
                <a:gd name="connsiteY20" fmla="*/ 1233175 h 1577389"/>
                <a:gd name="connsiteX21" fmla="*/ 1712504 w 2710158"/>
                <a:gd name="connsiteY21" fmla="*/ 1267441 h 1577389"/>
                <a:gd name="connsiteX22" fmla="*/ 1696149 w 2710158"/>
                <a:gd name="connsiteY22" fmla="*/ 1345318 h 1577389"/>
                <a:gd name="connsiteX23" fmla="*/ 1657211 w 2710158"/>
                <a:gd name="connsiteY23" fmla="*/ 1531442 h 1577389"/>
                <a:gd name="connsiteX24" fmla="*/ 1624504 w 2710158"/>
                <a:gd name="connsiteY24" fmla="*/ 1562592 h 1577389"/>
                <a:gd name="connsiteX25" fmla="*/ 1500680 w 2710158"/>
                <a:gd name="connsiteY25" fmla="*/ 1575832 h 1577389"/>
                <a:gd name="connsiteX26" fmla="*/ 1447722 w 2710158"/>
                <a:gd name="connsiteY26" fmla="*/ 1577389 h 1577389"/>
                <a:gd name="connsiteX27" fmla="*/ 1374520 w 2710158"/>
                <a:gd name="connsiteY27" fmla="*/ 1577389 h 1577389"/>
                <a:gd name="connsiteX28" fmla="*/ 1345704 w 2710158"/>
                <a:gd name="connsiteY28" fmla="*/ 1544681 h 1577389"/>
                <a:gd name="connsiteX29" fmla="*/ 1265493 w 2710158"/>
                <a:gd name="connsiteY29" fmla="*/ 1301706 h 1577389"/>
                <a:gd name="connsiteX30" fmla="*/ 1227333 w 2710158"/>
                <a:gd name="connsiteY30" fmla="*/ 1267440 h 1577389"/>
                <a:gd name="connsiteX31" fmla="*/ 1102731 w 2710158"/>
                <a:gd name="connsiteY31" fmla="*/ 1239405 h 1577389"/>
                <a:gd name="connsiteX32" fmla="*/ 1047439 w 2710158"/>
                <a:gd name="connsiteY32" fmla="*/ 1255759 h 1577389"/>
                <a:gd name="connsiteX33" fmla="*/ 865208 w 2710158"/>
                <a:gd name="connsiteY33" fmla="*/ 1440326 h 1577389"/>
                <a:gd name="connsiteX34" fmla="*/ 818482 w 2710158"/>
                <a:gd name="connsiteY34" fmla="*/ 1448115 h 1577389"/>
                <a:gd name="connsiteX35" fmla="*/ 623012 w 2710158"/>
                <a:gd name="connsiteY35" fmla="*/ 1338308 h 1577389"/>
                <a:gd name="connsiteX36" fmla="*/ 601206 w 2710158"/>
                <a:gd name="connsiteY36" fmla="*/ 1288467 h 1577389"/>
                <a:gd name="connsiteX37" fmla="*/ 665064 w 2710158"/>
                <a:gd name="connsiteY37" fmla="*/ 1036927 h 1577389"/>
                <a:gd name="connsiteX38" fmla="*/ 653382 w 2710158"/>
                <a:gd name="connsiteY38" fmla="*/ 988643 h 1577389"/>
                <a:gd name="connsiteX39" fmla="*/ 559152 w 2710158"/>
                <a:gd name="connsiteY39" fmla="*/ 890518 h 1577389"/>
                <a:gd name="connsiteX40" fmla="*/ 513985 w 2710158"/>
                <a:gd name="connsiteY40" fmla="*/ 877279 h 1577389"/>
                <a:gd name="connsiteX41" fmla="*/ 468816 w 2710158"/>
                <a:gd name="connsiteY41" fmla="*/ 887403 h 1577389"/>
                <a:gd name="connsiteX42" fmla="*/ 256993 w 2710158"/>
                <a:gd name="connsiteY42" fmla="*/ 934909 h 1577389"/>
                <a:gd name="connsiteX43" fmla="*/ 213380 w 2710158"/>
                <a:gd name="connsiteY43" fmla="*/ 915438 h 1577389"/>
                <a:gd name="connsiteX44" fmla="*/ 106691 w 2710158"/>
                <a:gd name="connsiteY44" fmla="*/ 709066 h 1577389"/>
                <a:gd name="connsiteX45" fmla="*/ 114477 w 2710158"/>
                <a:gd name="connsiteY45" fmla="*/ 664678 h 1577389"/>
                <a:gd name="connsiteX46" fmla="*/ 311506 w 2710158"/>
                <a:gd name="connsiteY46" fmla="*/ 481667 h 1577389"/>
                <a:gd name="connsiteX47" fmla="*/ 327081 w 2710158"/>
                <a:gd name="connsiteY47" fmla="*/ 437277 h 1577389"/>
                <a:gd name="connsiteX48" fmla="*/ 303718 w 2710158"/>
                <a:gd name="connsiteY48" fmla="*/ 310339 h 1577389"/>
                <a:gd name="connsiteX49" fmla="*/ 273346 w 2710158"/>
                <a:gd name="connsiteY49" fmla="*/ 274516 h 1577389"/>
                <a:gd name="connsiteX50" fmla="*/ 101239 w 2710158"/>
                <a:gd name="connsiteY50" fmla="*/ 211436 h 1577389"/>
                <a:gd name="connsiteX51" fmla="*/ 0 w 2710158"/>
                <a:gd name="connsiteY51" fmla="*/ 173276 h 1577389"/>
                <a:gd name="connsiteX52" fmla="*/ 0 w 2710158"/>
                <a:gd name="connsiteY52" fmla="*/ 129665 h 1577389"/>
                <a:gd name="connsiteX53" fmla="*/ 7008 w 2710158"/>
                <a:gd name="connsiteY53" fmla="*/ 53346 h 157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10158" h="1577389">
                  <a:moveTo>
                    <a:pt x="13991" y="0"/>
                  </a:moveTo>
                  <a:lnTo>
                    <a:pt x="585549" y="145895"/>
                  </a:lnTo>
                  <a:lnTo>
                    <a:pt x="584074" y="173276"/>
                  </a:lnTo>
                  <a:cubicBezTo>
                    <a:pt x="582516" y="627296"/>
                    <a:pt x="946977" y="992537"/>
                    <a:pt x="1398661" y="994094"/>
                  </a:cubicBezTo>
                  <a:cubicBezTo>
                    <a:pt x="1712406" y="995165"/>
                    <a:pt x="1982349" y="821394"/>
                    <a:pt x="2120677" y="566414"/>
                  </a:cubicBezTo>
                  <a:lnTo>
                    <a:pt x="2132960" y="540886"/>
                  </a:lnTo>
                  <a:lnTo>
                    <a:pt x="2710158" y="688221"/>
                  </a:lnTo>
                  <a:lnTo>
                    <a:pt x="2679730" y="770588"/>
                  </a:lnTo>
                  <a:cubicBezTo>
                    <a:pt x="2673499" y="787721"/>
                    <a:pt x="2658703" y="797067"/>
                    <a:pt x="2641570" y="795510"/>
                  </a:cubicBezTo>
                  <a:cubicBezTo>
                    <a:pt x="2608862" y="792394"/>
                    <a:pt x="2576933" y="788500"/>
                    <a:pt x="2544225" y="785385"/>
                  </a:cubicBezTo>
                  <a:cubicBezTo>
                    <a:pt x="2488155" y="779155"/>
                    <a:pt x="2432082" y="772924"/>
                    <a:pt x="2376012" y="767474"/>
                  </a:cubicBezTo>
                  <a:cubicBezTo>
                    <a:pt x="2358099" y="765917"/>
                    <a:pt x="2344083" y="772146"/>
                    <a:pt x="2333180" y="786943"/>
                  </a:cubicBezTo>
                  <a:cubicBezTo>
                    <a:pt x="2312932" y="814199"/>
                    <a:pt x="2293462" y="842234"/>
                    <a:pt x="2272436" y="869492"/>
                  </a:cubicBezTo>
                  <a:cubicBezTo>
                    <a:pt x="2259976" y="885846"/>
                    <a:pt x="2258418" y="902979"/>
                    <a:pt x="2265427" y="921669"/>
                  </a:cubicBezTo>
                  <a:cubicBezTo>
                    <a:pt x="2296577" y="1004219"/>
                    <a:pt x="2328507" y="1086767"/>
                    <a:pt x="2359657" y="1169317"/>
                  </a:cubicBezTo>
                  <a:cubicBezTo>
                    <a:pt x="2368224" y="1191121"/>
                    <a:pt x="2363551" y="1205919"/>
                    <a:pt x="2345640" y="1219936"/>
                  </a:cubicBezTo>
                  <a:cubicBezTo>
                    <a:pt x="2283338" y="1266662"/>
                    <a:pt x="2221816" y="1314167"/>
                    <a:pt x="2159515" y="1360892"/>
                  </a:cubicBezTo>
                  <a:cubicBezTo>
                    <a:pt x="2141604" y="1374131"/>
                    <a:pt x="2126028" y="1374132"/>
                    <a:pt x="2108895" y="1360113"/>
                  </a:cubicBezTo>
                  <a:cubicBezTo>
                    <a:pt x="2041921" y="1306379"/>
                    <a:pt x="1974170" y="1251865"/>
                    <a:pt x="1907195" y="1197352"/>
                  </a:cubicBezTo>
                  <a:cubicBezTo>
                    <a:pt x="1892399" y="1185670"/>
                    <a:pt x="1876823" y="1181776"/>
                    <a:pt x="1859691" y="1188006"/>
                  </a:cubicBezTo>
                  <a:cubicBezTo>
                    <a:pt x="1819973" y="1202803"/>
                    <a:pt x="1780256" y="1217600"/>
                    <a:pt x="1741318" y="1233175"/>
                  </a:cubicBezTo>
                  <a:cubicBezTo>
                    <a:pt x="1725743" y="1239406"/>
                    <a:pt x="1716398" y="1251088"/>
                    <a:pt x="1712504" y="1267441"/>
                  </a:cubicBezTo>
                  <a:cubicBezTo>
                    <a:pt x="1707052" y="1293139"/>
                    <a:pt x="1701602" y="1319617"/>
                    <a:pt x="1696149" y="1345318"/>
                  </a:cubicBezTo>
                  <a:cubicBezTo>
                    <a:pt x="1682911" y="1407618"/>
                    <a:pt x="1670450" y="1469140"/>
                    <a:pt x="1657211" y="1531442"/>
                  </a:cubicBezTo>
                  <a:cubicBezTo>
                    <a:pt x="1653318" y="1549354"/>
                    <a:pt x="1642415" y="1560257"/>
                    <a:pt x="1624504" y="1562592"/>
                  </a:cubicBezTo>
                  <a:cubicBezTo>
                    <a:pt x="1583229" y="1568043"/>
                    <a:pt x="1541954" y="1571938"/>
                    <a:pt x="1500680" y="1575832"/>
                  </a:cubicBezTo>
                  <a:cubicBezTo>
                    <a:pt x="1480432" y="1574274"/>
                    <a:pt x="1464077" y="1575831"/>
                    <a:pt x="1447722" y="1577389"/>
                  </a:cubicBezTo>
                  <a:cubicBezTo>
                    <a:pt x="1423581" y="1577389"/>
                    <a:pt x="1399440" y="1577389"/>
                    <a:pt x="1374520" y="1577389"/>
                  </a:cubicBezTo>
                  <a:cubicBezTo>
                    <a:pt x="1358944" y="1571937"/>
                    <a:pt x="1350377" y="1560257"/>
                    <a:pt x="1345704" y="1544681"/>
                  </a:cubicBezTo>
                  <a:cubicBezTo>
                    <a:pt x="1319227" y="1463689"/>
                    <a:pt x="1291970" y="1382699"/>
                    <a:pt x="1265493" y="1301706"/>
                  </a:cubicBezTo>
                  <a:cubicBezTo>
                    <a:pt x="1259262" y="1283015"/>
                    <a:pt x="1246803" y="1271335"/>
                    <a:pt x="1227333" y="1267440"/>
                  </a:cubicBezTo>
                  <a:cubicBezTo>
                    <a:pt x="1186058" y="1258095"/>
                    <a:pt x="1144005" y="1249528"/>
                    <a:pt x="1102731" y="1239405"/>
                  </a:cubicBezTo>
                  <a:cubicBezTo>
                    <a:pt x="1080925" y="1233954"/>
                    <a:pt x="1063014" y="1239406"/>
                    <a:pt x="1047439" y="1255759"/>
                  </a:cubicBezTo>
                  <a:cubicBezTo>
                    <a:pt x="987473" y="1318060"/>
                    <a:pt x="925951" y="1378805"/>
                    <a:pt x="865208" y="1440326"/>
                  </a:cubicBezTo>
                  <a:cubicBezTo>
                    <a:pt x="851190" y="1454343"/>
                    <a:pt x="834835" y="1457460"/>
                    <a:pt x="818482" y="1448115"/>
                  </a:cubicBezTo>
                  <a:cubicBezTo>
                    <a:pt x="753065" y="1411513"/>
                    <a:pt x="688427" y="1374911"/>
                    <a:pt x="623012" y="1338308"/>
                  </a:cubicBezTo>
                  <a:cubicBezTo>
                    <a:pt x="600427" y="1325847"/>
                    <a:pt x="594975" y="1312609"/>
                    <a:pt x="601206" y="1288467"/>
                  </a:cubicBezTo>
                  <a:cubicBezTo>
                    <a:pt x="622232" y="1204361"/>
                    <a:pt x="644038" y="1121032"/>
                    <a:pt x="665064" y="1036927"/>
                  </a:cubicBezTo>
                  <a:cubicBezTo>
                    <a:pt x="669738" y="1019014"/>
                    <a:pt x="666622" y="1002661"/>
                    <a:pt x="653382" y="988643"/>
                  </a:cubicBezTo>
                  <a:cubicBezTo>
                    <a:pt x="622232" y="955935"/>
                    <a:pt x="590303" y="923227"/>
                    <a:pt x="559152" y="890518"/>
                  </a:cubicBezTo>
                  <a:cubicBezTo>
                    <a:pt x="546693" y="877279"/>
                    <a:pt x="531117" y="873385"/>
                    <a:pt x="513985" y="877279"/>
                  </a:cubicBezTo>
                  <a:cubicBezTo>
                    <a:pt x="498410" y="880394"/>
                    <a:pt x="483613" y="884288"/>
                    <a:pt x="468816" y="887403"/>
                  </a:cubicBezTo>
                  <a:cubicBezTo>
                    <a:pt x="397948" y="902979"/>
                    <a:pt x="327859" y="919332"/>
                    <a:pt x="256993" y="934909"/>
                  </a:cubicBezTo>
                  <a:cubicBezTo>
                    <a:pt x="237523" y="939581"/>
                    <a:pt x="221949" y="932572"/>
                    <a:pt x="213380" y="915438"/>
                  </a:cubicBezTo>
                  <a:cubicBezTo>
                    <a:pt x="177557" y="846907"/>
                    <a:pt x="142513" y="777597"/>
                    <a:pt x="106691" y="709066"/>
                  </a:cubicBezTo>
                  <a:cubicBezTo>
                    <a:pt x="98903" y="693491"/>
                    <a:pt x="102018" y="676358"/>
                    <a:pt x="114477" y="664678"/>
                  </a:cubicBezTo>
                  <a:cubicBezTo>
                    <a:pt x="179895" y="603932"/>
                    <a:pt x="246090" y="542410"/>
                    <a:pt x="311506" y="481667"/>
                  </a:cubicBezTo>
                  <a:cubicBezTo>
                    <a:pt x="324744" y="469985"/>
                    <a:pt x="329417" y="454411"/>
                    <a:pt x="327081" y="437277"/>
                  </a:cubicBezTo>
                  <a:cubicBezTo>
                    <a:pt x="319294" y="395223"/>
                    <a:pt x="311506" y="352391"/>
                    <a:pt x="303718" y="310339"/>
                  </a:cubicBezTo>
                  <a:cubicBezTo>
                    <a:pt x="300603" y="292426"/>
                    <a:pt x="290478" y="280746"/>
                    <a:pt x="273346" y="274516"/>
                  </a:cubicBezTo>
                  <a:cubicBezTo>
                    <a:pt x="215717" y="253489"/>
                    <a:pt x="158089" y="232462"/>
                    <a:pt x="101239" y="211436"/>
                  </a:cubicBezTo>
                  <a:cubicBezTo>
                    <a:pt x="67753" y="198975"/>
                    <a:pt x="33487" y="188072"/>
                    <a:pt x="0" y="173276"/>
                  </a:cubicBezTo>
                  <a:cubicBezTo>
                    <a:pt x="0" y="158479"/>
                    <a:pt x="0" y="144462"/>
                    <a:pt x="0" y="129665"/>
                  </a:cubicBezTo>
                  <a:cubicBezTo>
                    <a:pt x="2336" y="103966"/>
                    <a:pt x="4673" y="79046"/>
                    <a:pt x="7008" y="53346"/>
                  </a:cubicBezTo>
                  <a:close/>
                </a:path>
              </a:pathLst>
            </a:custGeom>
            <a:solidFill>
              <a:schemeClr val="accent3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20" name="Circle: Hollow 1019">
              <a:extLst>
                <a:ext uri="{FF2B5EF4-FFF2-40B4-BE49-F238E27FC236}">
                  <a16:creationId xmlns:a16="http://schemas.microsoft.com/office/drawing/2014/main" id="{4ECD0449-7F7D-4734-9A3C-01E8A34AAF18}"/>
                </a:ext>
              </a:extLst>
            </p:cNvPr>
            <p:cNvSpPr/>
            <p:nvPr/>
          </p:nvSpPr>
          <p:spPr>
            <a:xfrm>
              <a:off x="1384859" y="2405373"/>
              <a:ext cx="1245140" cy="1245140"/>
            </a:xfrm>
            <a:prstGeom prst="donut">
              <a:avLst>
                <a:gd name="adj" fmla="val 93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Circle: Hollow 1025">
              <a:extLst>
                <a:ext uri="{FF2B5EF4-FFF2-40B4-BE49-F238E27FC236}">
                  <a16:creationId xmlns:a16="http://schemas.microsoft.com/office/drawing/2014/main" id="{09C4BEFC-D0B7-4772-96D7-3CB3FD1C55D2}"/>
                </a:ext>
              </a:extLst>
            </p:cNvPr>
            <p:cNvSpPr/>
            <p:nvPr/>
          </p:nvSpPr>
          <p:spPr>
            <a:xfrm>
              <a:off x="3376558" y="2753987"/>
              <a:ext cx="1245140" cy="1245140"/>
            </a:xfrm>
            <a:prstGeom prst="donut">
              <a:avLst>
                <a:gd name="adj" fmla="val 93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Circle: Hollow 1026">
              <a:extLst>
                <a:ext uri="{FF2B5EF4-FFF2-40B4-BE49-F238E27FC236}">
                  <a16:creationId xmlns:a16="http://schemas.microsoft.com/office/drawing/2014/main" id="{34E1C0AF-1BBF-4335-9F58-933F57D59323}"/>
                </a:ext>
              </a:extLst>
            </p:cNvPr>
            <p:cNvSpPr/>
            <p:nvPr/>
          </p:nvSpPr>
          <p:spPr>
            <a:xfrm>
              <a:off x="5368257" y="2405373"/>
              <a:ext cx="1245140" cy="1245140"/>
            </a:xfrm>
            <a:prstGeom prst="donut">
              <a:avLst>
                <a:gd name="adj" fmla="val 93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Circle: Hollow 1027">
              <a:extLst>
                <a:ext uri="{FF2B5EF4-FFF2-40B4-BE49-F238E27FC236}">
                  <a16:creationId xmlns:a16="http://schemas.microsoft.com/office/drawing/2014/main" id="{BA3E1580-A62D-4C3C-B271-833C22CE2565}"/>
                </a:ext>
              </a:extLst>
            </p:cNvPr>
            <p:cNvSpPr/>
            <p:nvPr/>
          </p:nvSpPr>
          <p:spPr>
            <a:xfrm>
              <a:off x="7359956" y="2753987"/>
              <a:ext cx="1245140" cy="1245140"/>
            </a:xfrm>
            <a:prstGeom prst="donut">
              <a:avLst>
                <a:gd name="adj" fmla="val 93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Circle: Hollow 1028">
              <a:extLst>
                <a:ext uri="{FF2B5EF4-FFF2-40B4-BE49-F238E27FC236}">
                  <a16:creationId xmlns:a16="http://schemas.microsoft.com/office/drawing/2014/main" id="{AB2EA8A0-3A94-493D-90B8-331B4DE83154}"/>
                </a:ext>
              </a:extLst>
            </p:cNvPr>
            <p:cNvSpPr/>
            <p:nvPr/>
          </p:nvSpPr>
          <p:spPr>
            <a:xfrm>
              <a:off x="9378569" y="2405373"/>
              <a:ext cx="1245140" cy="1245140"/>
            </a:xfrm>
            <a:prstGeom prst="donut">
              <a:avLst>
                <a:gd name="adj" fmla="val 93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: Shape 4" descr="Icon of Magnifying Glass" title="Icon of Magnifying Glass">
            <a:extLst>
              <a:ext uri="{FF2B5EF4-FFF2-40B4-BE49-F238E27FC236}">
                <a16:creationId xmlns:a16="http://schemas.microsoft.com/office/drawing/2014/main" id="{E5F1733E-1D5E-8D61-3752-65AB975308E1}"/>
              </a:ext>
            </a:extLst>
          </p:cNvPr>
          <p:cNvSpPr>
            <a:spLocks/>
          </p:cNvSpPr>
          <p:nvPr/>
        </p:nvSpPr>
        <p:spPr bwMode="auto">
          <a:xfrm>
            <a:off x="1987544" y="3485534"/>
            <a:ext cx="390525" cy="398463"/>
          </a:xfrm>
          <a:custGeom>
            <a:avLst/>
            <a:gdLst>
              <a:gd name="T0" fmla="*/ 388767 w 391122"/>
              <a:gd name="T1" fmla="*/ 372532 h 398502"/>
              <a:gd name="T2" fmla="*/ 286928 w 391122"/>
              <a:gd name="T3" fmla="*/ 259623 h 398502"/>
              <a:gd name="T4" fmla="*/ 320136 w 391122"/>
              <a:gd name="T5" fmla="*/ 162212 h 398502"/>
              <a:gd name="T6" fmla="*/ 162211 w 391122"/>
              <a:gd name="T7" fmla="*/ 4287 h 398502"/>
              <a:gd name="T8" fmla="*/ 4287 w 391122"/>
              <a:gd name="T9" fmla="*/ 162212 h 398502"/>
              <a:gd name="T10" fmla="*/ 162211 w 391122"/>
              <a:gd name="T11" fmla="*/ 320136 h 398502"/>
              <a:gd name="T12" fmla="*/ 262575 w 391122"/>
              <a:gd name="T13" fmla="*/ 283976 h 398502"/>
              <a:gd name="T14" fmla="*/ 362938 w 391122"/>
              <a:gd name="T15" fmla="*/ 395409 h 398502"/>
              <a:gd name="T16" fmla="*/ 388767 w 391122"/>
              <a:gd name="T17" fmla="*/ 372532 h 398502"/>
              <a:gd name="T18" fmla="*/ 162211 w 391122"/>
              <a:gd name="T19" fmla="*/ 286190 h 398502"/>
              <a:gd name="T20" fmla="*/ 38971 w 391122"/>
              <a:gd name="T21" fmla="*/ 162950 h 398502"/>
              <a:gd name="T22" fmla="*/ 162211 w 391122"/>
              <a:gd name="T23" fmla="*/ 39709 h 398502"/>
              <a:gd name="T24" fmla="*/ 285452 w 391122"/>
              <a:gd name="T25" fmla="*/ 162950 h 398502"/>
              <a:gd name="T26" fmla="*/ 162211 w 391122"/>
              <a:gd name="T27" fmla="*/ 286190 h 3985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122" h="398502">
                <a:moveTo>
                  <a:pt x="388767" y="372532"/>
                </a:moveTo>
                <a:lnTo>
                  <a:pt x="286928" y="259623"/>
                </a:lnTo>
                <a:cubicBezTo>
                  <a:pt x="307591" y="233056"/>
                  <a:pt x="320136" y="199110"/>
                  <a:pt x="320136" y="162212"/>
                </a:cubicBezTo>
                <a:cubicBezTo>
                  <a:pt x="320136" y="75132"/>
                  <a:pt x="249291" y="4287"/>
                  <a:pt x="162211" y="4287"/>
                </a:cubicBezTo>
                <a:cubicBezTo>
                  <a:pt x="75131" y="4287"/>
                  <a:pt x="4287" y="75132"/>
                  <a:pt x="4287" y="162212"/>
                </a:cubicBezTo>
                <a:cubicBezTo>
                  <a:pt x="4287" y="249292"/>
                  <a:pt x="75131" y="320136"/>
                  <a:pt x="162211" y="320136"/>
                </a:cubicBezTo>
                <a:cubicBezTo>
                  <a:pt x="200586" y="320136"/>
                  <a:pt x="235270" y="306853"/>
                  <a:pt x="262575" y="283976"/>
                </a:cubicBezTo>
                <a:lnTo>
                  <a:pt x="362938" y="395409"/>
                </a:lnTo>
                <a:lnTo>
                  <a:pt x="388767" y="372532"/>
                </a:lnTo>
                <a:close/>
                <a:moveTo>
                  <a:pt x="162211" y="286190"/>
                </a:moveTo>
                <a:cubicBezTo>
                  <a:pt x="94318" y="286190"/>
                  <a:pt x="38971" y="230843"/>
                  <a:pt x="38971" y="162950"/>
                </a:cubicBezTo>
                <a:cubicBezTo>
                  <a:pt x="38971" y="95057"/>
                  <a:pt x="94318" y="39709"/>
                  <a:pt x="162211" y="39709"/>
                </a:cubicBezTo>
                <a:cubicBezTo>
                  <a:pt x="230104" y="39709"/>
                  <a:pt x="285452" y="95057"/>
                  <a:pt x="285452" y="162950"/>
                </a:cubicBezTo>
                <a:cubicBezTo>
                  <a:pt x="285452" y="230843"/>
                  <a:pt x="230104" y="286190"/>
                  <a:pt x="162211" y="2861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2D43C268-0C99-8A05-D1C9-DAAFBDABC47F}"/>
              </a:ext>
            </a:extLst>
          </p:cNvPr>
          <p:cNvSpPr/>
          <p:nvPr/>
        </p:nvSpPr>
        <p:spPr>
          <a:xfrm>
            <a:off x="10003074" y="350510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ound Same Side Corner Rectangle 36">
            <a:extLst>
              <a:ext uri="{FF2B5EF4-FFF2-40B4-BE49-F238E27FC236}">
                <a16:creationId xmlns:a16="http://schemas.microsoft.com/office/drawing/2014/main" id="{C0621281-8848-8F9E-835C-C25D13970B74}"/>
              </a:ext>
            </a:extLst>
          </p:cNvPr>
          <p:cNvSpPr>
            <a:spLocks noChangeAspect="1"/>
          </p:cNvSpPr>
          <p:nvPr/>
        </p:nvSpPr>
        <p:spPr>
          <a:xfrm>
            <a:off x="3961494" y="3799344"/>
            <a:ext cx="423437" cy="33477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" name="Round Same Side Corner Rectangle 11">
            <a:extLst>
              <a:ext uri="{FF2B5EF4-FFF2-40B4-BE49-F238E27FC236}">
                <a16:creationId xmlns:a16="http://schemas.microsoft.com/office/drawing/2014/main" id="{53D7EEA9-13E4-7A7E-5136-A72FD3AB81B0}"/>
              </a:ext>
            </a:extLst>
          </p:cNvPr>
          <p:cNvSpPr>
            <a:spLocks noChangeAspect="1"/>
          </p:cNvSpPr>
          <p:nvPr/>
        </p:nvSpPr>
        <p:spPr>
          <a:xfrm rot="9900000">
            <a:off x="7919570" y="3793653"/>
            <a:ext cx="444240" cy="377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Donut 24">
            <a:extLst>
              <a:ext uri="{FF2B5EF4-FFF2-40B4-BE49-F238E27FC236}">
                <a16:creationId xmlns:a16="http://schemas.microsoft.com/office/drawing/2014/main" id="{E9C00FC8-D296-1604-A679-04D7B13379B5}"/>
              </a:ext>
            </a:extLst>
          </p:cNvPr>
          <p:cNvSpPr/>
          <p:nvPr/>
        </p:nvSpPr>
        <p:spPr>
          <a:xfrm>
            <a:off x="5901895" y="3395409"/>
            <a:ext cx="535160" cy="5395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214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Python Automation: Ecommerce Listing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Ricky</cp:lastModifiedBy>
  <cp:revision>70</cp:revision>
  <dcterms:created xsi:type="dcterms:W3CDTF">2018-02-18T19:39:47Z</dcterms:created>
  <dcterms:modified xsi:type="dcterms:W3CDTF">2022-10-27T19:47:53Z</dcterms:modified>
</cp:coreProperties>
</file>