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4EF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5F48-2DD8-C343-6A7E-3FD13F3A1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33E9E-1880-37DD-6711-4FDEBA477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F50E9-6EC0-84A2-3AB5-6CCC697C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6B95-DB07-4817-9F9F-E2B7DBFE9127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9A75A-8660-50F1-3D8C-91C3B12D5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62601-40E2-A618-32AE-03FA184F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96DA-BF21-4BB7-97A8-1CDC2E8EDC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75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C21B-9713-C022-00B4-742F2C9C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DBB85-6496-D2A5-D9F9-AF736BA4D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A8075-75C0-E68A-45C9-9AA9E3624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6B95-DB07-4817-9F9F-E2B7DBFE9127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B050F-7EAA-D27E-A0EC-99BDCA67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53701-D931-F5F0-2FE9-786780B9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96DA-BF21-4BB7-97A8-1CDC2E8EDC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14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AC2D1-1571-DD17-7BBD-C8A832B72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5677C-AD0C-E328-B6B0-BD44DFEB6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28835-48BA-94E9-F90D-F34B0CB7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6B95-DB07-4817-9F9F-E2B7DBFE9127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D71F2-ABEA-5517-7DDC-40C8DD82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080D9-AC35-4F22-06E8-D295F808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96DA-BF21-4BB7-97A8-1CDC2E8EDC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181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4BB4-D35F-A994-FEBA-BA077761B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F3E8A-A003-F3BF-801D-7AE4084BD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D0DF8-95EF-6BBE-61D1-0B3B07910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6B95-DB07-4817-9F9F-E2B7DBFE9127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B2054-0900-DDD1-285C-3BFA7EE7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53E-492A-469C-B914-70D629D0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96DA-BF21-4BB7-97A8-1CDC2E8EDC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672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A2B8-94A2-5147-1336-CB78D317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725CE-3349-5ED1-AE1A-457159025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1C472-54E1-B5FC-F8D3-77E04DA7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6B95-DB07-4817-9F9F-E2B7DBFE9127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74C1F-0FEC-47A4-52D1-D86E8B09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3383D-A488-9C17-8343-91C6015E1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96DA-BF21-4BB7-97A8-1CDC2E8EDC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804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0453-856C-F36A-95C7-C2BC13C0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DA391-623F-AE62-C560-75191A82A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70F55-6219-7927-36AD-A5218995C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B88DB-9AED-DC1D-70DE-1C3D8F6E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6B95-DB07-4817-9F9F-E2B7DBFE9127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BACFD-13FC-639C-4510-709866BBB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B2E46-3E52-7DDA-7458-47D3222B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96DA-BF21-4BB7-97A8-1CDC2E8EDC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3380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7C13-3285-AEE7-B4CB-BA554F71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5C137-BB68-9DAA-EBA1-EE38DE78E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AB4D4-114B-7C85-06B6-3A86389E2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9A9E2F-798C-0B69-2634-D1CD791A4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69A5A-EF62-F77F-42E5-56362B4D5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02D97-9035-9EB0-7612-DF8C9DB2E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6B95-DB07-4817-9F9F-E2B7DBFE9127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B6593-6BD7-1E6A-7711-D1762DF3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40F01B-4E9C-87CA-7FB9-EB5CC7C7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96DA-BF21-4BB7-97A8-1CDC2E8EDC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109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423E-9BD5-7A33-AF14-1FF9BD15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726BB-7DE5-E3D3-470F-8AA90E888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6B95-DB07-4817-9F9F-E2B7DBFE9127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1B3AAF-611E-BA76-D760-B16BB400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E4D03-B824-2046-CEDA-9C6CBA1C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96DA-BF21-4BB7-97A8-1CDC2E8EDC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026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DEF437-129C-D3D3-ED60-56B03072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6B95-DB07-4817-9F9F-E2B7DBFE9127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5926E-8F10-83FB-635C-E97CAAF3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26EAB-D5EF-BA7B-CACF-81E516D9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96DA-BF21-4BB7-97A8-1CDC2E8EDC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80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538D-8F88-E18A-7262-A9A581C9E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9FF5-7315-580B-2A9E-904B1647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B8C06-D9F3-6F53-006B-A773A9C5A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CAF95-1B7F-6CBC-1190-BD738D3F8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6B95-DB07-4817-9F9F-E2B7DBFE9127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A6FB7-AAAF-A74E-09F3-F8FC8F80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F5F0A-48D1-2D9F-A37F-DA4CAF05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96DA-BF21-4BB7-97A8-1CDC2E8EDC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387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45FF-5369-52C7-4F38-BF6E0C1C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20257A-AE71-EB0A-F4E4-4946E6C1A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124D1-1ADC-3A13-BB76-327CEA415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C9A88-8393-D94A-CE60-4E60E093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C6B95-DB07-4817-9F9F-E2B7DBFE9127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F2E5B-736F-4FB8-1B8E-90338B01F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5D218-AB33-4EEC-F087-4229497A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096DA-BF21-4BB7-97A8-1CDC2E8EDC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61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381EF-8AF2-330E-C712-BF56B384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921A4-3CE2-BAAB-64CD-5051A64BF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C50B2-DFF5-755A-A832-8A1E6C09C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DC6B95-DB07-4817-9F9F-E2B7DBFE9127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3FFFD-E006-F73E-3BA4-2706EFE8E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65A93-C503-F97B-2550-262FAC264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3096DA-BF21-4BB7-97A8-1CDC2E8EDC1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078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228391-9084-01BC-1D1C-8F57D64AD037}"/>
              </a:ext>
            </a:extLst>
          </p:cNvPr>
          <p:cNvSpPr/>
          <p:nvPr/>
        </p:nvSpPr>
        <p:spPr>
          <a:xfrm>
            <a:off x="1170039" y="1238865"/>
            <a:ext cx="1635884" cy="3146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/>
              <a:t>CLIENTES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FA7560-9A54-48BD-B8F2-261B37328AA9}"/>
              </a:ext>
            </a:extLst>
          </p:cNvPr>
          <p:cNvSpPr/>
          <p:nvPr/>
        </p:nvSpPr>
        <p:spPr>
          <a:xfrm>
            <a:off x="7253694" y="4026280"/>
            <a:ext cx="1635884" cy="3146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/>
              <a:t>SUPPLIER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768E49-C50E-6522-6F3E-63E3653EFC22}"/>
              </a:ext>
            </a:extLst>
          </p:cNvPr>
          <p:cNvSpPr/>
          <p:nvPr/>
        </p:nvSpPr>
        <p:spPr>
          <a:xfrm>
            <a:off x="9709924" y="4989846"/>
            <a:ext cx="1635884" cy="3146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/>
              <a:t>TIPO_SUPPLIER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87AACA-EB17-AEC3-47FC-4055CBA558C7}"/>
              </a:ext>
            </a:extLst>
          </p:cNvPr>
          <p:cNvSpPr/>
          <p:nvPr/>
        </p:nvSpPr>
        <p:spPr>
          <a:xfrm>
            <a:off x="10028917" y="599746"/>
            <a:ext cx="1635884" cy="3146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/>
              <a:t>TIPO_PRODUCTO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18DFAF-DA1C-5040-5BBB-B7E079334B05}"/>
              </a:ext>
            </a:extLst>
          </p:cNvPr>
          <p:cNvSpPr/>
          <p:nvPr/>
        </p:nvSpPr>
        <p:spPr>
          <a:xfrm>
            <a:off x="8075909" y="2016822"/>
            <a:ext cx="1635884" cy="3146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/>
              <a:t>PRODUCTOS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82B583-7ACD-DDB7-8CD0-D7336A8371E1}"/>
              </a:ext>
            </a:extLst>
          </p:cNvPr>
          <p:cNvSpPr/>
          <p:nvPr/>
        </p:nvSpPr>
        <p:spPr>
          <a:xfrm>
            <a:off x="563504" y="5240569"/>
            <a:ext cx="1635884" cy="3146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/>
              <a:t>PROVINCIAS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6A35F45-BF68-5558-63ED-121722683E6F}"/>
              </a:ext>
            </a:extLst>
          </p:cNvPr>
          <p:cNvSpPr/>
          <p:nvPr/>
        </p:nvSpPr>
        <p:spPr>
          <a:xfrm>
            <a:off x="2820568" y="4026280"/>
            <a:ext cx="1635884" cy="3146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/>
              <a:t>UBICACIÓN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EC0ABA6-43E2-D120-BFA4-743D8C3E9DC9}"/>
              </a:ext>
            </a:extLst>
          </p:cNvPr>
          <p:cNvSpPr/>
          <p:nvPr/>
        </p:nvSpPr>
        <p:spPr>
          <a:xfrm>
            <a:off x="4914839" y="4989846"/>
            <a:ext cx="1635884" cy="3146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/>
              <a:t>ORIGEN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AA0204-4CBC-F055-BA29-E91112F3EC82}"/>
              </a:ext>
            </a:extLst>
          </p:cNvPr>
          <p:cNvSpPr/>
          <p:nvPr/>
        </p:nvSpPr>
        <p:spPr>
          <a:xfrm>
            <a:off x="3278955" y="323568"/>
            <a:ext cx="1635884" cy="3146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/>
              <a:t>VENTAS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C8A4B79-6F35-8029-6FFB-3D437DDC3E48}"/>
              </a:ext>
            </a:extLst>
          </p:cNvPr>
          <p:cNvCxnSpPr>
            <a:cxnSpLocks/>
            <a:stCxn id="13" idx="3"/>
            <a:endCxn id="257" idx="1"/>
          </p:cNvCxnSpPr>
          <p:nvPr/>
        </p:nvCxnSpPr>
        <p:spPr>
          <a:xfrm>
            <a:off x="4914839" y="480890"/>
            <a:ext cx="941905" cy="361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0FB7235-25F8-96F5-B0C5-C0BA557EA19A}"/>
              </a:ext>
            </a:extLst>
          </p:cNvPr>
          <p:cNvCxnSpPr>
            <a:cxnSpLocks/>
            <a:stCxn id="9" idx="0"/>
            <a:endCxn id="7" idx="1"/>
          </p:cNvCxnSpPr>
          <p:nvPr/>
        </p:nvCxnSpPr>
        <p:spPr>
          <a:xfrm rot="5400000" flipH="1" flipV="1">
            <a:off x="8831507" y="819412"/>
            <a:ext cx="1259754" cy="113506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07B37EE-2698-0D40-CA46-A63ADAD6AEAB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177361" y="1430591"/>
            <a:ext cx="2468471" cy="2630093"/>
          </a:xfrm>
          <a:prstGeom prst="bentConnector4">
            <a:avLst>
              <a:gd name="adj1" fmla="val -9261"/>
              <a:gd name="adj2" fmla="val 5299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209049B-3326-6D83-03D3-E244EA36854A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8889578" y="4183602"/>
            <a:ext cx="1638288" cy="80624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CC93AE0D-FF6D-6C64-DBC3-9046F9A1F86D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 rot="5400000">
            <a:off x="7635337" y="2767766"/>
            <a:ext cx="1694814" cy="8222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B6EACC85-9432-32E6-FC95-A1880D74D4E5}"/>
              </a:ext>
            </a:extLst>
          </p:cNvPr>
          <p:cNvCxnSpPr>
            <a:cxnSpLocks/>
            <a:stCxn id="5" idx="1"/>
            <a:endCxn id="12" idx="0"/>
          </p:cNvCxnSpPr>
          <p:nvPr/>
        </p:nvCxnSpPr>
        <p:spPr>
          <a:xfrm rot="10800000" flipV="1">
            <a:off x="5732782" y="4183602"/>
            <a:ext cx="1520913" cy="80624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4DB8DA55-A587-BF99-F791-723828908B45}"/>
              </a:ext>
            </a:extLst>
          </p:cNvPr>
          <p:cNvCxnSpPr>
            <a:cxnSpLocks/>
            <a:stCxn id="11" idx="1"/>
            <a:endCxn id="10" idx="0"/>
          </p:cNvCxnSpPr>
          <p:nvPr/>
        </p:nvCxnSpPr>
        <p:spPr>
          <a:xfrm rot="10800000" flipV="1">
            <a:off x="1381446" y="4183601"/>
            <a:ext cx="1439122" cy="105696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Diamond 190">
            <a:extLst>
              <a:ext uri="{FF2B5EF4-FFF2-40B4-BE49-F238E27FC236}">
                <a16:creationId xmlns:a16="http://schemas.microsoft.com/office/drawing/2014/main" id="{80587812-79FC-169E-DBFB-DCB718790B58}"/>
              </a:ext>
            </a:extLst>
          </p:cNvPr>
          <p:cNvSpPr/>
          <p:nvPr/>
        </p:nvSpPr>
        <p:spPr>
          <a:xfrm>
            <a:off x="8326318" y="400845"/>
            <a:ext cx="1135066" cy="73277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/>
              <a:t>Se clasifica</a:t>
            </a:r>
          </a:p>
        </p:txBody>
      </p:sp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id="{387EDD6A-EF57-91C4-EB65-5824E0F6DF0E}"/>
              </a:ext>
            </a:extLst>
          </p:cNvPr>
          <p:cNvSpPr/>
          <p:nvPr/>
        </p:nvSpPr>
        <p:spPr>
          <a:xfrm>
            <a:off x="5856744" y="359751"/>
            <a:ext cx="1908714" cy="31464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/>
              <a:t>LINK_VENTA_PRODUCTO</a:t>
            </a:r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2B4588A3-974E-280A-6ED1-0CFAAAD6FE4C}"/>
              </a:ext>
            </a:extLst>
          </p:cNvPr>
          <p:cNvSpPr/>
          <p:nvPr/>
        </p:nvSpPr>
        <p:spPr>
          <a:xfrm>
            <a:off x="3145046" y="785717"/>
            <a:ext cx="2026411" cy="1114094"/>
          </a:xfrm>
          <a:prstGeom prst="ellipse">
            <a:avLst/>
          </a:prstGeom>
          <a:solidFill>
            <a:srgbClr val="99D4E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dirty="0"/>
              <a:t>FECHA</a:t>
            </a:r>
          </a:p>
          <a:p>
            <a:pPr algn="ctr"/>
            <a:r>
              <a:rPr lang="es-AR" sz="1100" dirty="0"/>
              <a:t>ID_VENTA</a:t>
            </a:r>
          </a:p>
          <a:p>
            <a:pPr algn="ctr"/>
            <a:r>
              <a:rPr lang="es-AR" sz="1100" dirty="0"/>
              <a:t>ID_PRODUCTO</a:t>
            </a:r>
          </a:p>
          <a:p>
            <a:pPr algn="ctr"/>
            <a:r>
              <a:rPr lang="es-AR" sz="1100" dirty="0"/>
              <a:t>CANTIDAD</a:t>
            </a:r>
          </a:p>
          <a:p>
            <a:pPr algn="ctr"/>
            <a:r>
              <a:rPr lang="es-AR" sz="1100" dirty="0"/>
              <a:t>ID_CLIENTE</a:t>
            </a:r>
          </a:p>
          <a:p>
            <a:pPr algn="ctr"/>
            <a:r>
              <a:rPr lang="es-AR" sz="1100" dirty="0"/>
              <a:t>PRECIO</a:t>
            </a:r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C382B580-EE8A-68D1-66B3-CFD77DFF0D37}"/>
              </a:ext>
            </a:extLst>
          </p:cNvPr>
          <p:cNvSpPr/>
          <p:nvPr/>
        </p:nvSpPr>
        <p:spPr>
          <a:xfrm>
            <a:off x="9050166" y="2475065"/>
            <a:ext cx="2230311" cy="988778"/>
          </a:xfrm>
          <a:prstGeom prst="ellipse">
            <a:avLst/>
          </a:prstGeom>
          <a:solidFill>
            <a:srgbClr val="99D4E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dirty="0"/>
              <a:t>ID_PRODUCTO</a:t>
            </a:r>
          </a:p>
          <a:p>
            <a:pPr algn="ctr"/>
            <a:r>
              <a:rPr lang="es-AR" sz="1100" dirty="0"/>
              <a:t>ID_LINEA_PRODUCTO</a:t>
            </a:r>
          </a:p>
          <a:p>
            <a:pPr algn="ctr"/>
            <a:r>
              <a:rPr lang="es-AR" sz="1100" dirty="0"/>
              <a:t>ID_SUPPLIER</a:t>
            </a:r>
          </a:p>
          <a:p>
            <a:pPr algn="ctr"/>
            <a:r>
              <a:rPr lang="es-AR" sz="1100" dirty="0"/>
              <a:t>COSTO_PRODUCTO</a:t>
            </a:r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3E01770C-3C08-6BBE-4559-23DCE5D5F2D2}"/>
              </a:ext>
            </a:extLst>
          </p:cNvPr>
          <p:cNvSpPr/>
          <p:nvPr/>
        </p:nvSpPr>
        <p:spPr>
          <a:xfrm>
            <a:off x="6026871" y="914389"/>
            <a:ext cx="1635884" cy="658793"/>
          </a:xfrm>
          <a:prstGeom prst="ellipse">
            <a:avLst/>
          </a:prstGeom>
          <a:solidFill>
            <a:srgbClr val="99D4E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dirty="0"/>
              <a:t>ID_VENTA</a:t>
            </a:r>
          </a:p>
          <a:p>
            <a:pPr algn="ctr"/>
            <a:r>
              <a:rPr lang="es-AR" sz="1100" dirty="0"/>
              <a:t>ID_PRODUCTO</a:t>
            </a:r>
          </a:p>
          <a:p>
            <a:pPr algn="ctr"/>
            <a:r>
              <a:rPr lang="es-AR" sz="1100" dirty="0"/>
              <a:t>CANTIDAD</a:t>
            </a: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062D31D2-9862-575B-F564-CF9FD88E9AA3}"/>
              </a:ext>
            </a:extLst>
          </p:cNvPr>
          <p:cNvSpPr/>
          <p:nvPr/>
        </p:nvSpPr>
        <p:spPr>
          <a:xfrm>
            <a:off x="1036130" y="1724597"/>
            <a:ext cx="2026411" cy="856363"/>
          </a:xfrm>
          <a:prstGeom prst="ellipse">
            <a:avLst/>
          </a:prstGeom>
          <a:solidFill>
            <a:srgbClr val="99D4E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dirty="0"/>
              <a:t>ID_CLIENTE</a:t>
            </a:r>
          </a:p>
          <a:p>
            <a:pPr algn="ctr"/>
            <a:r>
              <a:rPr lang="es-AR" sz="1100" dirty="0"/>
              <a:t>NOMBRE_CLIENTE</a:t>
            </a:r>
          </a:p>
          <a:p>
            <a:pPr algn="ctr"/>
            <a:r>
              <a:rPr lang="es-AR" sz="1100" dirty="0"/>
              <a:t>EMAIL</a:t>
            </a:r>
          </a:p>
          <a:p>
            <a:pPr algn="ctr"/>
            <a:r>
              <a:rPr lang="es-AR" sz="1100" dirty="0"/>
              <a:t>ID_UBICACION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7B1FCFDF-B164-2D16-3FEF-38BC451D8EE1}"/>
              </a:ext>
            </a:extLst>
          </p:cNvPr>
          <p:cNvSpPr/>
          <p:nvPr/>
        </p:nvSpPr>
        <p:spPr>
          <a:xfrm>
            <a:off x="7108858" y="4552906"/>
            <a:ext cx="2026411" cy="1114094"/>
          </a:xfrm>
          <a:prstGeom prst="ellipse">
            <a:avLst/>
          </a:prstGeom>
          <a:solidFill>
            <a:srgbClr val="99D4E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dirty="0"/>
              <a:t>ID_SUPPLIER</a:t>
            </a:r>
          </a:p>
          <a:p>
            <a:pPr algn="ctr"/>
            <a:r>
              <a:rPr lang="es-AR" sz="1100" dirty="0"/>
              <a:t>NOMBRE_SUPPLIER</a:t>
            </a:r>
          </a:p>
          <a:p>
            <a:pPr algn="ctr"/>
            <a:r>
              <a:rPr lang="es-AR" sz="1100" dirty="0"/>
              <a:t>ID_TIPO_SUPPLIER</a:t>
            </a:r>
          </a:p>
          <a:p>
            <a:pPr algn="ctr"/>
            <a:r>
              <a:rPr lang="es-AR" sz="1100" dirty="0"/>
              <a:t>ID_ORIGEN</a:t>
            </a:r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A795C081-C279-E518-EF22-D1BE46F01D99}"/>
              </a:ext>
            </a:extLst>
          </p:cNvPr>
          <p:cNvSpPr/>
          <p:nvPr/>
        </p:nvSpPr>
        <p:spPr>
          <a:xfrm>
            <a:off x="9748642" y="5546542"/>
            <a:ext cx="1885016" cy="676001"/>
          </a:xfrm>
          <a:prstGeom prst="ellipse">
            <a:avLst/>
          </a:prstGeom>
          <a:solidFill>
            <a:srgbClr val="99D4E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dirty="0"/>
              <a:t>ID_TIPO_SUPPLIER</a:t>
            </a:r>
          </a:p>
          <a:p>
            <a:pPr algn="ctr"/>
            <a:r>
              <a:rPr lang="es-AR" sz="1100" dirty="0"/>
              <a:t>TIPO_SUPPLIER</a:t>
            </a: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E6AEA7EE-1B8A-5C32-E1DA-E82F3C3ACCB1}"/>
              </a:ext>
            </a:extLst>
          </p:cNvPr>
          <p:cNvSpPr/>
          <p:nvPr/>
        </p:nvSpPr>
        <p:spPr>
          <a:xfrm>
            <a:off x="9748642" y="1039763"/>
            <a:ext cx="2061694" cy="676001"/>
          </a:xfrm>
          <a:prstGeom prst="ellipse">
            <a:avLst/>
          </a:prstGeom>
          <a:solidFill>
            <a:srgbClr val="99D4E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dirty="0"/>
              <a:t>ID_TIPO_PRODUCTO</a:t>
            </a:r>
            <a:br>
              <a:rPr lang="es-AR" sz="1100" dirty="0"/>
            </a:br>
            <a:r>
              <a:rPr lang="es-AR" sz="1100" dirty="0"/>
              <a:t>LINEA_PRODUCTO</a:t>
            </a:r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9BE3483C-0546-DBC6-2C0A-CDFE6B69BFB9}"/>
              </a:ext>
            </a:extLst>
          </p:cNvPr>
          <p:cNvSpPr/>
          <p:nvPr/>
        </p:nvSpPr>
        <p:spPr>
          <a:xfrm>
            <a:off x="4899323" y="5521957"/>
            <a:ext cx="1885016" cy="676001"/>
          </a:xfrm>
          <a:prstGeom prst="ellipse">
            <a:avLst/>
          </a:prstGeom>
          <a:solidFill>
            <a:srgbClr val="99D4E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dirty="0"/>
              <a:t>ID_ORIGEN</a:t>
            </a:r>
          </a:p>
          <a:p>
            <a:pPr algn="ctr"/>
            <a:r>
              <a:rPr lang="es-AR" sz="1100" dirty="0"/>
              <a:t>DESCRIPCION</a:t>
            </a:r>
          </a:p>
          <a:p>
            <a:pPr algn="ctr"/>
            <a:r>
              <a:rPr lang="es-AR" sz="1100" dirty="0"/>
              <a:t>COEF_LANDEO</a:t>
            </a: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6CC88750-C0F3-4076-F20A-CD9C60FCECF2}"/>
              </a:ext>
            </a:extLst>
          </p:cNvPr>
          <p:cNvSpPr/>
          <p:nvPr/>
        </p:nvSpPr>
        <p:spPr>
          <a:xfrm>
            <a:off x="558342" y="5739577"/>
            <a:ext cx="1885016" cy="676001"/>
          </a:xfrm>
          <a:prstGeom prst="ellipse">
            <a:avLst/>
          </a:prstGeom>
          <a:solidFill>
            <a:srgbClr val="99D4E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dirty="0"/>
              <a:t>ID_TIPO_SUPPLIER</a:t>
            </a:r>
          </a:p>
          <a:p>
            <a:pPr algn="ctr"/>
            <a:r>
              <a:rPr lang="es-AR" sz="1100" dirty="0"/>
              <a:t>TIPO_SUPPLIER</a:t>
            </a: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7E5BD54A-5F04-C416-CE6D-B68877329599}"/>
              </a:ext>
            </a:extLst>
          </p:cNvPr>
          <p:cNvSpPr/>
          <p:nvPr/>
        </p:nvSpPr>
        <p:spPr>
          <a:xfrm>
            <a:off x="2564218" y="4580575"/>
            <a:ext cx="1885016" cy="1043452"/>
          </a:xfrm>
          <a:prstGeom prst="ellipse">
            <a:avLst/>
          </a:prstGeom>
          <a:solidFill>
            <a:srgbClr val="99D4E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dirty="0"/>
              <a:t>ID_UBICACION</a:t>
            </a:r>
          </a:p>
          <a:p>
            <a:pPr algn="ctr"/>
            <a:r>
              <a:rPr lang="es-AR" sz="1100" dirty="0"/>
              <a:t>CODIGO_POSTAL</a:t>
            </a:r>
          </a:p>
          <a:p>
            <a:pPr algn="ctr"/>
            <a:r>
              <a:rPr lang="es-AR" sz="1100" dirty="0"/>
              <a:t>ID_PROVINCIA</a:t>
            </a:r>
          </a:p>
          <a:p>
            <a:pPr algn="ctr"/>
            <a:r>
              <a:rPr lang="es-AR" sz="1100" dirty="0"/>
              <a:t>NOMBRE_CIUDAD</a:t>
            </a:r>
          </a:p>
          <a:p>
            <a:pPr algn="ctr"/>
            <a:r>
              <a:rPr lang="es-AR" sz="1100" dirty="0"/>
              <a:t>COORDENADAS</a:t>
            </a:r>
          </a:p>
        </p:txBody>
      </p:sp>
      <p:cxnSp>
        <p:nvCxnSpPr>
          <p:cNvPr id="286" name="Connector: Elbow 285">
            <a:extLst>
              <a:ext uri="{FF2B5EF4-FFF2-40B4-BE49-F238E27FC236}">
                <a16:creationId xmlns:a16="http://schemas.microsoft.com/office/drawing/2014/main" id="{75783995-101D-7FA1-AB4A-12DCF1CB8E24}"/>
              </a:ext>
            </a:extLst>
          </p:cNvPr>
          <p:cNvCxnSpPr>
            <a:cxnSpLocks/>
            <a:stCxn id="13" idx="2"/>
            <a:endCxn id="268" idx="0"/>
          </p:cNvCxnSpPr>
          <p:nvPr/>
        </p:nvCxnSpPr>
        <p:spPr>
          <a:xfrm rot="16200000" flipH="1">
            <a:off x="4053822" y="681286"/>
            <a:ext cx="147505" cy="6135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Connector: Elbow 289">
            <a:extLst>
              <a:ext uri="{FF2B5EF4-FFF2-40B4-BE49-F238E27FC236}">
                <a16:creationId xmlns:a16="http://schemas.microsoft.com/office/drawing/2014/main" id="{5E2B2A14-B0ED-04C9-1E6E-5F3833D09B9C}"/>
              </a:ext>
            </a:extLst>
          </p:cNvPr>
          <p:cNvCxnSpPr>
            <a:stCxn id="257" idx="2"/>
            <a:endCxn id="270" idx="0"/>
          </p:cNvCxnSpPr>
          <p:nvPr/>
        </p:nvCxnSpPr>
        <p:spPr>
          <a:xfrm rot="16200000" flipH="1">
            <a:off x="6707960" y="777536"/>
            <a:ext cx="239994" cy="3371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EFDBC5E0-1F29-E98E-8F22-346E8F3D2CF0}"/>
              </a:ext>
            </a:extLst>
          </p:cNvPr>
          <p:cNvCxnSpPr>
            <a:cxnSpLocks/>
            <a:stCxn id="4" idx="2"/>
            <a:endCxn id="271" idx="0"/>
          </p:cNvCxnSpPr>
          <p:nvPr/>
        </p:nvCxnSpPr>
        <p:spPr>
          <a:xfrm rot="16200000" flipH="1">
            <a:off x="1933114" y="1608375"/>
            <a:ext cx="171088" cy="6135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nector: Elbow 296">
            <a:extLst>
              <a:ext uri="{FF2B5EF4-FFF2-40B4-BE49-F238E27FC236}">
                <a16:creationId xmlns:a16="http://schemas.microsoft.com/office/drawing/2014/main" id="{CB7858F1-5BAA-83B7-2DA3-5F1410B8B794}"/>
              </a:ext>
            </a:extLst>
          </p:cNvPr>
          <p:cNvCxnSpPr>
            <a:cxnSpLocks/>
            <a:stCxn id="9" idx="3"/>
            <a:endCxn id="269" idx="0"/>
          </p:cNvCxnSpPr>
          <p:nvPr/>
        </p:nvCxnSpPr>
        <p:spPr>
          <a:xfrm>
            <a:off x="9711793" y="2174144"/>
            <a:ext cx="453529" cy="30092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or: Elbow 299">
            <a:extLst>
              <a:ext uri="{FF2B5EF4-FFF2-40B4-BE49-F238E27FC236}">
                <a16:creationId xmlns:a16="http://schemas.microsoft.com/office/drawing/2014/main" id="{814199E5-4BF7-1A0B-11C9-E7F533E8893F}"/>
              </a:ext>
            </a:extLst>
          </p:cNvPr>
          <p:cNvCxnSpPr>
            <a:cxnSpLocks/>
            <a:stCxn id="7" idx="2"/>
            <a:endCxn id="277" idx="0"/>
          </p:cNvCxnSpPr>
          <p:nvPr/>
        </p:nvCxnSpPr>
        <p:spPr>
          <a:xfrm rot="5400000">
            <a:off x="10750488" y="943391"/>
            <a:ext cx="125373" cy="6737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DC8F542D-ADC5-8858-60B5-7C78DCFF5378}"/>
              </a:ext>
            </a:extLst>
          </p:cNvPr>
          <p:cNvCxnSpPr>
            <a:cxnSpLocks/>
            <a:stCxn id="5" idx="2"/>
            <a:endCxn id="272" idx="0"/>
          </p:cNvCxnSpPr>
          <p:nvPr/>
        </p:nvCxnSpPr>
        <p:spPr>
          <a:xfrm rot="16200000" flipH="1">
            <a:off x="7990859" y="4421701"/>
            <a:ext cx="211982" cy="5042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Connector: Elbow 306">
            <a:extLst>
              <a:ext uri="{FF2B5EF4-FFF2-40B4-BE49-F238E27FC236}">
                <a16:creationId xmlns:a16="http://schemas.microsoft.com/office/drawing/2014/main" id="{42A6BE71-83E3-09C6-CEDB-062F06DDDC0B}"/>
              </a:ext>
            </a:extLst>
          </p:cNvPr>
          <p:cNvCxnSpPr>
            <a:cxnSpLocks/>
            <a:stCxn id="6" idx="2"/>
            <a:endCxn id="275" idx="0"/>
          </p:cNvCxnSpPr>
          <p:nvPr/>
        </p:nvCxnSpPr>
        <p:spPr>
          <a:xfrm rot="16200000" flipH="1">
            <a:off x="10488482" y="5343874"/>
            <a:ext cx="242052" cy="16328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310">
            <a:extLst>
              <a:ext uri="{FF2B5EF4-FFF2-40B4-BE49-F238E27FC236}">
                <a16:creationId xmlns:a16="http://schemas.microsoft.com/office/drawing/2014/main" id="{0E1DAC39-2AA4-B713-0795-79431CA8994B}"/>
              </a:ext>
            </a:extLst>
          </p:cNvPr>
          <p:cNvCxnSpPr>
            <a:cxnSpLocks/>
            <a:stCxn id="12" idx="2"/>
            <a:endCxn id="282" idx="0"/>
          </p:cNvCxnSpPr>
          <p:nvPr/>
        </p:nvCxnSpPr>
        <p:spPr>
          <a:xfrm rot="16200000" flipH="1">
            <a:off x="5678573" y="5358698"/>
            <a:ext cx="217467" cy="10905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id="{A4B525F5-6362-F0EC-75AF-896264C91086}"/>
              </a:ext>
            </a:extLst>
          </p:cNvPr>
          <p:cNvCxnSpPr>
            <a:cxnSpLocks/>
            <a:stCxn id="11" idx="2"/>
            <a:endCxn id="284" idx="0"/>
          </p:cNvCxnSpPr>
          <p:nvPr/>
        </p:nvCxnSpPr>
        <p:spPr>
          <a:xfrm rot="5400000">
            <a:off x="3452793" y="4394857"/>
            <a:ext cx="239651" cy="13178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Connector: Elbow 317">
            <a:extLst>
              <a:ext uri="{FF2B5EF4-FFF2-40B4-BE49-F238E27FC236}">
                <a16:creationId xmlns:a16="http://schemas.microsoft.com/office/drawing/2014/main" id="{3C69E72F-A078-6EC4-D725-3333F1764D9F}"/>
              </a:ext>
            </a:extLst>
          </p:cNvPr>
          <p:cNvCxnSpPr>
            <a:cxnSpLocks/>
            <a:stCxn id="10" idx="2"/>
            <a:endCxn id="283" idx="0"/>
          </p:cNvCxnSpPr>
          <p:nvPr/>
        </p:nvCxnSpPr>
        <p:spPr>
          <a:xfrm rot="16200000" flipH="1">
            <a:off x="1348966" y="5587693"/>
            <a:ext cx="184364" cy="11940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3" name="TextBox 322">
            <a:extLst>
              <a:ext uri="{FF2B5EF4-FFF2-40B4-BE49-F238E27FC236}">
                <a16:creationId xmlns:a16="http://schemas.microsoft.com/office/drawing/2014/main" id="{31112CC5-D771-26F6-56AF-EE6A3DBD72E2}"/>
              </a:ext>
            </a:extLst>
          </p:cNvPr>
          <p:cNvSpPr txBox="1"/>
          <p:nvPr/>
        </p:nvSpPr>
        <p:spPr>
          <a:xfrm>
            <a:off x="9078976" y="889468"/>
            <a:ext cx="5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1:1</a:t>
            </a:r>
          </a:p>
        </p:txBody>
      </p:sp>
      <p:sp>
        <p:nvSpPr>
          <p:cNvPr id="324" name="Diamond 323">
            <a:extLst>
              <a:ext uri="{FF2B5EF4-FFF2-40B4-BE49-F238E27FC236}">
                <a16:creationId xmlns:a16="http://schemas.microsoft.com/office/drawing/2014/main" id="{1498F4E5-F03B-2B5C-69E4-6232BDD1965C}"/>
              </a:ext>
            </a:extLst>
          </p:cNvPr>
          <p:cNvSpPr/>
          <p:nvPr/>
        </p:nvSpPr>
        <p:spPr>
          <a:xfrm>
            <a:off x="9957928" y="3817211"/>
            <a:ext cx="1135066" cy="73277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/>
              <a:t>Se clasifica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BC01B06C-50DF-D3F4-4BD3-3FF02F2CDD77}"/>
              </a:ext>
            </a:extLst>
          </p:cNvPr>
          <p:cNvSpPr txBox="1"/>
          <p:nvPr/>
        </p:nvSpPr>
        <p:spPr>
          <a:xfrm>
            <a:off x="10771153" y="4262248"/>
            <a:ext cx="5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1:1</a:t>
            </a:r>
          </a:p>
        </p:txBody>
      </p:sp>
      <p:sp>
        <p:nvSpPr>
          <p:cNvPr id="327" name="Diamond 326">
            <a:extLst>
              <a:ext uri="{FF2B5EF4-FFF2-40B4-BE49-F238E27FC236}">
                <a16:creationId xmlns:a16="http://schemas.microsoft.com/office/drawing/2014/main" id="{9386C994-65E2-3267-EDD0-45901EB99DF1}"/>
              </a:ext>
            </a:extLst>
          </p:cNvPr>
          <p:cNvSpPr/>
          <p:nvPr/>
        </p:nvSpPr>
        <p:spPr>
          <a:xfrm>
            <a:off x="7431335" y="2812484"/>
            <a:ext cx="1280602" cy="73277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/>
              <a:t>Abastece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F88C7CD7-B61F-2F16-1A26-DE8351D02E98}"/>
              </a:ext>
            </a:extLst>
          </p:cNvPr>
          <p:cNvSpPr txBox="1"/>
          <p:nvPr/>
        </p:nvSpPr>
        <p:spPr>
          <a:xfrm>
            <a:off x="5967362" y="4262248"/>
            <a:ext cx="5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1:*</a:t>
            </a:r>
          </a:p>
        </p:txBody>
      </p:sp>
      <p:sp>
        <p:nvSpPr>
          <p:cNvPr id="329" name="Diamond 328">
            <a:extLst>
              <a:ext uri="{FF2B5EF4-FFF2-40B4-BE49-F238E27FC236}">
                <a16:creationId xmlns:a16="http://schemas.microsoft.com/office/drawing/2014/main" id="{C1243FBE-58A5-9B53-05CF-E6581E99DE3B}"/>
              </a:ext>
            </a:extLst>
          </p:cNvPr>
          <p:cNvSpPr/>
          <p:nvPr/>
        </p:nvSpPr>
        <p:spPr>
          <a:xfrm>
            <a:off x="5085359" y="3808985"/>
            <a:ext cx="1280602" cy="73277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/>
              <a:t>Proviene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5A670428-5318-1D2A-5E66-B6514940D17F}"/>
              </a:ext>
            </a:extLst>
          </p:cNvPr>
          <p:cNvSpPr txBox="1"/>
          <p:nvPr/>
        </p:nvSpPr>
        <p:spPr>
          <a:xfrm>
            <a:off x="8424609" y="3414969"/>
            <a:ext cx="5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1:*</a:t>
            </a:r>
          </a:p>
        </p:txBody>
      </p:sp>
      <p:cxnSp>
        <p:nvCxnSpPr>
          <p:cNvPr id="337" name="Connector: Elbow 336">
            <a:extLst>
              <a:ext uri="{FF2B5EF4-FFF2-40B4-BE49-F238E27FC236}">
                <a16:creationId xmlns:a16="http://schemas.microsoft.com/office/drawing/2014/main" id="{05F394ED-32FC-8EFC-1B09-DB40DECEED77}"/>
              </a:ext>
            </a:extLst>
          </p:cNvPr>
          <p:cNvCxnSpPr>
            <a:cxnSpLocks/>
            <a:stCxn id="257" idx="3"/>
            <a:endCxn id="9" idx="1"/>
          </p:cNvCxnSpPr>
          <p:nvPr/>
        </p:nvCxnSpPr>
        <p:spPr>
          <a:xfrm>
            <a:off x="7765458" y="517073"/>
            <a:ext cx="310451" cy="165707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2A634EC-88B0-EBFD-2AD4-08605A3C0F66}"/>
              </a:ext>
            </a:extLst>
          </p:cNvPr>
          <p:cNvCxnSpPr>
            <a:stCxn id="4" idx="0"/>
            <a:endCxn id="13" idx="1"/>
          </p:cNvCxnSpPr>
          <p:nvPr/>
        </p:nvCxnSpPr>
        <p:spPr>
          <a:xfrm rot="5400000" flipH="1" flipV="1">
            <a:off x="2254481" y="214391"/>
            <a:ext cx="757975" cy="129097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Diamond 21">
            <a:extLst>
              <a:ext uri="{FF2B5EF4-FFF2-40B4-BE49-F238E27FC236}">
                <a16:creationId xmlns:a16="http://schemas.microsoft.com/office/drawing/2014/main" id="{07DE41BB-7B7C-5B5B-5193-007BE3FFD6B9}"/>
              </a:ext>
            </a:extLst>
          </p:cNvPr>
          <p:cNvSpPr/>
          <p:nvPr/>
        </p:nvSpPr>
        <p:spPr>
          <a:xfrm>
            <a:off x="2970158" y="2347658"/>
            <a:ext cx="1351348" cy="96157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/>
              <a:t>Se establecen</a:t>
            </a: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9BFA2665-DEAA-2C4C-4DB8-F39C843AF7B3}"/>
              </a:ext>
            </a:extLst>
          </p:cNvPr>
          <p:cNvSpPr/>
          <p:nvPr/>
        </p:nvSpPr>
        <p:spPr>
          <a:xfrm>
            <a:off x="1341654" y="126672"/>
            <a:ext cx="1280602" cy="732778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/>
              <a:t>Generan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2C42EE-2562-3F83-7FC5-266346AD7DD8}"/>
              </a:ext>
            </a:extLst>
          </p:cNvPr>
          <p:cNvSpPr txBox="1"/>
          <p:nvPr/>
        </p:nvSpPr>
        <p:spPr>
          <a:xfrm>
            <a:off x="2225241" y="620263"/>
            <a:ext cx="5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*:*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362BFC-1582-7282-306F-39CCAA31CE7C}"/>
              </a:ext>
            </a:extLst>
          </p:cNvPr>
          <p:cNvSpPr txBox="1"/>
          <p:nvPr/>
        </p:nvSpPr>
        <p:spPr>
          <a:xfrm>
            <a:off x="4004003" y="3047626"/>
            <a:ext cx="5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1:*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60C168-9A87-A29B-F0ED-647FFDBE55A2}"/>
              </a:ext>
            </a:extLst>
          </p:cNvPr>
          <p:cNvSpPr txBox="1"/>
          <p:nvPr/>
        </p:nvSpPr>
        <p:spPr>
          <a:xfrm>
            <a:off x="1670917" y="4414013"/>
            <a:ext cx="574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1:*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5D41E20E-CE70-8E03-FAF6-9AB2603F9EE7}"/>
              </a:ext>
            </a:extLst>
          </p:cNvPr>
          <p:cNvSpPr/>
          <p:nvPr/>
        </p:nvSpPr>
        <p:spPr>
          <a:xfrm>
            <a:off x="702111" y="3708830"/>
            <a:ext cx="1351348" cy="96157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800" dirty="0"/>
              <a:t>Se establecen</a:t>
            </a:r>
          </a:p>
        </p:txBody>
      </p:sp>
    </p:spTree>
    <p:extLst>
      <p:ext uri="{BB962C8B-B14F-4D97-AF65-F5344CB8AC3E}">
        <p14:creationId xmlns:p14="http://schemas.microsoft.com/office/powerpoint/2010/main" val="43496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Ricardo Sebastian Orellana</dc:creator>
  <cp:lastModifiedBy>Ricardo Orellana</cp:lastModifiedBy>
  <cp:revision>2</cp:revision>
  <dcterms:created xsi:type="dcterms:W3CDTF">2024-07-03T02:46:40Z</dcterms:created>
  <dcterms:modified xsi:type="dcterms:W3CDTF">2024-07-04T18:47:50Z</dcterms:modified>
</cp:coreProperties>
</file>