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9" r:id="rId3"/>
    <p:sldId id="257" r:id="rId4"/>
    <p:sldId id="295" r:id="rId5"/>
    <p:sldId id="258" r:id="rId6"/>
    <p:sldId id="29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Dosis" pitchFamily="2" charset="0"/>
      <p:regular r:id="rId48"/>
      <p:bold r:id="rId49"/>
    </p:embeddedFont>
    <p:embeddedFont>
      <p:font typeface="Dosis ExtraLight" pitchFamily="2" charset="0"/>
      <p:regular r:id="rId50"/>
      <p:bold r:id="rId51"/>
    </p:embeddedFont>
    <p:embeddedFont>
      <p:font typeface="Montserrat" panose="00000500000000000000" pitchFamily="2" charset="0"/>
      <p:regular r:id="rId52"/>
      <p:bold r:id="rId53"/>
      <p:italic r:id="rId54"/>
      <p:boldItalic r:id="rId55"/>
    </p:embeddedFont>
    <p:embeddedFont>
      <p:font typeface="Titillium Web" panose="00000500000000000000" pitchFamily="2" charset="0"/>
      <p:regular r:id="rId56"/>
      <p:bold r:id="rId57"/>
      <p:italic r:id="rId58"/>
      <p:boldItalic r:id="rId59"/>
    </p:embeddedFont>
    <p:embeddedFont>
      <p:font typeface="Titillium Web Light" panose="00000400000000000000" pitchFamily="2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69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Google Shape;402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1" name="Google Shape;402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3" name="Google Shape;403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" name="Google Shape;40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5" name="Google Shape;40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5" name="Google Shape;406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1" name="Google Shape;407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2" name="Google Shape;407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9" name="Google Shape;4079;gd2943850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0" name="Google Shape;4080;gd2943850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gd2943850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6" name="Google Shape;4086;gd2943850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Google Shape;4128;gd29438504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9" name="Google Shape;4129;gd29438504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0" name="Google Shape;4160;gd29438504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1" name="Google Shape;4161;gd29438504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d2943850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d2943850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5" name="Google Shape;4185;gd29438504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6" name="Google Shape;4186;gd29438504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gd29438504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6" name="Google Shape;4226;gd29438504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gd29438504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2" name="Google Shape;4252;gd29438504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5" name="Google Shape;4265;gd29438504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6" name="Google Shape;4266;gd29438504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5" name="Google Shape;4355;gd29438504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6" name="Google Shape;4356;gd29438504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" name="Google Shape;436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3" name="Google Shape;436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1" name="Google Shape;4651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2" name="Google Shape;4652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457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1" name="Google Shape;510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2" name="Google Shape;510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8" name="Google Shape;5108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9" name="Google Shape;5109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30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br>
              <a:rPr lang="en" dirty="0"/>
            </a:br>
            <a:r>
              <a:rPr lang="en" dirty="0"/>
              <a:t>BREAKER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{0F24753E-8A85-4BEE-97E2-441CDA198357}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1250576"/>
            <a:ext cx="8061512" cy="27879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Objetivo: poner a prueba habilidades lógicas y de memorización</a:t>
            </a: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A2A56B-0DFB-FBC5-C85A-2E8BCC55C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Excel or Google Sheets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4000" name="Google Shape;4000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cxnSp>
        <p:nvCxnSpPr>
          <p:cNvPr id="4001" name="Google Shape;4001;p31"/>
          <p:cNvCxnSpPr/>
          <p:nvPr/>
        </p:nvCxnSpPr>
        <p:spPr>
          <a:xfrm>
            <a:off x="694400" y="881074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2" name="Google Shape;4002;p31"/>
          <p:cNvCxnSpPr/>
          <p:nvPr/>
        </p:nvCxnSpPr>
        <p:spPr>
          <a:xfrm>
            <a:off x="694400" y="1590556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3" name="Google Shape;4003;p31"/>
          <p:cNvCxnSpPr/>
          <p:nvPr/>
        </p:nvCxnSpPr>
        <p:spPr>
          <a:xfrm>
            <a:off x="694400" y="2300038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4" name="Google Shape;4004;p31"/>
          <p:cNvCxnSpPr/>
          <p:nvPr/>
        </p:nvCxnSpPr>
        <p:spPr>
          <a:xfrm>
            <a:off x="694400" y="3009521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5" name="Google Shape;4005;p31"/>
          <p:cNvCxnSpPr/>
          <p:nvPr/>
        </p:nvCxnSpPr>
        <p:spPr>
          <a:xfrm>
            <a:off x="694400" y="3740901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06" name="Google Shape;4006;p31"/>
          <p:cNvSpPr txBox="1"/>
          <p:nvPr/>
        </p:nvSpPr>
        <p:spPr>
          <a:xfrm>
            <a:off x="624915" y="722325"/>
            <a:ext cx="3579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4000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3000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2000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1000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07" name="Google Shape;4007;p31"/>
          <p:cNvSpPr/>
          <p:nvPr/>
        </p:nvSpPr>
        <p:spPr>
          <a:xfrm>
            <a:off x="1240516" y="2187311"/>
            <a:ext cx="2058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8" name="Google Shape;4008;p31"/>
          <p:cNvSpPr/>
          <p:nvPr/>
        </p:nvSpPr>
        <p:spPr>
          <a:xfrm>
            <a:off x="1517187" y="1793248"/>
            <a:ext cx="2058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9" name="Google Shape;4009;p31"/>
          <p:cNvSpPr/>
          <p:nvPr/>
        </p:nvSpPr>
        <p:spPr>
          <a:xfrm>
            <a:off x="1793858" y="2300038"/>
            <a:ext cx="2058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0" name="Google Shape;4010;p31"/>
          <p:cNvSpPr/>
          <p:nvPr/>
        </p:nvSpPr>
        <p:spPr>
          <a:xfrm>
            <a:off x="2783918" y="2501101"/>
            <a:ext cx="2058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1" name="Google Shape;4011;p31"/>
          <p:cNvSpPr/>
          <p:nvPr/>
        </p:nvSpPr>
        <p:spPr>
          <a:xfrm>
            <a:off x="3060589" y="1902718"/>
            <a:ext cx="2058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2" name="Google Shape;4012;p31"/>
          <p:cNvSpPr/>
          <p:nvPr/>
        </p:nvSpPr>
        <p:spPr>
          <a:xfrm>
            <a:off x="3337260" y="1035398"/>
            <a:ext cx="2058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3" name="Google Shape;4013;p31"/>
          <p:cNvSpPr/>
          <p:nvPr/>
        </p:nvSpPr>
        <p:spPr>
          <a:xfrm>
            <a:off x="4327320" y="1946493"/>
            <a:ext cx="2058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4" name="Google Shape;4014;p31"/>
          <p:cNvSpPr/>
          <p:nvPr/>
        </p:nvSpPr>
        <p:spPr>
          <a:xfrm>
            <a:off x="4603991" y="880950"/>
            <a:ext cx="2058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5" name="Google Shape;4015;p31"/>
          <p:cNvSpPr/>
          <p:nvPr/>
        </p:nvSpPr>
        <p:spPr>
          <a:xfrm>
            <a:off x="4880662" y="2128936"/>
            <a:ext cx="2058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6" name="Google Shape;4016;p31"/>
          <p:cNvSpPr/>
          <p:nvPr/>
        </p:nvSpPr>
        <p:spPr>
          <a:xfrm>
            <a:off x="5870722" y="2559475"/>
            <a:ext cx="2058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7" name="Google Shape;4017;p31"/>
          <p:cNvSpPr/>
          <p:nvPr/>
        </p:nvSpPr>
        <p:spPr>
          <a:xfrm>
            <a:off x="6147393" y="1099993"/>
            <a:ext cx="2058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8" name="Google Shape;4018;p31"/>
          <p:cNvSpPr/>
          <p:nvPr/>
        </p:nvSpPr>
        <p:spPr>
          <a:xfrm>
            <a:off x="6424064" y="1413783"/>
            <a:ext cx="2058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Google Shape;4023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MOBILE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4" name="Google Shape;4024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4025" name="Google Shape;4025;p32"/>
          <p:cNvGrpSpPr/>
          <p:nvPr/>
        </p:nvGrpSpPr>
        <p:grpSpPr>
          <a:xfrm>
            <a:off x="4026775" y="373572"/>
            <a:ext cx="2119546" cy="4396359"/>
            <a:chOff x="2547150" y="238125"/>
            <a:chExt cx="2525675" cy="5238750"/>
          </a:xfrm>
        </p:grpSpPr>
        <p:sp>
          <p:nvSpPr>
            <p:cNvPr id="4026" name="Google Shape;402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30" name="Google Shape;403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4073100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6" name="Google Shape;4036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4037" name="Google Shape;4037;p33"/>
          <p:cNvGrpSpPr/>
          <p:nvPr/>
        </p:nvGrpSpPr>
        <p:grpSpPr>
          <a:xfrm>
            <a:off x="3837677" y="465959"/>
            <a:ext cx="2736410" cy="4222433"/>
            <a:chOff x="2112475" y="238125"/>
            <a:chExt cx="3395050" cy="5238750"/>
          </a:xfrm>
        </p:grpSpPr>
        <p:sp>
          <p:nvSpPr>
            <p:cNvPr id="4038" name="Google Shape;403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42" name="Google Shape;40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63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7" name="Google Shape;4047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48" name="Google Shape;4048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4049" name="Google Shape;4049;p34"/>
          <p:cNvGrpSpPr/>
          <p:nvPr/>
        </p:nvGrpSpPr>
        <p:grpSpPr>
          <a:xfrm>
            <a:off x="3009249" y="1241129"/>
            <a:ext cx="4542205" cy="2661224"/>
            <a:chOff x="1177450" y="241631"/>
            <a:chExt cx="6173152" cy="3616776"/>
          </a:xfrm>
        </p:grpSpPr>
        <p:sp>
          <p:nvSpPr>
            <p:cNvPr id="4050" name="Google Shape;405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1" name="Google Shape;405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2" name="Google Shape;405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3" name="Google Shape;405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54" name="Google Shape;4054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351642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60" name="Google Shape;4060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61" name="Google Shape;4061;p35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" name="Google Shape;4067;p3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68" name="Google Shape;4068;p36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69" name="Google Shape;4069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4" name="Google Shape;4074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75" name="Google Shape;4075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76" name="Google Shape;4076;p37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77" name="Google Shape;4077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Google Shape;4082;p3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083" name="Google Shape;4083;p3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8" name="Google Shape;4088;p3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089" name="Google Shape;4089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090" name="Google Shape;4090;p39"/>
          <p:cNvSpPr/>
          <p:nvPr/>
        </p:nvSpPr>
        <p:spPr>
          <a:xfrm>
            <a:off x="6818684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1" name="Google Shape;4091;p39"/>
          <p:cNvSpPr/>
          <p:nvPr/>
        </p:nvSpPr>
        <p:spPr>
          <a:xfrm>
            <a:off x="6236812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NOV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2" name="Google Shape;4092;p39"/>
          <p:cNvSpPr/>
          <p:nvPr/>
        </p:nvSpPr>
        <p:spPr>
          <a:xfrm>
            <a:off x="5654939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OCT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3" name="Google Shape;4093;p39"/>
          <p:cNvSpPr/>
          <p:nvPr/>
        </p:nvSpPr>
        <p:spPr>
          <a:xfrm>
            <a:off x="5073067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SEP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4" name="Google Shape;4094;p39"/>
          <p:cNvSpPr/>
          <p:nvPr/>
        </p:nvSpPr>
        <p:spPr>
          <a:xfrm>
            <a:off x="4491194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AUG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5" name="Google Shape;4095;p39"/>
          <p:cNvSpPr/>
          <p:nvPr/>
        </p:nvSpPr>
        <p:spPr>
          <a:xfrm>
            <a:off x="3909322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JUL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6" name="Google Shape;4096;p39"/>
          <p:cNvSpPr/>
          <p:nvPr/>
        </p:nvSpPr>
        <p:spPr>
          <a:xfrm>
            <a:off x="3327449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JUN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7" name="Google Shape;4097;p39"/>
          <p:cNvSpPr/>
          <p:nvPr/>
        </p:nvSpPr>
        <p:spPr>
          <a:xfrm>
            <a:off x="2745577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MAY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8" name="Google Shape;4098;p39"/>
          <p:cNvSpPr/>
          <p:nvPr/>
        </p:nvSpPr>
        <p:spPr>
          <a:xfrm>
            <a:off x="2163704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APR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9" name="Google Shape;4099;p39"/>
          <p:cNvSpPr/>
          <p:nvPr/>
        </p:nvSpPr>
        <p:spPr>
          <a:xfrm>
            <a:off x="1581832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0" name="Google Shape;4100;p39"/>
          <p:cNvSpPr/>
          <p:nvPr/>
        </p:nvSpPr>
        <p:spPr>
          <a:xfrm>
            <a:off x="999959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FEB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1" name="Google Shape;4101;p39"/>
          <p:cNvSpPr/>
          <p:nvPr/>
        </p:nvSpPr>
        <p:spPr>
          <a:xfrm>
            <a:off x="418087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JAN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2" name="Google Shape;4102;p39"/>
          <p:cNvSpPr/>
          <p:nvPr/>
        </p:nvSpPr>
        <p:spPr>
          <a:xfrm>
            <a:off x="0" y="2755950"/>
            <a:ext cx="561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03" name="Google Shape;4103;p39"/>
          <p:cNvCxnSpPr/>
          <p:nvPr/>
        </p:nvCxnSpPr>
        <p:spPr>
          <a:xfrm rot="10800000">
            <a:off x="67781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4" name="Google Shape;4104;p39"/>
          <p:cNvSpPr txBox="1"/>
          <p:nvPr/>
        </p:nvSpPr>
        <p:spPr>
          <a:xfrm>
            <a:off x="641653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5" name="Google Shape;4105;p39"/>
          <p:cNvCxnSpPr/>
          <p:nvPr/>
        </p:nvCxnSpPr>
        <p:spPr>
          <a:xfrm rot="10800000">
            <a:off x="1842500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6" name="Google Shape;4106;p39"/>
          <p:cNvSpPr txBox="1"/>
          <p:nvPr/>
        </p:nvSpPr>
        <p:spPr>
          <a:xfrm>
            <a:off x="1807667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7" name="Google Shape;4107;p39"/>
          <p:cNvCxnSpPr/>
          <p:nvPr/>
        </p:nvCxnSpPr>
        <p:spPr>
          <a:xfrm rot="10800000">
            <a:off x="300718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8" name="Google Shape;4108;p39"/>
          <p:cNvSpPr txBox="1"/>
          <p:nvPr/>
        </p:nvSpPr>
        <p:spPr>
          <a:xfrm>
            <a:off x="2973681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9" name="Google Shape;4109;p39"/>
          <p:cNvCxnSpPr/>
          <p:nvPr/>
        </p:nvCxnSpPr>
        <p:spPr>
          <a:xfrm rot="10800000">
            <a:off x="4171871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0" name="Google Shape;4110;p39"/>
          <p:cNvSpPr txBox="1"/>
          <p:nvPr/>
        </p:nvSpPr>
        <p:spPr>
          <a:xfrm>
            <a:off x="4139694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1" name="Google Shape;4111;p39"/>
          <p:cNvCxnSpPr/>
          <p:nvPr/>
        </p:nvCxnSpPr>
        <p:spPr>
          <a:xfrm rot="10800000">
            <a:off x="533655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2" name="Google Shape;4112;p39"/>
          <p:cNvSpPr txBox="1"/>
          <p:nvPr/>
        </p:nvSpPr>
        <p:spPr>
          <a:xfrm>
            <a:off x="5305708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3" name="Google Shape;4113;p39"/>
          <p:cNvCxnSpPr/>
          <p:nvPr/>
        </p:nvCxnSpPr>
        <p:spPr>
          <a:xfrm rot="10800000">
            <a:off x="6501242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4" name="Google Shape;4114;p39"/>
          <p:cNvSpPr txBox="1"/>
          <p:nvPr/>
        </p:nvSpPr>
        <p:spPr>
          <a:xfrm>
            <a:off x="6471722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5" name="Google Shape;4115;p39"/>
          <p:cNvCxnSpPr/>
          <p:nvPr/>
        </p:nvCxnSpPr>
        <p:spPr>
          <a:xfrm rot="10800000">
            <a:off x="126910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6" name="Google Shape;4116;p39"/>
          <p:cNvSpPr txBox="1"/>
          <p:nvPr/>
        </p:nvSpPr>
        <p:spPr>
          <a:xfrm>
            <a:off x="1207274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7" name="Google Shape;4117;p39"/>
          <p:cNvCxnSpPr/>
          <p:nvPr/>
        </p:nvCxnSpPr>
        <p:spPr>
          <a:xfrm rot="10800000">
            <a:off x="24337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8" name="Google Shape;4118;p39"/>
          <p:cNvSpPr txBox="1"/>
          <p:nvPr/>
        </p:nvSpPr>
        <p:spPr>
          <a:xfrm>
            <a:off x="2380034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9" name="Google Shape;4119;p39"/>
          <p:cNvCxnSpPr/>
          <p:nvPr/>
        </p:nvCxnSpPr>
        <p:spPr>
          <a:xfrm rot="10800000">
            <a:off x="359847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0" name="Google Shape;4120;p39"/>
          <p:cNvSpPr txBox="1"/>
          <p:nvPr/>
        </p:nvSpPr>
        <p:spPr>
          <a:xfrm>
            <a:off x="3552795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1" name="Google Shape;4121;p39"/>
          <p:cNvCxnSpPr/>
          <p:nvPr/>
        </p:nvCxnSpPr>
        <p:spPr>
          <a:xfrm rot="10800000">
            <a:off x="4763158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2" name="Google Shape;4122;p39"/>
          <p:cNvSpPr txBox="1"/>
          <p:nvPr/>
        </p:nvSpPr>
        <p:spPr>
          <a:xfrm>
            <a:off x="4725556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3" name="Google Shape;4123;p39"/>
          <p:cNvCxnSpPr/>
          <p:nvPr/>
        </p:nvCxnSpPr>
        <p:spPr>
          <a:xfrm rot="10800000">
            <a:off x="592784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4" name="Google Shape;4124;p39"/>
          <p:cNvSpPr txBox="1"/>
          <p:nvPr/>
        </p:nvSpPr>
        <p:spPr>
          <a:xfrm>
            <a:off x="5898317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5" name="Google Shape;4125;p39"/>
          <p:cNvCxnSpPr/>
          <p:nvPr/>
        </p:nvCxnSpPr>
        <p:spPr>
          <a:xfrm rot="10800000">
            <a:off x="7092529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6" name="Google Shape;4126;p39"/>
          <p:cNvSpPr txBox="1"/>
          <p:nvPr/>
        </p:nvSpPr>
        <p:spPr>
          <a:xfrm>
            <a:off x="7059218" y="3648150"/>
            <a:ext cx="912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CONCEPTOS BÁSICOS.</a:t>
            </a:r>
            <a:endParaRPr dirty="0"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1410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1200" b="1" dirty="0">
                <a:latin typeface="Titillium Web"/>
                <a:ea typeface="Titillium Web"/>
                <a:cs typeface="Titillium Web"/>
                <a:sym typeface="Titillium Web"/>
              </a:rPr>
              <a:t>Lógica (Wikipedia).</a:t>
            </a:r>
            <a:endParaRPr sz="1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La lógica es una rama de la filosofía​ de carácter interdisciplinario, entendida como la ciencia formal que estudia los principios de la demostración y la inferencia válida, ​ las falacias, las paradojas y la noción de verdad.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b="1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1410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 b="1" dirty="0">
                <a:latin typeface="Titillium Web"/>
                <a:ea typeface="Titillium Web"/>
                <a:cs typeface="Titillium Web"/>
                <a:sym typeface="Titillium Web"/>
              </a:rPr>
              <a:t>Memoria (Wikipedia).</a:t>
            </a:r>
            <a:endParaRPr sz="1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/>
              <a:t>La memoria es una función del cerebro que permite al organismo codificar, almacenar y recuperar la información del pasado.</a:t>
            </a:r>
            <a:endParaRPr lang="en-US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879665" y="3972601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3843;p14">
            <a:extLst>
              <a:ext uri="{FF2B5EF4-FFF2-40B4-BE49-F238E27FC236}">
                <a16:creationId xmlns:a16="http://schemas.microsoft.com/office/drawing/2014/main" id="{144D13DD-53FF-8F38-4CA2-E24070E41CB1}"/>
              </a:ext>
            </a:extLst>
          </p:cNvPr>
          <p:cNvSpPr txBox="1">
            <a:spLocks/>
          </p:cNvSpPr>
          <p:nvPr/>
        </p:nvSpPr>
        <p:spPr>
          <a:xfrm>
            <a:off x="718300" y="2993269"/>
            <a:ext cx="3242400" cy="1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latin typeface="Titillium Web"/>
                <a:ea typeface="Titillium Web"/>
                <a:cs typeface="Titillium Web"/>
                <a:sym typeface="Titillium Web"/>
              </a:rPr>
              <a:t>Sucesiones (Wikipedia).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/>
              <a:t>una sucesión es una secuencia de números u otros objetos matemáticos relacionados entre sí, en la que se tiene en cuenta la posición relativa de cada número respecto del anterior.</a:t>
            </a:r>
            <a:endParaRPr lang="es-ES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1" name="Google Shape;4131;p4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132" name="Google Shape;4132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133" name="Google Shape;4133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4" name="Google Shape;4134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5" name="Google Shape;4135;p40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4136" name="Google Shape;413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37" name="Google Shape;413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38" name="Google Shape;4138;p40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4139" name="Google Shape;413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0" name="Google Shape;414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1" name="Google Shape;4141;p40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4142" name="Google Shape;414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3" name="Google Shape;414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5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4" name="Google Shape;4144;p40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4145" name="Google Shape;414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6" name="Google Shape;414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6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7" name="Google Shape;4147;p40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4148" name="Google Shape;414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9" name="Google Shape;414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50" name="Google Shape;4150;p40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4151" name="Google Shape;415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52" name="Google Shape;415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4153" name="Google Shape;4153;p40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4" name="Google Shape;4154;p40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5" name="Google Shape;4155;p40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6" name="Google Shape;4156;p40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7" name="Google Shape;4157;p40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8" name="Google Shape;4158;p40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Google Shape;4163;p4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164" name="Google Shape;416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aphicFrame>
        <p:nvGraphicFramePr>
          <p:cNvPr id="4165" name="Google Shape;4165;p41"/>
          <p:cNvGraphicFramePr/>
          <p:nvPr/>
        </p:nvGraphicFramePr>
        <p:xfrm>
          <a:off x="8441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{0F24753E-8A85-4BEE-97E2-441CDA198357}</a:tableStyleId>
              </a:tblPr>
              <a:tblGrid>
                <a:gridCol w="11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1</a:t>
                      </a:r>
                      <a:endParaRPr sz="800"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2</a:t>
                      </a:r>
                      <a:endParaRPr sz="800"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0" name="Google Shape;4170;p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171" name="Google Shape;4171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172" name="Google Shape;4172;p42"/>
          <p:cNvSpPr/>
          <p:nvPr/>
        </p:nvSpPr>
        <p:spPr>
          <a:xfrm>
            <a:off x="718288" y="1596775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STRENGTHS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3" name="Google Shape;4173;p42"/>
          <p:cNvSpPr/>
          <p:nvPr/>
        </p:nvSpPr>
        <p:spPr>
          <a:xfrm>
            <a:off x="4487028" y="1596775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WEAKNESSES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4" name="Google Shape;4174;p42"/>
          <p:cNvSpPr/>
          <p:nvPr/>
        </p:nvSpPr>
        <p:spPr>
          <a:xfrm>
            <a:off x="718288" y="3109760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OPPORTUNITIES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5" name="Google Shape;4175;p42"/>
          <p:cNvSpPr/>
          <p:nvPr/>
        </p:nvSpPr>
        <p:spPr>
          <a:xfrm>
            <a:off x="4487028" y="3109760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THREATS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6" name="Google Shape;4176;p42"/>
          <p:cNvSpPr/>
          <p:nvPr/>
        </p:nvSpPr>
        <p:spPr>
          <a:xfrm>
            <a:off x="3298451" y="1919409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7" name="Google Shape;4177;p42"/>
          <p:cNvSpPr/>
          <p:nvPr/>
        </p:nvSpPr>
        <p:spPr>
          <a:xfrm rot="5400000">
            <a:off x="3448410" y="1919409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8" name="Google Shape;4178;p42"/>
          <p:cNvSpPr/>
          <p:nvPr/>
        </p:nvSpPr>
        <p:spPr>
          <a:xfrm rot="10800000">
            <a:off x="3448410" y="2070542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9" name="Google Shape;4179;p42"/>
          <p:cNvSpPr/>
          <p:nvPr/>
        </p:nvSpPr>
        <p:spPr>
          <a:xfrm rot="-5400000">
            <a:off x="3298451" y="2070542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0" name="Google Shape;4180;p42"/>
          <p:cNvSpPr/>
          <p:nvPr/>
        </p:nvSpPr>
        <p:spPr>
          <a:xfrm>
            <a:off x="3777233" y="2353205"/>
            <a:ext cx="249220" cy="3958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4181" name="Google Shape;4181;p42"/>
          <p:cNvSpPr/>
          <p:nvPr/>
        </p:nvSpPr>
        <p:spPr>
          <a:xfrm>
            <a:off x="4651057" y="2359847"/>
            <a:ext cx="459648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W</a:t>
            </a:r>
          </a:p>
        </p:txBody>
      </p:sp>
      <p:sp>
        <p:nvSpPr>
          <p:cNvPr id="4182" name="Google Shape;4182;p42"/>
          <p:cNvSpPr/>
          <p:nvPr/>
        </p:nvSpPr>
        <p:spPr>
          <a:xfrm>
            <a:off x="3747475" y="3305113"/>
            <a:ext cx="249220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sp>
        <p:nvSpPr>
          <p:cNvPr id="4183" name="Google Shape;4183;p42"/>
          <p:cNvSpPr/>
          <p:nvPr/>
        </p:nvSpPr>
        <p:spPr>
          <a:xfrm>
            <a:off x="4749363" y="3311754"/>
            <a:ext cx="268349" cy="3884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" name="Google Shape;418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BUSINESS MODEL CANVAS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189" name="Google Shape;4189;p4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33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4190" name="Google Shape;419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Activities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8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1" name="Google Shape;419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Resources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2" name="Google Shape;419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Value Propositions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3" name="Google Shape;419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Relationships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4" name="Google Shape;419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Channels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5" name="Google Shape;419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Segments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6" name="Google Shape;419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Partners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8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7" name="Google Shape;419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Cost Structure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8" name="Google Shape;419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Revenue Streams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9" name="Google Shape;419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0" name="Google Shape;420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1" name="Google Shape;420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2" name="Google Shape;420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03" name="Google Shape;420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204" name="Google Shape;420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5" name="Google Shape;420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06" name="Google Shape;420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07" name="Google Shape;420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208" name="Google Shape;420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9" name="Google Shape;420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0" name="Google Shape;421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1" name="Google Shape;421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4212" name="Google Shape;421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3" name="Google Shape;421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4" name="Google Shape;421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5" name="Google Shape;421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6" name="Google Shape;421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7" name="Google Shape;421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4218" name="Google Shape;421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9" name="Google Shape;421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0" name="Google Shape;422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1" name="Google Shape;422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2" name="Google Shape;422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3" name="Google Shape;422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p4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229" name="Google Shape;4229;p4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4230" name="Google Shape;4230;p44"/>
          <p:cNvGrpSpPr/>
          <p:nvPr/>
        </p:nvGrpSpPr>
        <p:grpSpPr>
          <a:xfrm>
            <a:off x="855289" y="1722097"/>
            <a:ext cx="3264414" cy="2934771"/>
            <a:chOff x="3778727" y="4460423"/>
            <a:chExt cx="720160" cy="647438"/>
          </a:xfrm>
        </p:grpSpPr>
        <p:sp>
          <p:nvSpPr>
            <p:cNvPr id="4231" name="Google Shape;423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2" name="Google Shape;423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3" name="Google Shape;423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4" name="Google Shape;423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5" name="Google Shape;423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6" name="Google Shape;423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7" name="Google Shape;423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cxnSp>
        <p:nvCxnSpPr>
          <p:cNvPr id="4238" name="Google Shape;4238;p44"/>
          <p:cNvCxnSpPr/>
          <p:nvPr/>
        </p:nvCxnSpPr>
        <p:spPr>
          <a:xfrm>
            <a:off x="4047374" y="2207987"/>
            <a:ext cx="956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39" name="Google Shape;4239;p44"/>
          <p:cNvSpPr txBox="1"/>
          <p:nvPr/>
        </p:nvSpPr>
        <p:spPr>
          <a:xfrm>
            <a:off x="5059300" y="2052331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0" name="Google Shape;4240;p44"/>
          <p:cNvCxnSpPr/>
          <p:nvPr/>
        </p:nvCxnSpPr>
        <p:spPr>
          <a:xfrm>
            <a:off x="3906532" y="2643722"/>
            <a:ext cx="1097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1" name="Google Shape;4241;p44"/>
          <p:cNvSpPr txBox="1"/>
          <p:nvPr/>
        </p:nvSpPr>
        <p:spPr>
          <a:xfrm>
            <a:off x="5059300" y="2488056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2" name="Google Shape;4242;p44"/>
          <p:cNvCxnSpPr/>
          <p:nvPr/>
        </p:nvCxnSpPr>
        <p:spPr>
          <a:xfrm>
            <a:off x="3706386" y="3079457"/>
            <a:ext cx="1297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3" name="Google Shape;4243;p44"/>
          <p:cNvSpPr txBox="1"/>
          <p:nvPr/>
        </p:nvSpPr>
        <p:spPr>
          <a:xfrm>
            <a:off x="5059300" y="2923782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4" name="Google Shape;4244;p44"/>
          <p:cNvCxnSpPr/>
          <p:nvPr/>
        </p:nvCxnSpPr>
        <p:spPr>
          <a:xfrm>
            <a:off x="3535892" y="3515169"/>
            <a:ext cx="1467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5" name="Google Shape;4245;p44"/>
          <p:cNvSpPr txBox="1"/>
          <p:nvPr/>
        </p:nvSpPr>
        <p:spPr>
          <a:xfrm>
            <a:off x="5059300" y="3359507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6" name="Google Shape;4246;p44"/>
          <p:cNvCxnSpPr/>
          <p:nvPr/>
        </p:nvCxnSpPr>
        <p:spPr>
          <a:xfrm>
            <a:off x="3350561" y="3950903"/>
            <a:ext cx="1653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7" name="Google Shape;4247;p44"/>
          <p:cNvSpPr txBox="1"/>
          <p:nvPr/>
        </p:nvSpPr>
        <p:spPr>
          <a:xfrm>
            <a:off x="5059300" y="3795233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8" name="Google Shape;4248;p44"/>
          <p:cNvCxnSpPr/>
          <p:nvPr/>
        </p:nvCxnSpPr>
        <p:spPr>
          <a:xfrm>
            <a:off x="3157834" y="4386615"/>
            <a:ext cx="1838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9" name="Google Shape;4249;p44"/>
          <p:cNvSpPr txBox="1"/>
          <p:nvPr/>
        </p:nvSpPr>
        <p:spPr>
          <a:xfrm>
            <a:off x="5059300" y="4230958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4" name="Google Shape;4254;p4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4255" name="Google Shape;4255;p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4256" name="Google Shape;4256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16850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57" name="Google Shape;4257;p45"/>
          <p:cNvSpPr txBox="1"/>
          <p:nvPr/>
        </p:nvSpPr>
        <p:spPr>
          <a:xfrm>
            <a:off x="821587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Imani Jackson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258" name="Google Shape;425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3046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59" name="Google Shape;4259;p45"/>
          <p:cNvSpPr txBox="1"/>
          <p:nvPr/>
        </p:nvSpPr>
        <p:spPr>
          <a:xfrm>
            <a:off x="2687783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Marcos Galán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260" name="Google Shape;4260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549242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61" name="Google Shape;4261;p45"/>
          <p:cNvSpPr txBox="1"/>
          <p:nvPr/>
        </p:nvSpPr>
        <p:spPr>
          <a:xfrm>
            <a:off x="4553979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Ixchel Valdía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262" name="Google Shape;4262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415438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63" name="Google Shape;4263;p45"/>
          <p:cNvSpPr txBox="1"/>
          <p:nvPr/>
        </p:nvSpPr>
        <p:spPr>
          <a:xfrm>
            <a:off x="6420175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Nils Årud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8" name="Google Shape;426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COMPETITOR MATRIX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269" name="Google Shape;426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0" name="Google Shape;427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4271" name="Google Shape;427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2" name="Google Shape;427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3" name="Google Shape;427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4" name="Google Shape;427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5" name="Google Shape;427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6" name="Google Shape;427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7" name="Google Shape;427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8" name="Google Shape;427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9" name="Google Shape;427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0" name="Google Shape;428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1" name="Google Shape;428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2" name="Google Shape;428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3" name="Google Shape;428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4" name="Google Shape;428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5" name="Google Shape;428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6" name="Google Shape;428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7" name="Google Shape;428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8" name="Google Shape;428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9" name="Google Shape;428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0" name="Google Shape;429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1" name="Google Shape;429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2" name="Google Shape;429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3" name="Google Shape;429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4" name="Google Shape;429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5" name="Google Shape;429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6" name="Google Shape;429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7" name="Google Shape;429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8" name="Google Shape;429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9" name="Google Shape;429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0" name="Google Shape;430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1" name="Google Shape;430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2" name="Google Shape;430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3" name="Google Shape;430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4" name="Google Shape;430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5" name="Google Shape;430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6" name="Google Shape;430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7" name="Google Shape;430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8" name="Google Shape;430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9" name="Google Shape;430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0" name="Google Shape;431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1" name="Google Shape;431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2" name="Google Shape;431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3" name="Google Shape;431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4" name="Google Shape;431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5" name="Google Shape;431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6" name="Google Shape;431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17" name="Google Shape;4317;p4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36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4318" name="Google Shape;431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4319" name="Google Shape;431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0" name="Google Shape;432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1" name="Google Shape;432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2" name="Google Shape;432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3" name="Google Shape;432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4" name="Google Shape;432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5" name="Google Shape;432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6" name="Google Shape;432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7" name="Google Shape;432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8" name="Google Shape;432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9" name="Google Shape;432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0" name="Google Shape;433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1" name="Google Shape;433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2" name="Google Shape;433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3" name="Google Shape;433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4" name="Google Shape;433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5" name="Google Shape;433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6" name="Google Shape;433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7" name="Google Shape;433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8" name="Google Shape;433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9" name="Google Shape;433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0" name="Google Shape;434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41" name="Google Shape;434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4342" name="Google Shape;434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4343" name="Google Shape;434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4" name="Google Shape;434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2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6" name="Google Shape;434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2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7" name="Google Shape;434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company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8" name="Google Shape;434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9" name="Google Shape;434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0" name="Google Shape;435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3" name="Google Shape;435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8" name="Google Shape;4358;p4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4359" name="Google Shape;4359;p4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aphicFrame>
        <p:nvGraphicFramePr>
          <p:cNvPr id="4360" name="Google Shape;4360;p47"/>
          <p:cNvGraphicFramePr/>
          <p:nvPr/>
        </p:nvGraphicFramePr>
        <p:xfrm>
          <a:off x="861700" y="1663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{6A787F38-7B79-44E3-ACA7-109338EB0D08}</a:tableStyleId>
              </a:tblPr>
              <a:tblGrid>
                <a:gridCol w="74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SUNDAY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MONDAY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TUESDAY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WEDNESDAY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THURSDAY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FRIDAY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SATURDAY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4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5" name="Google Shape;4365;p48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366" name="Google Shape;436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2" name="Google Shape;4372;p48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373" name="Google Shape;437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5" name="Google Shape;4375;p48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376" name="Google Shape;437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8" name="Google Shape;4378;p48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9" name="Google Shape;4379;p48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0" name="Google Shape;4380;p48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381" name="Google Shape;438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4" name="Google Shape;4384;p48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385" name="Google Shape;438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9" name="Google Shape;4389;p48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0" name="Google Shape;4390;p48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391" name="Google Shape;439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1" name="Google Shape;4411;p48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412" name="Google Shape;441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4" name="Google Shape;4414;p48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415" name="Google Shape;441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8" name="Google Shape;4418;p48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419" name="Google Shape;441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2" name="Google Shape;4422;p48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423" name="Google Shape;442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7" name="Google Shape;4427;p48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8" name="Google Shape;4428;p48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9" name="Google Shape;4429;p48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0" name="Google Shape;4430;p48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1" name="Google Shape;4431;p48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432" name="Google Shape;443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4" name="Google Shape;4434;p48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435" name="Google Shape;443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7" name="Google Shape;4437;p48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438" name="Google Shape;443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0" name="Google Shape;4440;p48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441" name="Google Shape;444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3" name="Google Shape;4443;p48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444" name="Google Shape;444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8" name="Google Shape;4448;p48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449" name="Google Shape;444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1" name="Google Shape;4451;p48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452" name="Google Shape;445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5" name="Google Shape;4455;p48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6" name="Google Shape;4456;p48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457" name="Google Shape;445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9" name="Google Shape;4459;p48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460" name="Google Shape;446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5" name="Google Shape;4465;p48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466" name="Google Shape;446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8" name="Google Shape;4468;p48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469" name="Google Shape;446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4" name="Google Shape;4474;p48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475" name="Google Shape;447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0" name="Google Shape;4480;p48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481" name="Google Shape;448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5" name="Google Shape;4485;p48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6" name="Google Shape;4486;p48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7" name="Google Shape;4487;p48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8" name="Google Shape;4488;p48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489" name="Google Shape;448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1" name="Google Shape;4491;p48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492" name="Google Shape;449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4" name="Google Shape;4494;p48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495" name="Google Shape;449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7" name="Google Shape;4497;p48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8" name="Google Shape;4498;p48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499" name="Google Shape;449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1" name="Google Shape;4501;p48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502" name="Google Shape;450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7" name="Google Shape;4507;p48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508" name="Google Shape;450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0" name="Google Shape;4510;p48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1" name="Google Shape;4511;p48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2" name="Google Shape;4512;p48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513" name="Google Shape;451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5" name="Google Shape;4515;p48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516" name="Google Shape;451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8" name="Google Shape;4518;p48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9" name="Google Shape;4519;p48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520" name="Google Shape;452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2" name="Google Shape;4522;p48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523" name="Google Shape;452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6" name="Google Shape;4526;p48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7" name="Google Shape;4527;p48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8" name="Google Shape;4528;p48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529" name="Google Shape;452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1" name="Google Shape;4531;p48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532" name="Google Shape;453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6" name="Google Shape;4536;p48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537" name="Google Shape;453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0" name="Google Shape;4540;p48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541" name="Google Shape;454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3" name="Google Shape;4543;p48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544" name="Google Shape;454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7" name="Google Shape;4547;p48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548" name="Google Shape;454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3" name="Google Shape;4553;p48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554" name="Google Shape;455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6" name="Google Shape;4556;p48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557" name="Google Shape;455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2" name="Google Shape;4562;p48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3" name="Google Shape;4563;p48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564" name="Google Shape;456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6" name="Google Shape;4566;p48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567" name="Google Shape;456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1" name="Google Shape;4571;p48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2" name="Google Shape;4572;p48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573" name="Google Shape;457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6" name="Google Shape;4576;p48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577" name="Google Shape;457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0" name="Google Shape;4580;p48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48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2" name="Google Shape;4582;p48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3" name="Google Shape;4583;p48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584" name="Google Shape;458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7" name="Google Shape;4587;p48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8" name="Google Shape;4588;p48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589" name="Google Shape;458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2" name="Google Shape;4592;p48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3" name="Google Shape;4593;p48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594" name="Google Shape;459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9" name="Google Shape;4599;p48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600" name="Google Shape;460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3" name="Google Shape;4603;p48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604" name="Google Shape;460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7" name="Google Shape;4607;p48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608" name="Google Shape;460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3" name="Google Shape;4613;p48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614" name="Google Shape;461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9" name="Google Shape;4619;p48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620" name="Google Shape;462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2" name="Google Shape;4622;p48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623" name="Google Shape;462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9" name="Google Shape;4629;p48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0" name="Google Shape;4630;p48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631" name="Google Shape;463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6" name="Google Shape;4636;p48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637" name="Google Shape;463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638" name="Google Shape;463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639" name="Google Shape;4639;p48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0" name="Google Shape;4640;p48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641" name="Google Shape;464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3" name="Google Shape;4643;p48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4" name="Google Shape;4644;p48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645" name="Google Shape;464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7" name="Google Shape;4647;p48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8" name="Google Shape;4648;p48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49" name="Google Shape;4649;p4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4" name="Google Shape;4654;p49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655" name="Google Shape;465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7" name="Google Shape;465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8" name="Google Shape;465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1" name="Google Shape;4661;p49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662" name="Google Shape;466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9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667" name="Google Shape;466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0" name="Google Shape;4670;p49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671" name="Google Shape;467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6" name="Google Shape;4676;p49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677" name="Google Shape;467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9" name="Google Shape;467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0" name="Google Shape;4680;p49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681" name="Google Shape;468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5" name="Google Shape;4685;p49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686" name="Google Shape;468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1" name="Google Shape;4691;p49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692" name="Google Shape;469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3" name="Google Shape;469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8" name="Google Shape;4698;p49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699" name="Google Shape;469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1" name="Google Shape;4701;p49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702" name="Google Shape;470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9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706" name="Google Shape;470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9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713" name="Google Shape;471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8" name="Google Shape;4718;p49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719" name="Google Shape;471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2" name="Google Shape;4722;p49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723" name="Google Shape;472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724" name="Google Shape;472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5" name="Google Shape;472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6" name="Google Shape;472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7" name="Google Shape;472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8" name="Google Shape;472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9" name="Google Shape;472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0" name="Google Shape;473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1" name="Google Shape;473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2" name="Google Shape;473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3" name="Google Shape;473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34" name="Google Shape;473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5" name="Google Shape;473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6" name="Google Shape;473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7" name="Google Shape;473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8" name="Google Shape;473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9" name="Google Shape;473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0" name="Google Shape;4740;p49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741" name="Google Shape;474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2" name="Google Shape;474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3" name="Google Shape;474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4" name="Google Shape;474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5" name="Google Shape;4745;p49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746" name="Google Shape;474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7" name="Google Shape;474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8" name="Google Shape;474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9" name="Google Shape;474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0" name="Google Shape;475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1" name="Google Shape;4751;p49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752" name="Google Shape;475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8" name="Google Shape;4758;p49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759" name="Google Shape;475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0" name="Google Shape;476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1" name="Google Shape;476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3" name="Google Shape;4763;p49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764" name="Google Shape;476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8" name="Google Shape;4768;p49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769" name="Google Shape;476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74" name="Google Shape;477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775" name="Google Shape;477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6" name="Google Shape;477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7" name="Google Shape;477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8" name="Google Shape;477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9" name="Google Shape;477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0" name="Google Shape;478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1" name="Google Shape;478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2" name="Google Shape;478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3" name="Google Shape;478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4" name="Google Shape;478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85" name="Google Shape;4785;p49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786" name="Google Shape;478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7" name="Google Shape;478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8" name="Google Shape;478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89" name="Google Shape;478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790" name="Google Shape;479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2" name="Google Shape;479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3" name="Google Shape;479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5" name="Google Shape;479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6" name="Google Shape;479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7" name="Google Shape;479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8" name="Google Shape;479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9" name="Google Shape;479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00" name="Google Shape;4800;p49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801" name="Google Shape;480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2" name="Google Shape;480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3" name="Google Shape;480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4" name="Google Shape;480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05" name="Google Shape;480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806" name="Google Shape;480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7" name="Google Shape;480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8" name="Google Shape;480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9" name="Google Shape;480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0" name="Google Shape;481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1" name="Google Shape;481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2" name="Google Shape;481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3" name="Google Shape;481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4" name="Google Shape;481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5" name="Google Shape;481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16" name="Google Shape;4816;p49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817" name="Google Shape;481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8" name="Google Shape;481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9" name="Google Shape;481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0" name="Google Shape;482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1" name="Google Shape;482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2" name="Google Shape;482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3" name="Google Shape;482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4" name="Google Shape;4824;p49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825" name="Google Shape;482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6" name="Google Shape;482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7" name="Google Shape;482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8" name="Google Shape;482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9" name="Google Shape;4829;p49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830" name="Google Shape;483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1" name="Google Shape;483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2" name="Google Shape;483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3" name="Google Shape;483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34" name="Google Shape;4834;p49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835" name="Google Shape;483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6" name="Google Shape;483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7" name="Google Shape;483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8" name="Google Shape;483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9" name="Google Shape;483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0" name="Google Shape;4840;p49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841" name="Google Shape;484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2" name="Google Shape;484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3" name="Google Shape;484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4" name="Google Shape;484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5" name="Google Shape;484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6" name="Google Shape;484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7" name="Google Shape;4847;p49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848" name="Google Shape;484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9" name="Google Shape;484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0" name="Google Shape;485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1" name="Google Shape;4851;p49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852" name="Google Shape;485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3" name="Google Shape;485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4" name="Google Shape;485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5" name="Google Shape;485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6" name="Google Shape;485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7" name="Google Shape;4857;p49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858" name="Google Shape;485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9" name="Google Shape;485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0" name="Google Shape;486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1" name="Google Shape;486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2" name="Google Shape;486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3" name="Google Shape;486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4" name="Google Shape;4864;p49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865" name="Google Shape;486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6" name="Google Shape;486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7" name="Google Shape;486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8" name="Google Shape;4868;p49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869" name="Google Shape;486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0" name="Google Shape;487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1" name="Google Shape;487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2" name="Google Shape;487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3" name="Google Shape;4873;p49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874" name="Google Shape;487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5" name="Google Shape;487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6" name="Google Shape;487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7" name="Google Shape;487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8" name="Google Shape;487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9" name="Google Shape;487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0" name="Google Shape;4880;p49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881" name="Google Shape;488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2" name="Google Shape;488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3" name="Google Shape;488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4" name="Google Shape;488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5" name="Google Shape;488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6" name="Google Shape;488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7" name="Google Shape;488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8" name="Google Shape;4888;p49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889" name="Google Shape;488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0" name="Google Shape;489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1" name="Google Shape;489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2" name="Google Shape;489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3" name="Google Shape;4893;p49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894" name="Google Shape;489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5" name="Google Shape;489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6" name="Google Shape;489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7" name="Google Shape;4897;p49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898" name="Google Shape;489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9" name="Google Shape;489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0" name="Google Shape;490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1" name="Google Shape;4901;p49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902" name="Google Shape;490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3" name="Google Shape;490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4" name="Google Shape;490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5" name="Google Shape;490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6" name="Google Shape;4906;p49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907" name="Google Shape;490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8" name="Google Shape;490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9" name="Google Shape;490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0" name="Google Shape;491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1" name="Google Shape;4911;p49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912" name="Google Shape;491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3" name="Google Shape;491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4" name="Google Shape;491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5" name="Google Shape;491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6" name="Google Shape;491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7" name="Google Shape;4917;p49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918" name="Google Shape;491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9" name="Google Shape;491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0" name="Google Shape;492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1" name="Google Shape;492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2" name="Google Shape;492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3" name="Google Shape;492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4" name="Google Shape;4924;p49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925" name="Google Shape;492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6" name="Google Shape;492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7" name="Google Shape;492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8" name="Google Shape;492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9" name="Google Shape;492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0" name="Google Shape;493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1" name="Google Shape;493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2" name="Google Shape;4932;p49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933" name="Google Shape;493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4" name="Google Shape;493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5" name="Google Shape;493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6" name="Google Shape;493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7" name="Google Shape;493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8" name="Google Shape;493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9" name="Google Shape;493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0" name="Google Shape;494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1" name="Google Shape;494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2" name="Google Shape;494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3" name="Google Shape;494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4" name="Google Shape;494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5" name="Google Shape;4945;p49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946" name="Google Shape;494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7" name="Google Shape;494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8" name="Google Shape;494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9" name="Google Shape;494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0" name="Google Shape;4950;p49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951" name="Google Shape;495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2" name="Google Shape;495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3" name="Google Shape;495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4" name="Google Shape;4954;p49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955" name="Google Shape;495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6" name="Google Shape;495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7" name="Google Shape;495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8" name="Google Shape;495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9" name="Google Shape;495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0" name="Google Shape;496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1" name="Google Shape;4961;p49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962" name="Google Shape;496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3" name="Google Shape;496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4" name="Google Shape;496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5" name="Google Shape;496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6" name="Google Shape;496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7" name="Google Shape;496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8" name="Google Shape;496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9" name="Google Shape;496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0" name="Google Shape;4970;p49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971" name="Google Shape;497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2" name="Google Shape;497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3" name="Google Shape;497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4" name="Google Shape;497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5" name="Google Shape;497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6" name="Google Shape;497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7" name="Google Shape;497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8" name="Google Shape;497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9" name="Google Shape;497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0" name="Google Shape;498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1" name="Google Shape;498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2" name="Google Shape;498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3" name="Google Shape;4983;p49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984" name="Google Shape;498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5" name="Google Shape;498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6" name="Google Shape;498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7" name="Google Shape;498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8" name="Google Shape;498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9" name="Google Shape;498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0" name="Google Shape;499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1" name="Google Shape;499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2" name="Google Shape;499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3" name="Google Shape;499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4" name="Google Shape;499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5" name="Google Shape;499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6" name="Google Shape;4996;p49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997" name="Google Shape;499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8" name="Google Shape;499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9" name="Google Shape;499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0" name="Google Shape;500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1" name="Google Shape;500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2" name="Google Shape;500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3" name="Google Shape;500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4" name="Google Shape;500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5" name="Google Shape;500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6" name="Google Shape;500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7" name="Google Shape;500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8" name="Google Shape;500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9" name="Google Shape;5009;p49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5010" name="Google Shape;501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1" name="Google Shape;501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2" name="Google Shape;501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3" name="Google Shape;501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4" name="Google Shape;501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5" name="Google Shape;501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6" name="Google Shape;5016;p49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5017" name="Google Shape;501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8" name="Google Shape;501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9" name="Google Shape;501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0" name="Google Shape;502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1" name="Google Shape;502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2" name="Google Shape;502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3" name="Google Shape;502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4" name="Google Shape;502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5" name="Google Shape;502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6" name="Google Shape;502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7" name="Google Shape;502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8" name="Google Shape;502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9" name="Google Shape;502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0" name="Google Shape;503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1" name="Google Shape;503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2" name="Google Shape;5032;p49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5033" name="Google Shape;5033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4" name="Google Shape;5034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5" name="Google Shape;5035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6" name="Google Shape;5036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7" name="Google Shape;5037;p49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5038" name="Google Shape;503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5039" name="Google Shape;503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0" name="Google Shape;504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1" name="Google Shape;504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42" name="Google Shape;504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5043" name="Google Shape;504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4" name="Google Shape;504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5" name="Google Shape;504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46" name="Google Shape;504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5047" name="Google Shape;504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8" name="Google Shape;504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9" name="Google Shape;504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50" name="Google Shape;505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5051" name="Google Shape;505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2" name="Google Shape;505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3" name="Google Shape;505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54" name="Google Shape;5054;p49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5055" name="Google Shape;5055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6" name="Google Shape;5056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7" name="Google Shape;5057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8" name="Google Shape;5058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9" name="Google Shape;5059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0" name="Google Shape;5060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1" name="Google Shape;5061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2" name="Google Shape;5062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3" name="Google Shape;5063;p49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5064" name="Google Shape;5064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5" name="Google Shape;506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6" name="Google Shape;5066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7" name="Google Shape;506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8" name="Google Shape;5068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9" name="Google Shape;506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0" name="Google Shape;5070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1" name="Google Shape;507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2" name="Google Shape;5072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3" name="Google Shape;507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4" name="Google Shape;5074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5" name="Google Shape;507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6" name="Google Shape;5076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7" name="Google Shape;507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8" name="Google Shape;5078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9" name="Google Shape;507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0" name="Google Shape;5080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1" name="Google Shape;5081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2" name="Google Shape;5082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3" name="Google Shape;5083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4" name="Google Shape;5084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5" name="Google Shape;5085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6" name="Google Shape;5086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7" name="Google Shape;5087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88" name="Google Shape;5088;p49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5089" name="Google Shape;508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5090" name="Google Shape;509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1" name="Google Shape;509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2" name="Google Shape;509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5093" name="Google Shape;509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4" name="Google Shape;509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5" name="Google Shape;509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5096" name="Google Shape;509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7" name="Google Shape;509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98" name="Google Shape;5098;p4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5099" name="Google Shape;5099;p4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14119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ESTADÍSTICAS.</a:t>
            </a: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2571750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CO" dirty="0"/>
              <a:t>+2700 líneas de código.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CO" dirty="0"/>
              <a:t>3 rediseños del juego.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CO" dirty="0"/>
              <a:t>2 Rediseños del personaje.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CO" dirty="0"/>
              <a:t>± 85 horas de trabajo.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8367D8-94A1-62D6-09D9-588ADE68A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772" y="1801906"/>
            <a:ext cx="1285228" cy="33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71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5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4" name="Google Shape;5104;p50"/>
          <p:cNvSpPr txBox="1"/>
          <p:nvPr/>
        </p:nvSpPr>
        <p:spPr>
          <a:xfrm>
            <a:off x="6557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You can also use any emoji as an icon!</a:t>
            </a:r>
            <a:endParaRPr b="1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105" name="Google Shape;5105;p5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106" name="Google Shape;5106;p5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1" name="Google Shape;511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2" name="Google Shape;511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113" name="Google Shape;511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5114" name="Google Shape;511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5115" name="Google Shape;511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16" name="Google Shape;511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17" name="Google Shape;511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5118" name="Google Shape;511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19" name="Google Shape;511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20" name="Google Shape;512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5121" name="Google Shape;512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22" name="Google Shape;512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23" name="Google Shape;512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5124" name="Google Shape;512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25" name="Google Shape;512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5126" name="Google Shape;5126;p5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832353" y="708122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832353" y="1928382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Mi nombre es Charles,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/>
              <a:t>estoy</a:t>
            </a:r>
            <a:r>
              <a:rPr lang="en-US" b="1" dirty="0"/>
              <a:t> </a:t>
            </a:r>
            <a:r>
              <a:rPr lang="en-US" b="1" dirty="0" err="1"/>
              <a:t>aquí</a:t>
            </a:r>
            <a:r>
              <a:rPr lang="en-US" b="1" dirty="0"/>
              <a:t> para </a:t>
            </a:r>
            <a:r>
              <a:rPr lang="en-US" b="1" dirty="0" err="1"/>
              <a:t>hablarles</a:t>
            </a:r>
            <a:r>
              <a:rPr lang="en-US" b="1" dirty="0"/>
              <a:t> </a:t>
            </a:r>
            <a:r>
              <a:rPr lang="en-US" b="1" dirty="0" err="1"/>
              <a:t>sobre</a:t>
            </a:r>
            <a:r>
              <a:rPr lang="en-US" b="1" dirty="0"/>
              <a:t> mi </a:t>
            </a:r>
            <a:r>
              <a:rPr lang="en-US" b="1" dirty="0" err="1"/>
              <a:t>experiencia</a:t>
            </a:r>
            <a:r>
              <a:rPr lang="en-US" b="1" dirty="0"/>
              <a:t> </a:t>
            </a:r>
            <a:r>
              <a:rPr lang="en-US" b="1" dirty="0" err="1"/>
              <a:t>reciente</a:t>
            </a:r>
            <a:r>
              <a:rPr lang="en-US" b="1" dirty="0"/>
              <a:t>.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3A0AC2-0008-E6CF-2A08-BDA94F4B5A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19"/>
          <a:stretch/>
        </p:blipFill>
        <p:spPr>
          <a:xfrm>
            <a:off x="2246" y="811078"/>
            <a:ext cx="4159619" cy="43327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640231" y="600546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640231" y="1760346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dirty="0">
                <a:latin typeface="Titillium Web"/>
                <a:ea typeface="Titillium Web"/>
                <a:cs typeface="Titillium Web"/>
                <a:sym typeface="Titillium Web"/>
              </a:rPr>
              <a:t>Tuve que resolver retos de lógica, de memorización y unas cuantas sucesiones, pero por suerte ya estoy aquí.</a:t>
            </a:r>
            <a:endParaRPr lang="en-US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3A0AC2-0008-E6CF-2A08-BDA94F4B5A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19"/>
          <a:stretch/>
        </p:blipFill>
        <p:spPr>
          <a:xfrm>
            <a:off x="5698053" y="2571750"/>
            <a:ext cx="4159619" cy="433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5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1599</Words>
  <Application>Microsoft Office PowerPoint</Application>
  <PresentationFormat>Presentación en pantalla (16:9)</PresentationFormat>
  <Paragraphs>378</Paragraphs>
  <Slides>41</Slides>
  <Notes>41</Notes>
  <HiddenSlides>35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50" baseType="lpstr">
      <vt:lpstr>Dosis ExtraLight</vt:lpstr>
      <vt:lpstr>Titillium Web Light</vt:lpstr>
      <vt:lpstr>Calibri</vt:lpstr>
      <vt:lpstr>Wingdings</vt:lpstr>
      <vt:lpstr>Dosis</vt:lpstr>
      <vt:lpstr>Titillium Web</vt:lpstr>
      <vt:lpstr>Montserrat</vt:lpstr>
      <vt:lpstr>Arial</vt:lpstr>
      <vt:lpstr>Mowbray template</vt:lpstr>
      <vt:lpstr>CODE BREAKER</vt:lpstr>
      <vt:lpstr>Objetivo: poner a prueba habilidades lógicas y de memorización</vt:lpstr>
      <vt:lpstr>CONCEPTOS BÁSICOS.</vt:lpstr>
      <vt:lpstr>ESTADÍSTICAS.</vt:lpstr>
      <vt:lpstr>HELLO!</vt:lpstr>
      <vt:lpstr>HELLO!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Presentación de PowerPoint</vt:lpstr>
      <vt:lpstr>DIAGRAMS AND INFOGRAPHICS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RickyOrtega</dc:creator>
  <cp:lastModifiedBy>Ricky Ortega</cp:lastModifiedBy>
  <cp:revision>5</cp:revision>
  <dcterms:modified xsi:type="dcterms:W3CDTF">2022-11-23T11:52:17Z</dcterms:modified>
</cp:coreProperties>
</file>