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58" r:id="rId3"/>
    <p:sldId id="260" r:id="rId4"/>
    <p:sldId id="259" r:id="rId5"/>
    <p:sldId id="261" r:id="rId6"/>
    <p:sldId id="274" r:id="rId7"/>
    <p:sldId id="275" r:id="rId8"/>
    <p:sldId id="276" r:id="rId9"/>
    <p:sldId id="262" r:id="rId10"/>
    <p:sldId id="273" r:id="rId11"/>
  </p:sldIdLst>
  <p:sldSz cx="9144000" cy="5143500" type="screen16x9"/>
  <p:notesSz cx="6858000" cy="9144000"/>
  <p:embeddedFontLst>
    <p:embeddedFont>
      <p:font typeface="Chivo" panose="020B0604020202020204" charset="0"/>
      <p:regular r:id="rId13"/>
      <p:bold r:id="rId14"/>
      <p:italic r:id="rId15"/>
      <p:boldItalic r:id="rId16"/>
    </p:embeddedFont>
    <p:embeddedFont>
      <p:font typeface="Chivo Black" panose="020B0604020202020204" charset="0"/>
      <p:bold r:id="rId17"/>
      <p:boldItalic r:id="rId18"/>
    </p:embeddedFont>
    <p:embeddedFont>
      <p:font typeface="Fredoka One" panose="02000000000000000000" pitchFamily="2" charset="0"/>
      <p:regular r:id="rId19"/>
    </p:embeddedFont>
    <p:embeddedFont>
      <p:font typeface="Palanquin Dark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091"/>
    <a:srgbClr val="A6D973"/>
    <a:srgbClr val="F67280"/>
    <a:srgbClr val="A7E9AF"/>
    <a:srgbClr val="F0F696"/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32EABA-F4E0-4B0B-B775-23950003616D}">
  <a:tblStyle styleId="{BC32EABA-F4E0-4B0B-B775-2395000361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573147466142" userId="a32b9356a911c1d6" providerId="LiveId" clId="{304250D3-F45D-4B87-A685-7D0E4A208412}"/>
    <pc:docChg chg="undo redo custSel addSld delSld modSld sldOrd delMainMaster">
      <pc:chgData name="573147466142" userId="a32b9356a911c1d6" providerId="LiveId" clId="{304250D3-F45D-4B87-A685-7D0E4A208412}" dt="2022-06-08T13:32:25.058" v="2599" actId="14100"/>
      <pc:docMkLst>
        <pc:docMk/>
      </pc:docMkLst>
      <pc:sldChg chg="addSp delSp modSp mod">
        <pc:chgData name="573147466142" userId="a32b9356a911c1d6" providerId="LiveId" clId="{304250D3-F45D-4B87-A685-7D0E4A208412}" dt="2022-06-08T13:32:25.058" v="2599" actId="14100"/>
        <pc:sldMkLst>
          <pc:docMk/>
          <pc:sldMk cId="0" sldId="256"/>
        </pc:sldMkLst>
        <pc:spChg chg="mod">
          <ac:chgData name="573147466142" userId="a32b9356a911c1d6" providerId="LiveId" clId="{304250D3-F45D-4B87-A685-7D0E4A208412}" dt="2022-06-08T07:04:52.951" v="23" actId="14100"/>
          <ac:spMkLst>
            <pc:docMk/>
            <pc:sldMk cId="0" sldId="256"/>
            <ac:spMk id="1335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19:52.781" v="894" actId="20577"/>
          <ac:spMkLst>
            <pc:docMk/>
            <pc:sldMk cId="0" sldId="256"/>
            <ac:spMk id="1336" creationId="{00000000-0000-0000-0000-000000000000}"/>
          </ac:spMkLst>
        </pc:spChg>
        <pc:grpChg chg="mod">
          <ac:chgData name="573147466142" userId="a32b9356a911c1d6" providerId="LiveId" clId="{304250D3-F45D-4B87-A685-7D0E4A208412}" dt="2022-06-08T07:04:50.542" v="22" actId="1076"/>
          <ac:grpSpMkLst>
            <pc:docMk/>
            <pc:sldMk cId="0" sldId="256"/>
            <ac:grpSpMk id="1337" creationId="{00000000-0000-0000-0000-000000000000}"/>
          </ac:grpSpMkLst>
        </pc:grpChg>
        <pc:picChg chg="add mod">
          <ac:chgData name="573147466142" userId="a32b9356a911c1d6" providerId="LiveId" clId="{304250D3-F45D-4B87-A685-7D0E4A208412}" dt="2022-06-08T13:32:25.058" v="2599" actId="14100"/>
          <ac:picMkLst>
            <pc:docMk/>
            <pc:sldMk cId="0" sldId="256"/>
            <ac:picMk id="56" creationId="{54DF0A4C-0DE8-F3F4-1619-09CB91903C7F}"/>
          </ac:picMkLst>
        </pc:picChg>
        <pc:picChg chg="del">
          <ac:chgData name="573147466142" userId="a32b9356a911c1d6" providerId="LiveId" clId="{304250D3-F45D-4B87-A685-7D0E4A208412}" dt="2022-06-08T07:04:39.200" v="20" actId="478"/>
          <ac:picMkLst>
            <pc:docMk/>
            <pc:sldMk cId="0" sldId="256"/>
            <ac:picMk id="1334" creationId="{00000000-0000-0000-0000-000000000000}"/>
          </ac:picMkLst>
        </pc:picChg>
      </pc:sldChg>
      <pc:sldChg chg="del">
        <pc:chgData name="573147466142" userId="a32b9356a911c1d6" providerId="LiveId" clId="{304250D3-F45D-4B87-A685-7D0E4A208412}" dt="2022-06-08T07:05:22.093" v="53" actId="47"/>
        <pc:sldMkLst>
          <pc:docMk/>
          <pc:sldMk cId="0" sldId="257"/>
        </pc:sldMkLst>
      </pc:sldChg>
      <pc:sldChg chg="modSp add del mod">
        <pc:chgData name="573147466142" userId="a32b9356a911c1d6" providerId="LiveId" clId="{304250D3-F45D-4B87-A685-7D0E4A208412}" dt="2022-06-08T07:14:27.297" v="693" actId="1035"/>
        <pc:sldMkLst>
          <pc:docMk/>
          <pc:sldMk cId="0" sldId="258"/>
        </pc:sldMkLst>
        <pc:spChg chg="mod">
          <ac:chgData name="573147466142" userId="a32b9356a911c1d6" providerId="LiveId" clId="{304250D3-F45D-4B87-A685-7D0E4A208412}" dt="2022-06-08T07:14:27.297" v="693" actId="1035"/>
          <ac:spMkLst>
            <pc:docMk/>
            <pc:sldMk cId="0" sldId="258"/>
            <ac:spMk id="1369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14:27.297" v="693" actId="1035"/>
          <ac:spMkLst>
            <pc:docMk/>
            <pc:sldMk cId="0" sldId="258"/>
            <ac:spMk id="1371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12:55.822" v="474" actId="1076"/>
          <ac:spMkLst>
            <pc:docMk/>
            <pc:sldMk cId="0" sldId="258"/>
            <ac:spMk id="1373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12:55.822" v="474" actId="1076"/>
          <ac:spMkLst>
            <pc:docMk/>
            <pc:sldMk cId="0" sldId="258"/>
            <ac:spMk id="1374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09:08.292" v="311" actId="20577"/>
          <ac:spMkLst>
            <pc:docMk/>
            <pc:sldMk cId="0" sldId="258"/>
            <ac:spMk id="1375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06:33.421" v="92" actId="20577"/>
          <ac:spMkLst>
            <pc:docMk/>
            <pc:sldMk cId="0" sldId="258"/>
            <ac:spMk id="1376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08:24.930" v="283" actId="1036"/>
          <ac:spMkLst>
            <pc:docMk/>
            <pc:sldMk cId="0" sldId="258"/>
            <ac:spMk id="1377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09:06.042" v="309" actId="20577"/>
          <ac:spMkLst>
            <pc:docMk/>
            <pc:sldMk cId="0" sldId="258"/>
            <ac:spMk id="1379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14:27.297" v="693" actId="1035"/>
          <ac:spMkLst>
            <pc:docMk/>
            <pc:sldMk cId="0" sldId="258"/>
            <ac:spMk id="1380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14:27.297" v="693" actId="1035"/>
          <ac:spMkLst>
            <pc:docMk/>
            <pc:sldMk cId="0" sldId="258"/>
            <ac:spMk id="1381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12:29.720" v="469" actId="1076"/>
          <ac:spMkLst>
            <pc:docMk/>
            <pc:sldMk cId="0" sldId="258"/>
            <ac:spMk id="1382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12:27.213" v="468" actId="1076"/>
          <ac:spMkLst>
            <pc:docMk/>
            <pc:sldMk cId="0" sldId="258"/>
            <ac:spMk id="1383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14:27.297" v="693" actId="1035"/>
          <ac:spMkLst>
            <pc:docMk/>
            <pc:sldMk cId="0" sldId="258"/>
            <ac:spMk id="1384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14:27.297" v="693" actId="1035"/>
          <ac:spMkLst>
            <pc:docMk/>
            <pc:sldMk cId="0" sldId="258"/>
            <ac:spMk id="1385" creationId="{00000000-0000-0000-0000-000000000000}"/>
          </ac:spMkLst>
        </pc:spChg>
      </pc:sldChg>
      <pc:sldChg chg="modSp add del mod">
        <pc:chgData name="573147466142" userId="a32b9356a911c1d6" providerId="LiveId" clId="{304250D3-F45D-4B87-A685-7D0E4A208412}" dt="2022-06-08T07:15:48.526" v="735" actId="14100"/>
        <pc:sldMkLst>
          <pc:docMk/>
          <pc:sldMk cId="0" sldId="259"/>
        </pc:sldMkLst>
        <pc:spChg chg="mod">
          <ac:chgData name="573147466142" userId="a32b9356a911c1d6" providerId="LiveId" clId="{304250D3-F45D-4B87-A685-7D0E4A208412}" dt="2022-06-08T07:15:48.526" v="735" actId="14100"/>
          <ac:spMkLst>
            <pc:docMk/>
            <pc:sldMk cId="0" sldId="259"/>
            <ac:spMk id="1391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14:55.350" v="701" actId="20577"/>
          <ac:spMkLst>
            <pc:docMk/>
            <pc:sldMk cId="0" sldId="259"/>
            <ac:spMk id="1392" creationId="{00000000-0000-0000-0000-000000000000}"/>
          </ac:spMkLst>
        </pc:spChg>
      </pc:sldChg>
      <pc:sldChg chg="delSp modSp mod ord">
        <pc:chgData name="573147466142" userId="a32b9356a911c1d6" providerId="LiveId" clId="{304250D3-F45D-4B87-A685-7D0E4A208412}" dt="2022-06-08T07:21:50.165" v="896"/>
        <pc:sldMkLst>
          <pc:docMk/>
          <pc:sldMk cId="0" sldId="260"/>
        </pc:sldMkLst>
        <pc:spChg chg="mod">
          <ac:chgData name="573147466142" userId="a32b9356a911c1d6" providerId="LiveId" clId="{304250D3-F45D-4B87-A685-7D0E4A208412}" dt="2022-06-08T07:16:40.042" v="756" actId="20577"/>
          <ac:spMkLst>
            <pc:docMk/>
            <pc:sldMk cId="0" sldId="260"/>
            <ac:spMk id="1420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16:57.301" v="785" actId="1076"/>
          <ac:spMkLst>
            <pc:docMk/>
            <pc:sldMk cId="0" sldId="260"/>
            <ac:spMk id="1421" creationId="{00000000-0000-0000-0000-000000000000}"/>
          </ac:spMkLst>
        </pc:spChg>
        <pc:spChg chg="del mod">
          <ac:chgData name="573147466142" userId="a32b9356a911c1d6" providerId="LiveId" clId="{304250D3-F45D-4B87-A685-7D0E4A208412}" dt="2022-06-08T07:17:40.191" v="792" actId="478"/>
          <ac:spMkLst>
            <pc:docMk/>
            <pc:sldMk cId="0" sldId="260"/>
            <ac:spMk id="1422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19:26.382" v="887" actId="1076"/>
          <ac:spMkLst>
            <pc:docMk/>
            <pc:sldMk cId="0" sldId="260"/>
            <ac:spMk id="1423" creationId="{00000000-0000-0000-0000-000000000000}"/>
          </ac:spMkLst>
        </pc:spChg>
        <pc:spChg chg="del mod">
          <ac:chgData name="573147466142" userId="a32b9356a911c1d6" providerId="LiveId" clId="{304250D3-F45D-4B87-A685-7D0E4A208412}" dt="2022-06-08T07:19:37.952" v="889" actId="478"/>
          <ac:spMkLst>
            <pc:docMk/>
            <pc:sldMk cId="0" sldId="260"/>
            <ac:spMk id="1424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17:29.318" v="790" actId="1076"/>
          <ac:spMkLst>
            <pc:docMk/>
            <pc:sldMk cId="0" sldId="260"/>
            <ac:spMk id="1425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17:24.702" v="789" actId="1076"/>
          <ac:spMkLst>
            <pc:docMk/>
            <pc:sldMk cId="0" sldId="260"/>
            <ac:spMk id="1426" creationId="{00000000-0000-0000-0000-000000000000}"/>
          </ac:spMkLst>
        </pc:spChg>
        <pc:grpChg chg="mod">
          <ac:chgData name="573147466142" userId="a32b9356a911c1d6" providerId="LiveId" clId="{304250D3-F45D-4B87-A685-7D0E4A208412}" dt="2022-06-08T07:17:24.702" v="789" actId="1076"/>
          <ac:grpSpMkLst>
            <pc:docMk/>
            <pc:sldMk cId="0" sldId="260"/>
            <ac:grpSpMk id="1428" creationId="{00000000-0000-0000-0000-000000000000}"/>
          </ac:grpSpMkLst>
        </pc:grpChg>
        <pc:grpChg chg="mod">
          <ac:chgData name="573147466142" userId="a32b9356a911c1d6" providerId="LiveId" clId="{304250D3-F45D-4B87-A685-7D0E4A208412}" dt="2022-06-08T07:17:29.318" v="790" actId="1076"/>
          <ac:grpSpMkLst>
            <pc:docMk/>
            <pc:sldMk cId="0" sldId="260"/>
            <ac:grpSpMk id="1431" creationId="{00000000-0000-0000-0000-000000000000}"/>
          </ac:grpSpMkLst>
        </pc:grpChg>
      </pc:sldChg>
      <pc:sldChg chg="addSp delSp modSp mod">
        <pc:chgData name="573147466142" userId="a32b9356a911c1d6" providerId="LiveId" clId="{304250D3-F45D-4B87-A685-7D0E4A208412}" dt="2022-06-08T08:05:49.045" v="2167" actId="478"/>
        <pc:sldMkLst>
          <pc:docMk/>
          <pc:sldMk cId="0" sldId="261"/>
        </pc:sldMkLst>
        <pc:spChg chg="add del">
          <ac:chgData name="573147466142" userId="a32b9356a911c1d6" providerId="LiveId" clId="{304250D3-F45D-4B87-A685-7D0E4A208412}" dt="2022-06-08T07:25:26.835" v="1064" actId="478"/>
          <ac:spMkLst>
            <pc:docMk/>
            <pc:sldMk cId="0" sldId="261"/>
            <ac:spMk id="2" creationId="{B7B74CFA-29C2-E12E-A12D-4D97AF4CC733}"/>
          </ac:spMkLst>
        </pc:spChg>
        <pc:spChg chg="add del">
          <ac:chgData name="573147466142" userId="a32b9356a911c1d6" providerId="LiveId" clId="{304250D3-F45D-4B87-A685-7D0E4A208412}" dt="2022-06-08T07:25:55.364" v="1087"/>
          <ac:spMkLst>
            <pc:docMk/>
            <pc:sldMk cId="0" sldId="261"/>
            <ac:spMk id="3" creationId="{9DA9DD59-7C75-FA70-F1B7-B9EAD3E4929F}"/>
          </ac:spMkLst>
        </pc:spChg>
        <pc:spChg chg="add del mod">
          <ac:chgData name="573147466142" userId="a32b9356a911c1d6" providerId="LiveId" clId="{304250D3-F45D-4B87-A685-7D0E4A208412}" dt="2022-06-08T08:05:49.045" v="2167" actId="478"/>
          <ac:spMkLst>
            <pc:docMk/>
            <pc:sldMk cId="0" sldId="261"/>
            <ac:spMk id="16" creationId="{9C57B606-E0D2-AA14-6C1A-89A165BF10FD}"/>
          </ac:spMkLst>
        </pc:spChg>
        <pc:spChg chg="add del mod">
          <ac:chgData name="573147466142" userId="a32b9356a911c1d6" providerId="LiveId" clId="{304250D3-F45D-4B87-A685-7D0E4A208412}" dt="2022-06-08T08:05:48.081" v="2166" actId="478"/>
          <ac:spMkLst>
            <pc:docMk/>
            <pc:sldMk cId="0" sldId="261"/>
            <ac:spMk id="17" creationId="{DECACF97-39F0-797D-72F2-C80B2B72A954}"/>
          </ac:spMkLst>
        </pc:spChg>
        <pc:spChg chg="mod">
          <ac:chgData name="573147466142" userId="a32b9356a911c1d6" providerId="LiveId" clId="{304250D3-F45D-4B87-A685-7D0E4A208412}" dt="2022-06-08T07:29:17.213" v="1290" actId="1038"/>
          <ac:spMkLst>
            <pc:docMk/>
            <pc:sldMk cId="0" sldId="261"/>
            <ac:spMk id="1448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31:27.971" v="1495" actId="14100"/>
          <ac:spMkLst>
            <pc:docMk/>
            <pc:sldMk cId="0" sldId="261"/>
            <ac:spMk id="1449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22:55.457" v="911" actId="20577"/>
          <ac:spMkLst>
            <pc:docMk/>
            <pc:sldMk cId="0" sldId="261"/>
            <ac:spMk id="1450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29:35.748" v="1297" actId="20577"/>
          <ac:spMkLst>
            <pc:docMk/>
            <pc:sldMk cId="0" sldId="261"/>
            <ac:spMk id="1451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24:08.830" v="1027" actId="14100"/>
          <ac:spMkLst>
            <pc:docMk/>
            <pc:sldMk cId="0" sldId="261"/>
            <ac:spMk id="1452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31:27.971" v="1495" actId="14100"/>
          <ac:spMkLst>
            <pc:docMk/>
            <pc:sldMk cId="0" sldId="261"/>
            <ac:spMk id="1453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29:17.213" v="1290" actId="1038"/>
          <ac:spMkLst>
            <pc:docMk/>
            <pc:sldMk cId="0" sldId="261"/>
            <ac:spMk id="1455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31:27.971" v="1495" actId="14100"/>
          <ac:spMkLst>
            <pc:docMk/>
            <pc:sldMk cId="0" sldId="261"/>
            <ac:spMk id="1456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30:03.030" v="1372" actId="14100"/>
          <ac:spMkLst>
            <pc:docMk/>
            <pc:sldMk cId="0" sldId="261"/>
            <ac:spMk id="1457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31:52.631" v="1546" actId="14100"/>
          <ac:spMkLst>
            <pc:docMk/>
            <pc:sldMk cId="0" sldId="261"/>
            <ac:spMk id="1458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22:49.808" v="906" actId="20577"/>
          <ac:spMkLst>
            <pc:docMk/>
            <pc:sldMk cId="0" sldId="261"/>
            <ac:spMk id="1459" creationId="{00000000-0000-0000-0000-000000000000}"/>
          </ac:spMkLst>
        </pc:spChg>
      </pc:sldChg>
      <pc:sldChg chg="addSp delSp modSp mod">
        <pc:chgData name="573147466142" userId="a32b9356a911c1d6" providerId="LiveId" clId="{304250D3-F45D-4B87-A685-7D0E4A208412}" dt="2022-06-08T08:31:01.088" v="2588" actId="207"/>
        <pc:sldMkLst>
          <pc:docMk/>
          <pc:sldMk cId="0" sldId="262"/>
        </pc:sldMkLst>
        <pc:spChg chg="mod topLvl">
          <ac:chgData name="573147466142" userId="a32b9356a911c1d6" providerId="LiveId" clId="{304250D3-F45D-4B87-A685-7D0E4A208412}" dt="2022-06-08T08:31:01.088" v="2588" actId="207"/>
          <ac:spMkLst>
            <pc:docMk/>
            <pc:sldMk cId="0" sldId="262"/>
            <ac:spMk id="61" creationId="{A4806B3E-3C2E-2F7F-DF24-0D4469EF0AFF}"/>
          </ac:spMkLst>
        </pc:spChg>
        <pc:spChg chg="del mod topLvl">
          <ac:chgData name="573147466142" userId="a32b9356a911c1d6" providerId="LiveId" clId="{304250D3-F45D-4B87-A685-7D0E4A208412}" dt="2022-06-08T08:30:55.033" v="2587" actId="478"/>
          <ac:spMkLst>
            <pc:docMk/>
            <pc:sldMk cId="0" sldId="262"/>
            <ac:spMk id="62" creationId="{B379910A-324A-4301-2C16-323D61E0BFBA}"/>
          </ac:spMkLst>
        </pc:spChg>
        <pc:spChg chg="mod">
          <ac:chgData name="573147466142" userId="a32b9356a911c1d6" providerId="LiveId" clId="{304250D3-F45D-4B87-A685-7D0E4A208412}" dt="2022-06-08T07:35:56.561" v="1696" actId="20577"/>
          <ac:spMkLst>
            <pc:docMk/>
            <pc:sldMk cId="0" sldId="262"/>
            <ac:spMk id="1465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43:08.411" v="1898" actId="1038"/>
          <ac:spMkLst>
            <pc:docMk/>
            <pc:sldMk cId="0" sldId="262"/>
            <ac:spMk id="1468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43:08.411" v="1898" actId="1038"/>
          <ac:spMkLst>
            <pc:docMk/>
            <pc:sldMk cId="0" sldId="262"/>
            <ac:spMk id="1469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43:08.411" v="1898" actId="1038"/>
          <ac:spMkLst>
            <pc:docMk/>
            <pc:sldMk cId="0" sldId="262"/>
            <ac:spMk id="1470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43:08.411" v="1898" actId="1038"/>
          <ac:spMkLst>
            <pc:docMk/>
            <pc:sldMk cId="0" sldId="262"/>
            <ac:spMk id="1471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43:08.411" v="1898" actId="1038"/>
          <ac:spMkLst>
            <pc:docMk/>
            <pc:sldMk cId="0" sldId="262"/>
            <ac:spMk id="1472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43:08.411" v="1898" actId="1038"/>
          <ac:spMkLst>
            <pc:docMk/>
            <pc:sldMk cId="0" sldId="262"/>
            <ac:spMk id="1473" creationId="{00000000-0000-0000-0000-000000000000}"/>
          </ac:spMkLst>
        </pc:spChg>
        <pc:spChg chg="del">
          <ac:chgData name="573147466142" userId="a32b9356a911c1d6" providerId="LiveId" clId="{304250D3-F45D-4B87-A685-7D0E4A208412}" dt="2022-06-08T07:38:30.572" v="1738" actId="478"/>
          <ac:spMkLst>
            <pc:docMk/>
            <pc:sldMk cId="0" sldId="262"/>
            <ac:spMk id="1474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35:38.646" v="1666" actId="207"/>
          <ac:spMkLst>
            <pc:docMk/>
            <pc:sldMk cId="0" sldId="262"/>
            <ac:spMk id="1477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43:08.411" v="1898" actId="1038"/>
          <ac:spMkLst>
            <pc:docMk/>
            <pc:sldMk cId="0" sldId="262"/>
            <ac:spMk id="1478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36:29.654" v="1698" actId="207"/>
          <ac:spMkLst>
            <pc:docMk/>
            <pc:sldMk cId="0" sldId="262"/>
            <ac:spMk id="1480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39:14.828" v="1744" actId="14100"/>
          <ac:spMkLst>
            <pc:docMk/>
            <pc:sldMk cId="0" sldId="262"/>
            <ac:spMk id="1481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43:08.411" v="1898" actId="1038"/>
          <ac:spMkLst>
            <pc:docMk/>
            <pc:sldMk cId="0" sldId="262"/>
            <ac:spMk id="1482" creationId="{00000000-0000-0000-0000-000000000000}"/>
          </ac:spMkLst>
        </pc:spChg>
        <pc:spChg chg="mod">
          <ac:chgData name="573147466142" userId="a32b9356a911c1d6" providerId="LiveId" clId="{304250D3-F45D-4B87-A685-7D0E4A208412}" dt="2022-06-08T08:30:49.581" v="2586" actId="14100"/>
          <ac:spMkLst>
            <pc:docMk/>
            <pc:sldMk cId="0" sldId="262"/>
            <ac:spMk id="1485" creationId="{00000000-0000-0000-0000-000000000000}"/>
          </ac:spMkLst>
        </pc:spChg>
        <pc:spChg chg="mod">
          <ac:chgData name="573147466142" userId="a32b9356a911c1d6" providerId="LiveId" clId="{304250D3-F45D-4B87-A685-7D0E4A208412}" dt="2022-06-08T07:43:08.411" v="1898" actId="1038"/>
          <ac:spMkLst>
            <pc:docMk/>
            <pc:sldMk cId="0" sldId="262"/>
            <ac:spMk id="1486" creationId="{00000000-0000-0000-0000-000000000000}"/>
          </ac:spMkLst>
        </pc:spChg>
        <pc:spChg chg="del">
          <ac:chgData name="573147466142" userId="a32b9356a911c1d6" providerId="LiveId" clId="{304250D3-F45D-4B87-A685-7D0E4A208412}" dt="2022-06-08T07:38:30.572" v="1738" actId="478"/>
          <ac:spMkLst>
            <pc:docMk/>
            <pc:sldMk cId="0" sldId="262"/>
            <ac:spMk id="1490" creationId="{00000000-0000-0000-0000-000000000000}"/>
          </ac:spMkLst>
        </pc:spChg>
        <pc:spChg chg="del">
          <ac:chgData name="573147466142" userId="a32b9356a911c1d6" providerId="LiveId" clId="{304250D3-F45D-4B87-A685-7D0E4A208412}" dt="2022-06-08T07:34:11.299" v="1651" actId="478"/>
          <ac:spMkLst>
            <pc:docMk/>
            <pc:sldMk cId="0" sldId="262"/>
            <ac:spMk id="1495" creationId="{00000000-0000-0000-0000-000000000000}"/>
          </ac:spMkLst>
        </pc:spChg>
        <pc:spChg chg="del">
          <ac:chgData name="573147466142" userId="a32b9356a911c1d6" providerId="LiveId" clId="{304250D3-F45D-4B87-A685-7D0E4A208412}" dt="2022-06-08T07:34:08.581" v="1650" actId="478"/>
          <ac:spMkLst>
            <pc:docMk/>
            <pc:sldMk cId="0" sldId="262"/>
            <ac:spMk id="1496" creationId="{00000000-0000-0000-0000-000000000000}"/>
          </ac:spMkLst>
        </pc:spChg>
        <pc:grpChg chg="add del mod">
          <ac:chgData name="573147466142" userId="a32b9356a911c1d6" providerId="LiveId" clId="{304250D3-F45D-4B87-A685-7D0E4A208412}" dt="2022-06-08T08:30:55.033" v="2587" actId="478"/>
          <ac:grpSpMkLst>
            <pc:docMk/>
            <pc:sldMk cId="0" sldId="262"/>
            <ac:grpSpMk id="60" creationId="{2671A3A5-7F15-93AF-0D0B-7D48997E35DC}"/>
          </ac:grpSpMkLst>
        </pc:grpChg>
        <pc:grpChg chg="mod">
          <ac:chgData name="573147466142" userId="a32b9356a911c1d6" providerId="LiveId" clId="{304250D3-F45D-4B87-A685-7D0E4A208412}" dt="2022-06-08T07:43:08.411" v="1898" actId="1038"/>
          <ac:grpSpMkLst>
            <pc:docMk/>
            <pc:sldMk cId="0" sldId="262"/>
            <ac:grpSpMk id="1475" creationId="{00000000-0000-0000-0000-000000000000}"/>
          </ac:grpSpMkLst>
        </pc:grpChg>
        <pc:grpChg chg="mod">
          <ac:chgData name="573147466142" userId="a32b9356a911c1d6" providerId="LiveId" clId="{304250D3-F45D-4B87-A685-7D0E4A208412}" dt="2022-06-08T07:43:08.411" v="1898" actId="1038"/>
          <ac:grpSpMkLst>
            <pc:docMk/>
            <pc:sldMk cId="0" sldId="262"/>
            <ac:grpSpMk id="1479" creationId="{00000000-0000-0000-0000-000000000000}"/>
          </ac:grpSpMkLst>
        </pc:grpChg>
        <pc:grpChg chg="mod">
          <ac:chgData name="573147466142" userId="a32b9356a911c1d6" providerId="LiveId" clId="{304250D3-F45D-4B87-A685-7D0E4A208412}" dt="2022-06-08T07:43:08.411" v="1898" actId="1038"/>
          <ac:grpSpMkLst>
            <pc:docMk/>
            <pc:sldMk cId="0" sldId="262"/>
            <ac:grpSpMk id="1483" creationId="{00000000-0000-0000-0000-000000000000}"/>
          </ac:grpSpMkLst>
        </pc:grpChg>
        <pc:grpChg chg="del mod">
          <ac:chgData name="573147466142" userId="a32b9356a911c1d6" providerId="LiveId" clId="{304250D3-F45D-4B87-A685-7D0E4A208412}" dt="2022-06-08T07:38:37.372" v="1742" actId="478"/>
          <ac:grpSpMkLst>
            <pc:docMk/>
            <pc:sldMk cId="0" sldId="262"/>
            <ac:grpSpMk id="1487" creationId="{00000000-0000-0000-0000-000000000000}"/>
          </ac:grpSpMkLst>
        </pc:grpChg>
        <pc:grpChg chg="del">
          <ac:chgData name="573147466142" userId="a32b9356a911c1d6" providerId="LiveId" clId="{304250D3-F45D-4B87-A685-7D0E4A208412}" dt="2022-06-08T07:38:30.572" v="1738" actId="478"/>
          <ac:grpSpMkLst>
            <pc:docMk/>
            <pc:sldMk cId="0" sldId="262"/>
            <ac:grpSpMk id="1491" creationId="{00000000-0000-0000-0000-000000000000}"/>
          </ac:grpSpMkLst>
        </pc:grpChg>
        <pc:grpChg chg="del">
          <ac:chgData name="573147466142" userId="a32b9356a911c1d6" providerId="LiveId" clId="{304250D3-F45D-4B87-A685-7D0E4A208412}" dt="2022-06-08T07:34:23.816" v="1653" actId="478"/>
          <ac:grpSpMkLst>
            <pc:docMk/>
            <pc:sldMk cId="0" sldId="262"/>
            <ac:grpSpMk id="1494" creationId="{00000000-0000-0000-0000-000000000000}"/>
          </ac:grpSpMkLst>
        </pc:grpChg>
        <pc:grpChg chg="del">
          <ac:chgData name="573147466142" userId="a32b9356a911c1d6" providerId="LiveId" clId="{304250D3-F45D-4B87-A685-7D0E4A208412}" dt="2022-06-08T07:39:23.998" v="1745" actId="478"/>
          <ac:grpSpMkLst>
            <pc:docMk/>
            <pc:sldMk cId="0" sldId="262"/>
            <ac:grpSpMk id="1499" creationId="{00000000-0000-0000-0000-000000000000}"/>
          </ac:grpSpMkLst>
        </pc:grpChg>
        <pc:grpChg chg="del">
          <ac:chgData name="573147466142" userId="a32b9356a911c1d6" providerId="LiveId" clId="{304250D3-F45D-4B87-A685-7D0E4A208412}" dt="2022-06-08T07:39:25.315" v="1746" actId="478"/>
          <ac:grpSpMkLst>
            <pc:docMk/>
            <pc:sldMk cId="0" sldId="262"/>
            <ac:grpSpMk id="1507" creationId="{00000000-0000-0000-0000-000000000000}"/>
          </ac:grpSpMkLst>
        </pc:grpChg>
        <pc:grpChg chg="del">
          <ac:chgData name="573147466142" userId="a32b9356a911c1d6" providerId="LiveId" clId="{304250D3-F45D-4B87-A685-7D0E4A208412}" dt="2022-06-08T07:39:26.006" v="1747" actId="478"/>
          <ac:grpSpMkLst>
            <pc:docMk/>
            <pc:sldMk cId="0" sldId="262"/>
            <ac:grpSpMk id="1511" creationId="{00000000-0000-0000-0000-000000000000}"/>
          </ac:grpSpMkLst>
        </pc:grpChg>
        <pc:graphicFrameChg chg="mod modGraphic">
          <ac:chgData name="573147466142" userId="a32b9356a911c1d6" providerId="LiveId" clId="{304250D3-F45D-4B87-A685-7D0E4A208412}" dt="2022-06-08T07:42:32.007" v="1848" actId="207"/>
          <ac:graphicFrameMkLst>
            <pc:docMk/>
            <pc:sldMk cId="0" sldId="262"/>
            <ac:graphicFrameMk id="1467" creationId="{00000000-0000-0000-0000-000000000000}"/>
          </ac:graphicFrameMkLst>
        </pc:graphicFrameChg>
        <pc:picChg chg="add mod">
          <ac:chgData name="573147466142" userId="a32b9356a911c1d6" providerId="LiveId" clId="{304250D3-F45D-4B87-A685-7D0E4A208412}" dt="2022-06-08T08:20:09.241" v="2440" actId="1076"/>
          <ac:picMkLst>
            <pc:docMk/>
            <pc:sldMk cId="0" sldId="262"/>
            <ac:picMk id="63" creationId="{C686B73D-A68A-829F-783E-23D28A693E10}"/>
          </ac:picMkLst>
        </pc:picChg>
      </pc:sldChg>
      <pc:sldChg chg="del">
        <pc:chgData name="573147466142" userId="a32b9356a911c1d6" providerId="LiveId" clId="{304250D3-F45D-4B87-A685-7D0E4A208412}" dt="2022-06-08T07:45:34.381" v="1899" actId="47"/>
        <pc:sldMkLst>
          <pc:docMk/>
          <pc:sldMk cId="0" sldId="263"/>
        </pc:sldMkLst>
      </pc:sldChg>
      <pc:sldChg chg="del">
        <pc:chgData name="573147466142" userId="a32b9356a911c1d6" providerId="LiveId" clId="{304250D3-F45D-4B87-A685-7D0E4A208412}" dt="2022-06-08T07:45:37.227" v="1900" actId="47"/>
        <pc:sldMkLst>
          <pc:docMk/>
          <pc:sldMk cId="0" sldId="264"/>
        </pc:sldMkLst>
      </pc:sldChg>
      <pc:sldChg chg="del">
        <pc:chgData name="573147466142" userId="a32b9356a911c1d6" providerId="LiveId" clId="{304250D3-F45D-4B87-A685-7D0E4A208412}" dt="2022-06-08T07:45:38.296" v="1901" actId="47"/>
        <pc:sldMkLst>
          <pc:docMk/>
          <pc:sldMk cId="0" sldId="265"/>
        </pc:sldMkLst>
      </pc:sldChg>
      <pc:sldChg chg="del">
        <pc:chgData name="573147466142" userId="a32b9356a911c1d6" providerId="LiveId" clId="{304250D3-F45D-4B87-A685-7D0E4A208412}" dt="2022-06-08T07:45:39.185" v="1902" actId="47"/>
        <pc:sldMkLst>
          <pc:docMk/>
          <pc:sldMk cId="0" sldId="266"/>
        </pc:sldMkLst>
      </pc:sldChg>
      <pc:sldChg chg="del">
        <pc:chgData name="573147466142" userId="a32b9356a911c1d6" providerId="LiveId" clId="{304250D3-F45D-4B87-A685-7D0E4A208412}" dt="2022-06-08T07:45:39.939" v="1903" actId="47"/>
        <pc:sldMkLst>
          <pc:docMk/>
          <pc:sldMk cId="0" sldId="267"/>
        </pc:sldMkLst>
      </pc:sldChg>
      <pc:sldChg chg="del">
        <pc:chgData name="573147466142" userId="a32b9356a911c1d6" providerId="LiveId" clId="{304250D3-F45D-4B87-A685-7D0E4A208412}" dt="2022-06-08T07:45:40.756" v="1904" actId="47"/>
        <pc:sldMkLst>
          <pc:docMk/>
          <pc:sldMk cId="0" sldId="268"/>
        </pc:sldMkLst>
      </pc:sldChg>
      <pc:sldChg chg="del">
        <pc:chgData name="573147466142" userId="a32b9356a911c1d6" providerId="LiveId" clId="{304250D3-F45D-4B87-A685-7D0E4A208412}" dt="2022-06-08T07:45:41.515" v="1905" actId="47"/>
        <pc:sldMkLst>
          <pc:docMk/>
          <pc:sldMk cId="0" sldId="269"/>
        </pc:sldMkLst>
      </pc:sldChg>
      <pc:sldChg chg="del">
        <pc:chgData name="573147466142" userId="a32b9356a911c1d6" providerId="LiveId" clId="{304250D3-F45D-4B87-A685-7D0E4A208412}" dt="2022-06-08T07:45:42.308" v="1906" actId="47"/>
        <pc:sldMkLst>
          <pc:docMk/>
          <pc:sldMk cId="0" sldId="270"/>
        </pc:sldMkLst>
      </pc:sldChg>
      <pc:sldChg chg="del">
        <pc:chgData name="573147466142" userId="a32b9356a911c1d6" providerId="LiveId" clId="{304250D3-F45D-4B87-A685-7D0E4A208412}" dt="2022-06-08T07:45:43.082" v="1907" actId="47"/>
        <pc:sldMkLst>
          <pc:docMk/>
          <pc:sldMk cId="0" sldId="271"/>
        </pc:sldMkLst>
      </pc:sldChg>
      <pc:sldChg chg="del">
        <pc:chgData name="573147466142" userId="a32b9356a911c1d6" providerId="LiveId" clId="{304250D3-F45D-4B87-A685-7D0E4A208412}" dt="2022-06-08T07:45:43.971" v="1908" actId="47"/>
        <pc:sldMkLst>
          <pc:docMk/>
          <pc:sldMk cId="0" sldId="272"/>
        </pc:sldMkLst>
      </pc:sldChg>
      <pc:sldChg chg="addSp delSp modSp mod">
        <pc:chgData name="573147466142" userId="a32b9356a911c1d6" providerId="LiveId" clId="{304250D3-F45D-4B87-A685-7D0E4A208412}" dt="2022-06-08T13:32:11.307" v="2595" actId="21"/>
        <pc:sldMkLst>
          <pc:docMk/>
          <pc:sldMk cId="0" sldId="273"/>
        </pc:sldMkLst>
        <pc:spChg chg="add del mod">
          <ac:chgData name="573147466142" userId="a32b9356a911c1d6" providerId="LiveId" clId="{304250D3-F45D-4B87-A685-7D0E4A208412}" dt="2022-06-08T07:59:39.039" v="2044" actId="21"/>
          <ac:spMkLst>
            <pc:docMk/>
            <pc:sldMk cId="0" sldId="273"/>
            <ac:spMk id="3" creationId="{37FB5AD8-FC2F-0248-F92F-8D0471CAD58E}"/>
          </ac:spMkLst>
        </pc:spChg>
        <pc:spChg chg="add mod ord">
          <ac:chgData name="573147466142" userId="a32b9356a911c1d6" providerId="LiveId" clId="{304250D3-F45D-4B87-A685-7D0E4A208412}" dt="2022-06-08T08:00:40.073" v="2130" actId="1036"/>
          <ac:spMkLst>
            <pc:docMk/>
            <pc:sldMk cId="0" sldId="273"/>
            <ac:spMk id="5" creationId="{EBECE435-3B0F-1771-5261-C3675F17DDB9}"/>
          </ac:spMkLst>
        </pc:spChg>
        <pc:spChg chg="add del mod">
          <ac:chgData name="573147466142" userId="a32b9356a911c1d6" providerId="LiveId" clId="{304250D3-F45D-4B87-A685-7D0E4A208412}" dt="2022-06-08T07:59:38.465" v="2043"/>
          <ac:spMkLst>
            <pc:docMk/>
            <pc:sldMk cId="0" sldId="273"/>
            <ac:spMk id="8" creationId="{C5C5AE4C-E674-6E87-0195-E3FA252844C7}"/>
          </ac:spMkLst>
        </pc:spChg>
        <pc:spChg chg="mod">
          <ac:chgData name="573147466142" userId="a32b9356a911c1d6" providerId="LiveId" clId="{304250D3-F45D-4B87-A685-7D0E4A208412}" dt="2022-06-08T07:58:49.592" v="1958" actId="14100"/>
          <ac:spMkLst>
            <pc:docMk/>
            <pc:sldMk cId="0" sldId="273"/>
            <ac:spMk id="1768" creationId="{00000000-0000-0000-0000-000000000000}"/>
          </ac:spMkLst>
        </pc:spChg>
        <pc:spChg chg="add del mod">
          <ac:chgData name="573147466142" userId="a32b9356a911c1d6" providerId="LiveId" clId="{304250D3-F45D-4B87-A685-7D0E4A208412}" dt="2022-06-08T08:00:40.073" v="2130" actId="1036"/>
          <ac:spMkLst>
            <pc:docMk/>
            <pc:sldMk cId="0" sldId="273"/>
            <ac:spMk id="1769" creationId="{00000000-0000-0000-0000-000000000000}"/>
          </ac:spMkLst>
        </pc:spChg>
        <pc:picChg chg="add del mod">
          <ac:chgData name="573147466142" userId="a32b9356a911c1d6" providerId="LiveId" clId="{304250D3-F45D-4B87-A685-7D0E4A208412}" dt="2022-06-08T13:32:11.307" v="2595" actId="21"/>
          <ac:picMkLst>
            <pc:docMk/>
            <pc:sldMk cId="0" sldId="273"/>
            <ac:picMk id="3" creationId="{9075D76E-4F85-F536-3BFC-A42F7E55B53F}"/>
          </ac:picMkLst>
        </pc:picChg>
      </pc:sldChg>
      <pc:sldChg chg="addSp delSp modSp add del mod">
        <pc:chgData name="573147466142" userId="a32b9356a911c1d6" providerId="LiveId" clId="{304250D3-F45D-4B87-A685-7D0E4A208412}" dt="2022-06-08T08:25:00.024" v="2508" actId="207"/>
        <pc:sldMkLst>
          <pc:docMk/>
          <pc:sldMk cId="1444146626" sldId="274"/>
        </pc:sldMkLst>
        <pc:spChg chg="add del mod">
          <ac:chgData name="573147466142" userId="a32b9356a911c1d6" providerId="LiveId" clId="{304250D3-F45D-4B87-A685-7D0E4A208412}" dt="2022-06-08T08:04:45.033" v="2134" actId="478"/>
          <ac:spMkLst>
            <pc:docMk/>
            <pc:sldMk cId="1444146626" sldId="274"/>
            <ac:spMk id="3" creationId="{3EAB8756-9931-4DA5-A512-47EE1E48534B}"/>
          </ac:spMkLst>
        </pc:spChg>
        <pc:spChg chg="add del mod">
          <ac:chgData name="573147466142" userId="a32b9356a911c1d6" providerId="LiveId" clId="{304250D3-F45D-4B87-A685-7D0E4A208412}" dt="2022-06-08T08:04:47.865" v="2136" actId="478"/>
          <ac:spMkLst>
            <pc:docMk/>
            <pc:sldMk cId="1444146626" sldId="274"/>
            <ac:spMk id="5" creationId="{E6998BB7-5708-98CC-E7C9-1E66A593D029}"/>
          </ac:spMkLst>
        </pc:spChg>
        <pc:spChg chg="add del mod">
          <ac:chgData name="573147466142" userId="a32b9356a911c1d6" providerId="LiveId" clId="{304250D3-F45D-4B87-A685-7D0E4A208412}" dt="2022-06-08T08:04:53.013" v="2139" actId="478"/>
          <ac:spMkLst>
            <pc:docMk/>
            <pc:sldMk cId="1444146626" sldId="274"/>
            <ac:spMk id="7" creationId="{0D5F499E-7248-CF27-095C-38A2EDD52DCA}"/>
          </ac:spMkLst>
        </pc:spChg>
        <pc:spChg chg="add del mod">
          <ac:chgData name="573147466142" userId="a32b9356a911c1d6" providerId="LiveId" clId="{304250D3-F45D-4B87-A685-7D0E4A208412}" dt="2022-06-08T08:04:56.767" v="2141" actId="478"/>
          <ac:spMkLst>
            <pc:docMk/>
            <pc:sldMk cId="1444146626" sldId="274"/>
            <ac:spMk id="9" creationId="{FC03C993-79C7-FF9B-C7A5-6739D3E3DA60}"/>
          </ac:spMkLst>
        </pc:spChg>
        <pc:spChg chg="add del mod">
          <ac:chgData name="573147466142" userId="a32b9356a911c1d6" providerId="LiveId" clId="{304250D3-F45D-4B87-A685-7D0E4A208412}" dt="2022-06-08T08:05:17.320" v="2150" actId="478"/>
          <ac:spMkLst>
            <pc:docMk/>
            <pc:sldMk cId="1444146626" sldId="274"/>
            <ac:spMk id="11" creationId="{37887621-77ED-064E-15E6-4AC71ACC585B}"/>
          </ac:spMkLst>
        </pc:spChg>
        <pc:spChg chg="add del mod">
          <ac:chgData name="573147466142" userId="a32b9356a911c1d6" providerId="LiveId" clId="{304250D3-F45D-4B87-A685-7D0E4A208412}" dt="2022-06-08T08:05:10.768" v="2147" actId="478"/>
          <ac:spMkLst>
            <pc:docMk/>
            <pc:sldMk cId="1444146626" sldId="274"/>
            <ac:spMk id="13" creationId="{0C717555-7534-EB29-9A2B-8FB268391115}"/>
          </ac:spMkLst>
        </pc:spChg>
        <pc:spChg chg="add del mod">
          <ac:chgData name="573147466142" userId="a32b9356a911c1d6" providerId="LiveId" clId="{304250D3-F45D-4B87-A685-7D0E4A208412}" dt="2022-06-08T08:05:08.419" v="2146" actId="478"/>
          <ac:spMkLst>
            <pc:docMk/>
            <pc:sldMk cId="1444146626" sldId="274"/>
            <ac:spMk id="15" creationId="{6C900D8F-FC3A-6408-0388-9305B6DBDCD5}"/>
          </ac:spMkLst>
        </pc:spChg>
        <pc:spChg chg="mod">
          <ac:chgData name="573147466142" userId="a32b9356a911c1d6" providerId="LiveId" clId="{304250D3-F45D-4B87-A685-7D0E4A208412}" dt="2022-06-08T08:07:11.936" v="2192" actId="1076"/>
          <ac:spMkLst>
            <pc:docMk/>
            <pc:sldMk cId="1444146626" sldId="274"/>
            <ac:spMk id="17" creationId="{DECACF97-39F0-797D-72F2-C80B2B72A954}"/>
          </ac:spMkLst>
        </pc:spChg>
        <pc:spChg chg="add del mod">
          <ac:chgData name="573147466142" userId="a32b9356a911c1d6" providerId="LiveId" clId="{304250D3-F45D-4B87-A685-7D0E4A208412}" dt="2022-06-08T08:05:15.370" v="2149" actId="478"/>
          <ac:spMkLst>
            <pc:docMk/>
            <pc:sldMk cId="1444146626" sldId="274"/>
            <ac:spMk id="19" creationId="{7C5255A4-414F-D308-4531-13C4AC856AF9}"/>
          </ac:spMkLst>
        </pc:spChg>
        <pc:spChg chg="add del mod">
          <ac:chgData name="573147466142" userId="a32b9356a911c1d6" providerId="LiveId" clId="{304250D3-F45D-4B87-A685-7D0E4A208412}" dt="2022-06-08T08:05:21.044" v="2152" actId="478"/>
          <ac:spMkLst>
            <pc:docMk/>
            <pc:sldMk cId="1444146626" sldId="274"/>
            <ac:spMk id="21" creationId="{67D8F770-9151-2215-7BD8-5CDFC31BD166}"/>
          </ac:spMkLst>
        </pc:spChg>
        <pc:spChg chg="add del mod">
          <ac:chgData name="573147466142" userId="a32b9356a911c1d6" providerId="LiveId" clId="{304250D3-F45D-4B87-A685-7D0E4A208412}" dt="2022-06-08T08:07:33.043" v="2206"/>
          <ac:spMkLst>
            <pc:docMk/>
            <pc:sldMk cId="1444146626" sldId="274"/>
            <ac:spMk id="30" creationId="{8E56DF57-7166-3912-1293-821F524F1495}"/>
          </ac:spMkLst>
        </pc:spChg>
        <pc:spChg chg="add mod">
          <ac:chgData name="573147466142" userId="a32b9356a911c1d6" providerId="LiveId" clId="{304250D3-F45D-4B87-A685-7D0E4A208412}" dt="2022-06-08T08:24:07.676" v="2499" actId="1038"/>
          <ac:spMkLst>
            <pc:docMk/>
            <pc:sldMk cId="1444146626" sldId="274"/>
            <ac:spMk id="31" creationId="{DA468F48-39E7-D2E7-E74E-A9650074F31B}"/>
          </ac:spMkLst>
        </pc:spChg>
        <pc:spChg chg="add del mod">
          <ac:chgData name="573147466142" userId="a32b9356a911c1d6" providerId="LiveId" clId="{304250D3-F45D-4B87-A685-7D0E4A208412}" dt="2022-06-08T08:07:03.642" v="2188"/>
          <ac:spMkLst>
            <pc:docMk/>
            <pc:sldMk cId="1444146626" sldId="274"/>
            <ac:spMk id="46" creationId="{A968A40F-DB01-F51E-DE0E-0A7917A04857}"/>
          </ac:spMkLst>
        </pc:spChg>
        <pc:spChg chg="add mod">
          <ac:chgData name="573147466142" userId="a32b9356a911c1d6" providerId="LiveId" clId="{304250D3-F45D-4B87-A685-7D0E4A208412}" dt="2022-06-08T08:08:39.056" v="2270" actId="1076"/>
          <ac:spMkLst>
            <pc:docMk/>
            <pc:sldMk cId="1444146626" sldId="274"/>
            <ac:spMk id="47" creationId="{B6BBF983-101E-D582-EAC5-E8062B057F6B}"/>
          </ac:spMkLst>
        </pc:spChg>
        <pc:spChg chg="add mod">
          <ac:chgData name="573147466142" userId="a32b9356a911c1d6" providerId="LiveId" clId="{304250D3-F45D-4B87-A685-7D0E4A208412}" dt="2022-06-08T08:25:00.024" v="2508" actId="207"/>
          <ac:spMkLst>
            <pc:docMk/>
            <pc:sldMk cId="1444146626" sldId="274"/>
            <ac:spMk id="48" creationId="{C7127F6E-B69A-45F6-3027-5DDD583859FB}"/>
          </ac:spMkLst>
        </pc:spChg>
        <pc:spChg chg="add mod">
          <ac:chgData name="573147466142" userId="a32b9356a911c1d6" providerId="LiveId" clId="{304250D3-F45D-4B87-A685-7D0E4A208412}" dt="2022-06-08T08:24:53.833" v="2507" actId="208"/>
          <ac:spMkLst>
            <pc:docMk/>
            <pc:sldMk cId="1444146626" sldId="274"/>
            <ac:spMk id="50" creationId="{4B9933F0-B164-B5F7-5D1B-1979FC920552}"/>
          </ac:spMkLst>
        </pc:spChg>
        <pc:spChg chg="del">
          <ac:chgData name="573147466142" userId="a32b9356a911c1d6" providerId="LiveId" clId="{304250D3-F45D-4B87-A685-7D0E4A208412}" dt="2022-06-08T08:04:41.528" v="2132" actId="478"/>
          <ac:spMkLst>
            <pc:docMk/>
            <pc:sldMk cId="1444146626" sldId="274"/>
            <ac:spMk id="1447" creationId="{00000000-0000-0000-0000-000000000000}"/>
          </ac:spMkLst>
        </pc:spChg>
        <pc:spChg chg="del">
          <ac:chgData name="573147466142" userId="a32b9356a911c1d6" providerId="LiveId" clId="{304250D3-F45D-4B87-A685-7D0E4A208412}" dt="2022-06-08T08:04:49.208" v="2137" actId="478"/>
          <ac:spMkLst>
            <pc:docMk/>
            <pc:sldMk cId="1444146626" sldId="274"/>
            <ac:spMk id="1448" creationId="{00000000-0000-0000-0000-000000000000}"/>
          </ac:spMkLst>
        </pc:spChg>
        <pc:spChg chg="del">
          <ac:chgData name="573147466142" userId="a32b9356a911c1d6" providerId="LiveId" clId="{304250D3-F45D-4B87-A685-7D0E4A208412}" dt="2022-06-08T08:04:57.537" v="2142" actId="478"/>
          <ac:spMkLst>
            <pc:docMk/>
            <pc:sldMk cId="1444146626" sldId="274"/>
            <ac:spMk id="1449" creationId="{00000000-0000-0000-0000-000000000000}"/>
          </ac:spMkLst>
        </pc:spChg>
        <pc:spChg chg="del">
          <ac:chgData name="573147466142" userId="a32b9356a911c1d6" providerId="LiveId" clId="{304250D3-F45D-4B87-A685-7D0E4A208412}" dt="2022-06-08T08:04:43.217" v="2133" actId="478"/>
          <ac:spMkLst>
            <pc:docMk/>
            <pc:sldMk cId="1444146626" sldId="274"/>
            <ac:spMk id="1450" creationId="{00000000-0000-0000-0000-000000000000}"/>
          </ac:spMkLst>
        </pc:spChg>
        <pc:spChg chg="del">
          <ac:chgData name="573147466142" userId="a32b9356a911c1d6" providerId="LiveId" clId="{304250D3-F45D-4B87-A685-7D0E4A208412}" dt="2022-06-08T08:04:50.735" v="2138" actId="478"/>
          <ac:spMkLst>
            <pc:docMk/>
            <pc:sldMk cId="1444146626" sldId="274"/>
            <ac:spMk id="1451" creationId="{00000000-0000-0000-0000-000000000000}"/>
          </ac:spMkLst>
        </pc:spChg>
        <pc:spChg chg="del">
          <ac:chgData name="573147466142" userId="a32b9356a911c1d6" providerId="LiveId" clId="{304250D3-F45D-4B87-A685-7D0E4A208412}" dt="2022-06-08T08:04:46.127" v="2135" actId="478"/>
          <ac:spMkLst>
            <pc:docMk/>
            <pc:sldMk cId="1444146626" sldId="274"/>
            <ac:spMk id="1452" creationId="{00000000-0000-0000-0000-000000000000}"/>
          </ac:spMkLst>
        </pc:spChg>
        <pc:spChg chg="del">
          <ac:chgData name="573147466142" userId="a32b9356a911c1d6" providerId="LiveId" clId="{304250D3-F45D-4B87-A685-7D0E4A208412}" dt="2022-06-08T08:04:59.704" v="2143" actId="478"/>
          <ac:spMkLst>
            <pc:docMk/>
            <pc:sldMk cId="1444146626" sldId="274"/>
            <ac:spMk id="1453" creationId="{00000000-0000-0000-0000-000000000000}"/>
          </ac:spMkLst>
        </pc:spChg>
        <pc:spChg chg="del">
          <ac:chgData name="573147466142" userId="a32b9356a911c1d6" providerId="LiveId" clId="{304250D3-F45D-4B87-A685-7D0E4A208412}" dt="2022-06-08T08:05:13.294" v="2148" actId="478"/>
          <ac:spMkLst>
            <pc:docMk/>
            <pc:sldMk cId="1444146626" sldId="274"/>
            <ac:spMk id="1454" creationId="{00000000-0000-0000-0000-000000000000}"/>
          </ac:spMkLst>
        </pc:spChg>
        <pc:spChg chg="del">
          <ac:chgData name="573147466142" userId="a32b9356a911c1d6" providerId="LiveId" clId="{304250D3-F45D-4B87-A685-7D0E4A208412}" dt="2022-06-08T08:05:01.397" v="2144" actId="478"/>
          <ac:spMkLst>
            <pc:docMk/>
            <pc:sldMk cId="1444146626" sldId="274"/>
            <ac:spMk id="1455" creationId="{00000000-0000-0000-0000-000000000000}"/>
          </ac:spMkLst>
        </pc:spChg>
        <pc:spChg chg="del">
          <ac:chgData name="573147466142" userId="a32b9356a911c1d6" providerId="LiveId" clId="{304250D3-F45D-4B87-A685-7D0E4A208412}" dt="2022-06-08T08:05:06.840" v="2145" actId="478"/>
          <ac:spMkLst>
            <pc:docMk/>
            <pc:sldMk cId="1444146626" sldId="274"/>
            <ac:spMk id="1456" creationId="{00000000-0000-0000-0000-000000000000}"/>
          </ac:spMkLst>
        </pc:spChg>
        <pc:spChg chg="del">
          <ac:chgData name="573147466142" userId="a32b9356a911c1d6" providerId="LiveId" clId="{304250D3-F45D-4B87-A685-7D0E4A208412}" dt="2022-06-08T08:04:54.710" v="2140" actId="478"/>
          <ac:spMkLst>
            <pc:docMk/>
            <pc:sldMk cId="1444146626" sldId="274"/>
            <ac:spMk id="1457" creationId="{00000000-0000-0000-0000-000000000000}"/>
          </ac:spMkLst>
        </pc:spChg>
        <pc:spChg chg="del">
          <ac:chgData name="573147466142" userId="a32b9356a911c1d6" providerId="LiveId" clId="{304250D3-F45D-4B87-A685-7D0E4A208412}" dt="2022-06-08T08:05:19.376" v="2151" actId="478"/>
          <ac:spMkLst>
            <pc:docMk/>
            <pc:sldMk cId="1444146626" sldId="274"/>
            <ac:spMk id="1458" creationId="{00000000-0000-0000-0000-000000000000}"/>
          </ac:spMkLst>
        </pc:spChg>
        <pc:spChg chg="mod">
          <ac:chgData name="573147466142" userId="a32b9356a911c1d6" providerId="LiveId" clId="{304250D3-F45D-4B87-A685-7D0E4A208412}" dt="2022-06-08T08:05:31.980" v="2165" actId="20577"/>
          <ac:spMkLst>
            <pc:docMk/>
            <pc:sldMk cId="1444146626" sldId="274"/>
            <ac:spMk id="1459" creationId="{00000000-0000-0000-0000-000000000000}"/>
          </ac:spMkLst>
        </pc:spChg>
        <pc:picChg chg="add mod">
          <ac:chgData name="573147466142" userId="a32b9356a911c1d6" providerId="LiveId" clId="{304250D3-F45D-4B87-A685-7D0E4A208412}" dt="2022-06-08T08:08:39.056" v="2270" actId="1076"/>
          <ac:picMkLst>
            <pc:docMk/>
            <pc:sldMk cId="1444146626" sldId="274"/>
            <ac:picMk id="23" creationId="{D68386DE-E96C-E2A2-4A27-7A3B2B1C5C55}"/>
          </ac:picMkLst>
        </pc:picChg>
        <pc:cxnChg chg="add del">
          <ac:chgData name="573147466142" userId="a32b9356a911c1d6" providerId="LiveId" clId="{304250D3-F45D-4B87-A685-7D0E4A208412}" dt="2022-06-08T08:05:55.086" v="2169" actId="11529"/>
          <ac:cxnSpMkLst>
            <pc:docMk/>
            <pc:sldMk cId="1444146626" sldId="274"/>
            <ac:cxnSpMk id="25" creationId="{8DBE72ED-2FA3-DB97-9353-2BC3E1A3CCD7}"/>
          </ac:cxnSpMkLst>
        </pc:cxnChg>
        <pc:cxnChg chg="add mod">
          <ac:chgData name="573147466142" userId="a32b9356a911c1d6" providerId="LiveId" clId="{304250D3-F45D-4B87-A685-7D0E4A208412}" dt="2022-06-08T08:24:03.866" v="2497" actId="208"/>
          <ac:cxnSpMkLst>
            <pc:docMk/>
            <pc:sldMk cId="1444146626" sldId="274"/>
            <ac:cxnSpMk id="27" creationId="{EBD7AB29-95F8-A3CE-26E2-8C2D021FB170}"/>
          </ac:cxnSpMkLst>
        </pc:cxnChg>
        <pc:cxnChg chg="add mod">
          <ac:chgData name="573147466142" userId="a32b9356a911c1d6" providerId="LiveId" clId="{304250D3-F45D-4B87-A685-7D0E4A208412}" dt="2022-06-08T08:24:53.833" v="2507" actId="208"/>
          <ac:cxnSpMkLst>
            <pc:docMk/>
            <pc:sldMk cId="1444146626" sldId="274"/>
            <ac:cxnSpMk id="43" creationId="{038AD91E-AB96-1EC7-7348-62E504A43C6F}"/>
          </ac:cxnSpMkLst>
        </pc:cxnChg>
      </pc:sldChg>
      <pc:sldChg chg="addSp delSp modSp add mod">
        <pc:chgData name="573147466142" userId="a32b9356a911c1d6" providerId="LiveId" clId="{304250D3-F45D-4B87-A685-7D0E4A208412}" dt="2022-06-08T08:28:35.861" v="2585" actId="478"/>
        <pc:sldMkLst>
          <pc:docMk/>
          <pc:sldMk cId="2538898602" sldId="275"/>
        </pc:sldMkLst>
        <pc:spChg chg="add mod ord">
          <ac:chgData name="573147466142" userId="a32b9356a911c1d6" providerId="LiveId" clId="{304250D3-F45D-4B87-A685-7D0E4A208412}" dt="2022-06-08T08:12:25.608" v="2314" actId="166"/>
          <ac:spMkLst>
            <pc:docMk/>
            <pc:sldMk cId="2538898602" sldId="275"/>
            <ac:spMk id="15" creationId="{FD3A1C48-2B2E-1B2E-9AB5-7EFA35DD0E13}"/>
          </ac:spMkLst>
        </pc:spChg>
        <pc:spChg chg="del">
          <ac:chgData name="573147466142" userId="a32b9356a911c1d6" providerId="LiveId" clId="{304250D3-F45D-4B87-A685-7D0E4A208412}" dt="2022-06-08T08:28:35.861" v="2585" actId="478"/>
          <ac:spMkLst>
            <pc:docMk/>
            <pc:sldMk cId="2538898602" sldId="275"/>
            <ac:spMk id="16" creationId="{9C57B606-E0D2-AA14-6C1A-89A165BF10FD}"/>
          </ac:spMkLst>
        </pc:spChg>
        <pc:spChg chg="del">
          <ac:chgData name="573147466142" userId="a32b9356a911c1d6" providerId="LiveId" clId="{304250D3-F45D-4B87-A685-7D0E4A208412}" dt="2022-06-08T08:28:35.119" v="2584" actId="478"/>
          <ac:spMkLst>
            <pc:docMk/>
            <pc:sldMk cId="2538898602" sldId="275"/>
            <ac:spMk id="17" creationId="{DECACF97-39F0-797D-72F2-C80B2B72A954}"/>
          </ac:spMkLst>
        </pc:spChg>
        <pc:spChg chg="add mod">
          <ac:chgData name="573147466142" userId="a32b9356a911c1d6" providerId="LiveId" clId="{304250D3-F45D-4B87-A685-7D0E4A208412}" dt="2022-06-08T08:13:57.937" v="2368" actId="14100"/>
          <ac:spMkLst>
            <pc:docMk/>
            <pc:sldMk cId="2538898602" sldId="275"/>
            <ac:spMk id="18" creationId="{03C31FE8-6662-96E4-41E0-C33095BE7C88}"/>
          </ac:spMkLst>
        </pc:spChg>
        <pc:spChg chg="add mod">
          <ac:chgData name="573147466142" userId="a32b9356a911c1d6" providerId="LiveId" clId="{304250D3-F45D-4B87-A685-7D0E4A208412}" dt="2022-06-08T08:15:26.512" v="2414" actId="208"/>
          <ac:spMkLst>
            <pc:docMk/>
            <pc:sldMk cId="2538898602" sldId="275"/>
            <ac:spMk id="34" creationId="{425E65F8-7B90-21C4-49E3-5A091300FF70}"/>
          </ac:spMkLst>
        </pc:spChg>
        <pc:spChg chg="add mod">
          <ac:chgData name="573147466142" userId="a32b9356a911c1d6" providerId="LiveId" clId="{304250D3-F45D-4B87-A685-7D0E4A208412}" dt="2022-06-08T08:23:26.720" v="2490" actId="207"/>
          <ac:spMkLst>
            <pc:docMk/>
            <pc:sldMk cId="2538898602" sldId="275"/>
            <ac:spMk id="37" creationId="{3292328F-D1D9-FD2D-FB8C-D83E428E5F1B}"/>
          </ac:spMkLst>
        </pc:spChg>
        <pc:spChg chg="mod">
          <ac:chgData name="573147466142" userId="a32b9356a911c1d6" providerId="LiveId" clId="{304250D3-F45D-4B87-A685-7D0E4A208412}" dt="2022-06-08T08:12:52.897" v="2348" actId="20577"/>
          <ac:spMkLst>
            <pc:docMk/>
            <pc:sldMk cId="2538898602" sldId="275"/>
            <ac:spMk id="47" creationId="{B6BBF983-101E-D582-EAC5-E8062B057F6B}"/>
          </ac:spMkLst>
        </pc:spChg>
        <pc:spChg chg="mod">
          <ac:chgData name="573147466142" userId="a32b9356a911c1d6" providerId="LiveId" clId="{304250D3-F45D-4B87-A685-7D0E4A208412}" dt="2022-06-08T08:13:42.916" v="2367" actId="20577"/>
          <ac:spMkLst>
            <pc:docMk/>
            <pc:sldMk cId="2538898602" sldId="275"/>
            <ac:spMk id="48" creationId="{C7127F6E-B69A-45F6-3027-5DDD583859FB}"/>
          </ac:spMkLst>
        </pc:spChg>
        <pc:spChg chg="mod">
          <ac:chgData name="573147466142" userId="a32b9356a911c1d6" providerId="LiveId" clId="{304250D3-F45D-4B87-A685-7D0E4A208412}" dt="2022-06-08T08:14:14.566" v="2397" actId="20577"/>
          <ac:spMkLst>
            <pc:docMk/>
            <pc:sldMk cId="2538898602" sldId="275"/>
            <ac:spMk id="1459" creationId="{00000000-0000-0000-0000-000000000000}"/>
          </ac:spMkLst>
        </pc:spChg>
        <pc:picChg chg="add mod modCrop">
          <ac:chgData name="573147466142" userId="a32b9356a911c1d6" providerId="LiveId" clId="{304250D3-F45D-4B87-A685-7D0E4A208412}" dt="2022-06-08T08:12:22.426" v="2313" actId="1076"/>
          <ac:picMkLst>
            <pc:docMk/>
            <pc:sldMk cId="2538898602" sldId="275"/>
            <ac:picMk id="3" creationId="{F0201705-B58E-0562-1C6E-8642964C6652}"/>
          </ac:picMkLst>
        </pc:picChg>
        <pc:picChg chg="del">
          <ac:chgData name="573147466142" userId="a32b9356a911c1d6" providerId="LiveId" clId="{304250D3-F45D-4B87-A685-7D0E4A208412}" dt="2022-06-08T08:08:53.226" v="2272" actId="478"/>
          <ac:picMkLst>
            <pc:docMk/>
            <pc:sldMk cId="2538898602" sldId="275"/>
            <ac:picMk id="23" creationId="{D68386DE-E96C-E2A2-4A27-7A3B2B1C5C55}"/>
          </ac:picMkLst>
        </pc:picChg>
        <pc:cxnChg chg="mod">
          <ac:chgData name="573147466142" userId="a32b9356a911c1d6" providerId="LiveId" clId="{304250D3-F45D-4B87-A685-7D0E4A208412}" dt="2022-06-08T08:12:39.400" v="2317" actId="208"/>
          <ac:cxnSpMkLst>
            <pc:docMk/>
            <pc:sldMk cId="2538898602" sldId="275"/>
            <ac:cxnSpMk id="27" creationId="{EBD7AB29-95F8-A3CE-26E2-8C2D021FB170}"/>
          </ac:cxnSpMkLst>
        </pc:cxnChg>
        <pc:cxnChg chg="add del">
          <ac:chgData name="573147466142" userId="a32b9356a911c1d6" providerId="LiveId" clId="{304250D3-F45D-4B87-A685-7D0E4A208412}" dt="2022-06-08T08:14:28.993" v="2399" actId="11529"/>
          <ac:cxnSpMkLst>
            <pc:docMk/>
            <pc:sldMk cId="2538898602" sldId="275"/>
            <ac:cxnSpMk id="29" creationId="{D0B52C53-4C87-E1D2-1E92-34BAFD9CB2E8}"/>
          </ac:cxnSpMkLst>
        </pc:cxnChg>
        <pc:cxnChg chg="add mod">
          <ac:chgData name="573147466142" userId="a32b9356a911c1d6" providerId="LiveId" clId="{304250D3-F45D-4B87-A685-7D0E4A208412}" dt="2022-06-08T08:14:51.953" v="2404" actId="14100"/>
          <ac:cxnSpMkLst>
            <pc:docMk/>
            <pc:sldMk cId="2538898602" sldId="275"/>
            <ac:cxnSpMk id="31" creationId="{EBCA3C1E-6B44-CADC-8A3B-083A3A73A6A8}"/>
          </ac:cxnSpMkLst>
        </pc:cxnChg>
        <pc:cxnChg chg="mod">
          <ac:chgData name="573147466142" userId="a32b9356a911c1d6" providerId="LiveId" clId="{304250D3-F45D-4B87-A685-7D0E4A208412}" dt="2022-06-08T08:13:57.937" v="2368" actId="14100"/>
          <ac:cxnSpMkLst>
            <pc:docMk/>
            <pc:sldMk cId="2538898602" sldId="275"/>
            <ac:cxnSpMk id="43" creationId="{038AD91E-AB96-1EC7-7348-62E504A43C6F}"/>
          </ac:cxnSpMkLst>
        </pc:cxnChg>
      </pc:sldChg>
      <pc:sldChg chg="del">
        <pc:chgData name="573147466142" userId="a32b9356a911c1d6" providerId="LiveId" clId="{304250D3-F45D-4B87-A685-7D0E4A208412}" dt="2022-06-08T07:58:23.963" v="1923" actId="47"/>
        <pc:sldMkLst>
          <pc:docMk/>
          <pc:sldMk cId="1087246138" sldId="276"/>
        </pc:sldMkLst>
        <pc:spChg chg="mod">
          <ac:chgData name="573147466142" userId="a32b9356a911c1d6" providerId="LiveId" clId="{304250D3-F45D-4B87-A685-7D0E4A208412}" dt="2022-06-08T08:25:22.337" v="2509" actId="1076"/>
          <ac:spMkLst>
            <pc:docMk/>
            <pc:sldMk cId="1087246138" sldId="276"/>
            <ac:spMk id="15" creationId="{FD3A1C48-2B2E-1B2E-9AB5-7EFA35DD0E13}"/>
          </ac:spMkLst>
        </pc:spChg>
        <pc:spChg chg="del">
          <ac:chgData name="573147466142" userId="a32b9356a911c1d6" providerId="LiveId" clId="{304250D3-F45D-4B87-A685-7D0E4A208412}" dt="2022-06-08T08:28:31.510" v="2583" actId="478"/>
          <ac:spMkLst>
            <pc:docMk/>
            <pc:sldMk cId="1087246138" sldId="276"/>
            <ac:spMk id="16" creationId="{9C57B606-E0D2-AA14-6C1A-89A165BF10FD}"/>
          </ac:spMkLst>
        </pc:spChg>
        <pc:spChg chg="del">
          <ac:chgData name="573147466142" userId="a32b9356a911c1d6" providerId="LiveId" clId="{304250D3-F45D-4B87-A685-7D0E4A208412}" dt="2022-06-08T08:28:30.467" v="2582" actId="478"/>
          <ac:spMkLst>
            <pc:docMk/>
            <pc:sldMk cId="1087246138" sldId="276"/>
            <ac:spMk id="17" creationId="{DECACF97-39F0-797D-72F2-C80B2B72A954}"/>
          </ac:spMkLst>
        </pc:spChg>
        <pc:spChg chg="add mod">
          <ac:chgData name="573147466142" userId="a32b9356a911c1d6" providerId="LiveId" clId="{304250D3-F45D-4B87-A685-7D0E4A208412}" dt="2022-06-08T08:26:39.025" v="2542" actId="208"/>
          <ac:spMkLst>
            <pc:docMk/>
            <pc:sldMk cId="1087246138" sldId="276"/>
            <ac:spMk id="25" creationId="{476E6279-0403-058C-8FF6-E45F73787EC0}"/>
          </ac:spMkLst>
        </pc:spChg>
        <pc:spChg chg="mod">
          <ac:chgData name="573147466142" userId="a32b9356a911c1d6" providerId="LiveId" clId="{304250D3-F45D-4B87-A685-7D0E4A208412}" dt="2022-06-08T08:25:51.160" v="2517" actId="208"/>
          <ac:spMkLst>
            <pc:docMk/>
            <pc:sldMk cId="1087246138" sldId="276"/>
            <ac:spMk id="37" creationId="{3292328F-D1D9-FD2D-FB8C-D83E428E5F1B}"/>
          </ac:spMkLst>
        </pc:spChg>
        <pc:spChg chg="add mod">
          <ac:chgData name="573147466142" userId="a32b9356a911c1d6" providerId="LiveId" clId="{304250D3-F45D-4B87-A685-7D0E4A208412}" dt="2022-06-08T08:27:51.840" v="2581" actId="207"/>
          <ac:spMkLst>
            <pc:docMk/>
            <pc:sldMk cId="1087246138" sldId="276"/>
            <ac:spMk id="44" creationId="{6861A979-807B-FCDB-9156-DA90A34794D1}"/>
          </ac:spMkLst>
        </pc:spChg>
        <pc:spChg chg="mod">
          <ac:chgData name="573147466142" userId="a32b9356a911c1d6" providerId="LiveId" clId="{304250D3-F45D-4B87-A685-7D0E4A208412}" dt="2022-06-08T08:26:09.217" v="2537" actId="20577"/>
          <ac:spMkLst>
            <pc:docMk/>
            <pc:sldMk cId="1087246138" sldId="276"/>
            <ac:spMk id="47" creationId="{B6BBF983-101E-D582-EAC5-E8062B057F6B}"/>
          </ac:spMkLst>
        </pc:spChg>
        <pc:spChg chg="mod">
          <ac:chgData name="573147466142" userId="a32b9356a911c1d6" providerId="LiveId" clId="{304250D3-F45D-4B87-A685-7D0E4A208412}" dt="2022-06-08T08:26:01.666" v="2529" actId="20577"/>
          <ac:spMkLst>
            <pc:docMk/>
            <pc:sldMk cId="1087246138" sldId="276"/>
            <ac:spMk id="48" creationId="{C7127F6E-B69A-45F6-3027-5DDD583859FB}"/>
          </ac:spMkLst>
        </pc:spChg>
        <pc:spChg chg="mod">
          <ac:chgData name="573147466142" userId="a32b9356a911c1d6" providerId="LiveId" clId="{304250D3-F45D-4B87-A685-7D0E4A208412}" dt="2022-06-08T08:15:51.674" v="2422" actId="20577"/>
          <ac:spMkLst>
            <pc:docMk/>
            <pc:sldMk cId="1087246138" sldId="276"/>
            <ac:spMk id="1459" creationId="{00000000-0000-0000-0000-000000000000}"/>
          </ac:spMkLst>
        </pc:spChg>
        <pc:picChg chg="del">
          <ac:chgData name="573147466142" userId="a32b9356a911c1d6" providerId="LiveId" clId="{304250D3-F45D-4B87-A685-7D0E4A208412}" dt="2022-06-08T08:20:42.090" v="2444" actId="478"/>
          <ac:picMkLst>
            <pc:docMk/>
            <pc:sldMk cId="1087246138" sldId="276"/>
            <ac:picMk id="3" creationId="{F0201705-B58E-0562-1C6E-8642964C6652}"/>
          </ac:picMkLst>
        </pc:picChg>
        <pc:picChg chg="add del mod ord modCrop">
          <ac:chgData name="573147466142" userId="a32b9356a911c1d6" providerId="LiveId" clId="{304250D3-F45D-4B87-A685-7D0E4A208412}" dt="2022-06-08T08:22:06.469" v="2463" actId="478"/>
          <ac:picMkLst>
            <pc:docMk/>
            <pc:sldMk cId="1087246138" sldId="276"/>
            <ac:picMk id="4" creationId="{38E8D219-7A6E-C16C-0596-13F5048E3DC6}"/>
          </ac:picMkLst>
        </pc:picChg>
        <pc:picChg chg="add del">
          <ac:chgData name="573147466142" userId="a32b9356a911c1d6" providerId="LiveId" clId="{304250D3-F45D-4B87-A685-7D0E4A208412}" dt="2022-06-08T08:22:12.253" v="2465" actId="478"/>
          <ac:picMkLst>
            <pc:docMk/>
            <pc:sldMk cId="1087246138" sldId="276"/>
            <ac:picMk id="10" creationId="{D42F3291-B8CC-4F8A-C813-CC6DD801F9CF}"/>
          </ac:picMkLst>
        </pc:picChg>
        <pc:picChg chg="add mod ord modCrop">
          <ac:chgData name="573147466142" userId="a32b9356a911c1d6" providerId="LiveId" clId="{304250D3-F45D-4B87-A685-7D0E4A208412}" dt="2022-06-08T08:22:45.665" v="2478" actId="167"/>
          <ac:picMkLst>
            <pc:docMk/>
            <pc:sldMk cId="1087246138" sldId="276"/>
            <ac:picMk id="12" creationId="{95C7FF6A-254C-0216-8CF3-C51365F2B781}"/>
          </ac:picMkLst>
        </pc:picChg>
        <pc:cxnChg chg="mod">
          <ac:chgData name="573147466142" userId="a32b9356a911c1d6" providerId="LiveId" clId="{304250D3-F45D-4B87-A685-7D0E4A208412}" dt="2022-06-08T08:25:25.057" v="2510" actId="1076"/>
          <ac:cxnSpMkLst>
            <pc:docMk/>
            <pc:sldMk cId="1087246138" sldId="276"/>
            <ac:cxnSpMk id="27" creationId="{EBD7AB29-95F8-A3CE-26E2-8C2D021FB170}"/>
          </ac:cxnSpMkLst>
        </pc:cxnChg>
        <pc:cxnChg chg="mod">
          <ac:chgData name="573147466142" userId="a32b9356a911c1d6" providerId="LiveId" clId="{304250D3-F45D-4B87-A685-7D0E4A208412}" dt="2022-06-08T08:25:40.201" v="2515" actId="14100"/>
          <ac:cxnSpMkLst>
            <pc:docMk/>
            <pc:sldMk cId="1087246138" sldId="276"/>
            <ac:cxnSpMk id="31" creationId="{EBCA3C1E-6B44-CADC-8A3B-083A3A73A6A8}"/>
          </ac:cxnSpMkLst>
        </pc:cxnChg>
        <pc:cxnChg chg="add del mod">
          <ac:chgData name="573147466142" userId="a32b9356a911c1d6" providerId="LiveId" clId="{304250D3-F45D-4B87-A685-7D0E4A208412}" dt="2022-06-08T08:27:00.194" v="2550" actId="478"/>
          <ac:cxnSpMkLst>
            <pc:docMk/>
            <pc:sldMk cId="1087246138" sldId="276"/>
            <ac:cxnSpMk id="35" creationId="{A7F5C95B-DE0B-F130-ECE3-D099DA8E78B4}"/>
          </ac:cxnSpMkLst>
        </pc:cxnChg>
        <pc:cxnChg chg="add mod">
          <ac:chgData name="573147466142" userId="a32b9356a911c1d6" providerId="LiveId" clId="{304250D3-F45D-4B87-A685-7D0E4A208412}" dt="2022-06-08T08:27:49.824" v="2580" actId="208"/>
          <ac:cxnSpMkLst>
            <pc:docMk/>
            <pc:sldMk cId="1087246138" sldId="276"/>
            <ac:cxnSpMk id="36" creationId="{A1E165D1-07E4-5CF7-65CD-47D0326D5E9F}"/>
          </ac:cxnSpMkLst>
        </pc:cxnChg>
      </pc:sldChg>
      <pc:sldChg chg="addSp delSp modSp add del mod">
        <pc:chgData name="573147466142" userId="a32b9356a911c1d6" providerId="LiveId" clId="{304250D3-F45D-4B87-A685-7D0E4A208412}" dt="2022-06-08T08:19:54.870" v="2434" actId="47"/>
        <pc:sldMkLst>
          <pc:docMk/>
          <pc:sldMk cId="2003772918" sldId="277"/>
        </pc:sldMkLst>
        <pc:picChg chg="add del mod modCrop">
          <ac:chgData name="573147466142" userId="a32b9356a911c1d6" providerId="LiveId" clId="{304250D3-F45D-4B87-A685-7D0E4A208412}" dt="2022-06-08T08:19:52.702" v="2433" actId="21"/>
          <ac:picMkLst>
            <pc:docMk/>
            <pc:sldMk cId="2003772918" sldId="277"/>
            <ac:picMk id="3" creationId="{BD7753C2-CF29-6C84-7FAD-F60247006BDE}"/>
          </ac:picMkLst>
        </pc:picChg>
      </pc:sldChg>
      <pc:sldChg chg="del">
        <pc:chgData name="573147466142" userId="a32b9356a911c1d6" providerId="LiveId" clId="{304250D3-F45D-4B87-A685-7D0E4A208412}" dt="2022-06-08T07:58:24.418" v="1925" actId="47"/>
        <pc:sldMkLst>
          <pc:docMk/>
          <pc:sldMk cId="0" sldId="278"/>
        </pc:sldMkLst>
      </pc:sldChg>
      <pc:sldChg chg="del">
        <pc:chgData name="573147466142" userId="a32b9356a911c1d6" providerId="LiveId" clId="{304250D3-F45D-4B87-A685-7D0E4A208412}" dt="2022-06-08T07:58:24.676" v="1926" actId="47"/>
        <pc:sldMkLst>
          <pc:docMk/>
          <pc:sldMk cId="0" sldId="279"/>
        </pc:sldMkLst>
      </pc:sldChg>
      <pc:sldChg chg="del">
        <pc:chgData name="573147466142" userId="a32b9356a911c1d6" providerId="LiveId" clId="{304250D3-F45D-4B87-A685-7D0E4A208412}" dt="2022-06-08T07:58:24.929" v="1927" actId="47"/>
        <pc:sldMkLst>
          <pc:docMk/>
          <pc:sldMk cId="0" sldId="280"/>
        </pc:sldMkLst>
      </pc:sldChg>
      <pc:sldChg chg="del">
        <pc:chgData name="573147466142" userId="a32b9356a911c1d6" providerId="LiveId" clId="{304250D3-F45D-4B87-A685-7D0E4A208412}" dt="2022-06-08T07:58:25.142" v="1928" actId="47"/>
        <pc:sldMkLst>
          <pc:docMk/>
          <pc:sldMk cId="0" sldId="281"/>
        </pc:sldMkLst>
      </pc:sldChg>
      <pc:sldChg chg="del">
        <pc:chgData name="573147466142" userId="a32b9356a911c1d6" providerId="LiveId" clId="{304250D3-F45D-4B87-A685-7D0E4A208412}" dt="2022-06-08T07:58:26.719" v="1929" actId="47"/>
        <pc:sldMkLst>
          <pc:docMk/>
          <pc:sldMk cId="0" sldId="282"/>
        </pc:sldMkLst>
      </pc:sldChg>
      <pc:sldChg chg="del">
        <pc:chgData name="573147466142" userId="a32b9356a911c1d6" providerId="LiveId" clId="{304250D3-F45D-4B87-A685-7D0E4A208412}" dt="2022-06-08T07:58:27.317" v="1930" actId="47"/>
        <pc:sldMkLst>
          <pc:docMk/>
          <pc:sldMk cId="0" sldId="283"/>
        </pc:sldMkLst>
      </pc:sldChg>
      <pc:sldChg chg="del">
        <pc:chgData name="573147466142" userId="a32b9356a911c1d6" providerId="LiveId" clId="{304250D3-F45D-4B87-A685-7D0E4A208412}" dt="2022-06-08T07:58:27.858" v="1931" actId="47"/>
        <pc:sldMkLst>
          <pc:docMk/>
          <pc:sldMk cId="0" sldId="284"/>
        </pc:sldMkLst>
      </pc:sldChg>
      <pc:sldChg chg="del">
        <pc:chgData name="573147466142" userId="a32b9356a911c1d6" providerId="LiveId" clId="{304250D3-F45D-4B87-A685-7D0E4A208412}" dt="2022-06-08T07:58:28.378" v="1932" actId="47"/>
        <pc:sldMkLst>
          <pc:docMk/>
          <pc:sldMk cId="0" sldId="285"/>
        </pc:sldMkLst>
      </pc:sldChg>
      <pc:sldChg chg="del">
        <pc:chgData name="573147466142" userId="a32b9356a911c1d6" providerId="LiveId" clId="{304250D3-F45D-4B87-A685-7D0E4A208412}" dt="2022-06-08T07:58:28.950" v="1933" actId="47"/>
        <pc:sldMkLst>
          <pc:docMk/>
          <pc:sldMk cId="0" sldId="286"/>
        </pc:sldMkLst>
      </pc:sldChg>
      <pc:sldChg chg="del">
        <pc:chgData name="573147466142" userId="a32b9356a911c1d6" providerId="LiveId" clId="{304250D3-F45D-4B87-A685-7D0E4A208412}" dt="2022-06-08T07:58:29.580" v="1934" actId="47"/>
        <pc:sldMkLst>
          <pc:docMk/>
          <pc:sldMk cId="0" sldId="287"/>
        </pc:sldMkLst>
      </pc:sldChg>
      <pc:sldChg chg="del">
        <pc:chgData name="573147466142" userId="a32b9356a911c1d6" providerId="LiveId" clId="{304250D3-F45D-4B87-A685-7D0E4A208412}" dt="2022-06-08T07:58:30.055" v="1935" actId="47"/>
        <pc:sldMkLst>
          <pc:docMk/>
          <pc:sldMk cId="0" sldId="288"/>
        </pc:sldMkLst>
      </pc:sldChg>
      <pc:sldChg chg="del">
        <pc:chgData name="573147466142" userId="a32b9356a911c1d6" providerId="LiveId" clId="{304250D3-F45D-4B87-A685-7D0E4A208412}" dt="2022-06-08T07:58:30.471" v="1936" actId="47"/>
        <pc:sldMkLst>
          <pc:docMk/>
          <pc:sldMk cId="0" sldId="289"/>
        </pc:sldMkLst>
      </pc:sldChg>
      <pc:sldChg chg="del">
        <pc:chgData name="573147466142" userId="a32b9356a911c1d6" providerId="LiveId" clId="{304250D3-F45D-4B87-A685-7D0E4A208412}" dt="2022-06-08T07:58:30.831" v="1937" actId="47"/>
        <pc:sldMkLst>
          <pc:docMk/>
          <pc:sldMk cId="0" sldId="290"/>
        </pc:sldMkLst>
      </pc:sldChg>
      <pc:sldChg chg="del">
        <pc:chgData name="573147466142" userId="a32b9356a911c1d6" providerId="LiveId" clId="{304250D3-F45D-4B87-A685-7D0E4A208412}" dt="2022-06-08T07:58:31.077" v="1938" actId="47"/>
        <pc:sldMkLst>
          <pc:docMk/>
          <pc:sldMk cId="0" sldId="291"/>
        </pc:sldMkLst>
      </pc:sldChg>
      <pc:sldChg chg="del">
        <pc:chgData name="573147466142" userId="a32b9356a911c1d6" providerId="LiveId" clId="{304250D3-F45D-4B87-A685-7D0E4A208412}" dt="2022-06-08T07:58:31.517" v="1939" actId="47"/>
        <pc:sldMkLst>
          <pc:docMk/>
          <pc:sldMk cId="0" sldId="292"/>
        </pc:sldMkLst>
      </pc:sldChg>
      <pc:sldChg chg="del">
        <pc:chgData name="573147466142" userId="a32b9356a911c1d6" providerId="LiveId" clId="{304250D3-F45D-4B87-A685-7D0E4A208412}" dt="2022-06-08T07:58:31.806" v="1940" actId="47"/>
        <pc:sldMkLst>
          <pc:docMk/>
          <pc:sldMk cId="0" sldId="293"/>
        </pc:sldMkLst>
      </pc:sldChg>
      <pc:sldChg chg="del">
        <pc:chgData name="573147466142" userId="a32b9356a911c1d6" providerId="LiveId" clId="{304250D3-F45D-4B87-A685-7D0E4A208412}" dt="2022-06-08T07:58:32.104" v="1941" actId="47"/>
        <pc:sldMkLst>
          <pc:docMk/>
          <pc:sldMk cId="0" sldId="294"/>
        </pc:sldMkLst>
      </pc:sldChg>
      <pc:sldChg chg="del">
        <pc:chgData name="573147466142" userId="a32b9356a911c1d6" providerId="LiveId" clId="{304250D3-F45D-4B87-A685-7D0E4A208412}" dt="2022-06-08T07:58:32.527" v="1942" actId="47"/>
        <pc:sldMkLst>
          <pc:docMk/>
          <pc:sldMk cId="0" sldId="295"/>
        </pc:sldMkLst>
      </pc:sldChg>
      <pc:sldChg chg="del">
        <pc:chgData name="573147466142" userId="a32b9356a911c1d6" providerId="LiveId" clId="{304250D3-F45D-4B87-A685-7D0E4A208412}" dt="2022-06-08T07:58:33.113" v="1943" actId="47"/>
        <pc:sldMkLst>
          <pc:docMk/>
          <pc:sldMk cId="0" sldId="296"/>
        </pc:sldMkLst>
      </pc:sldChg>
      <pc:sldChg chg="del">
        <pc:chgData name="573147466142" userId="a32b9356a911c1d6" providerId="LiveId" clId="{304250D3-F45D-4B87-A685-7D0E4A208412}" dt="2022-06-08T07:58:33.814" v="1944" actId="47"/>
        <pc:sldMkLst>
          <pc:docMk/>
          <pc:sldMk cId="0" sldId="297"/>
        </pc:sldMkLst>
      </pc:sldChg>
      <pc:sldChg chg="del">
        <pc:chgData name="573147466142" userId="a32b9356a911c1d6" providerId="LiveId" clId="{304250D3-F45D-4B87-A685-7D0E4A208412}" dt="2022-06-08T07:58:34.099" v="1945" actId="47"/>
        <pc:sldMkLst>
          <pc:docMk/>
          <pc:sldMk cId="0" sldId="298"/>
        </pc:sldMkLst>
      </pc:sldChg>
      <pc:sldChg chg="del">
        <pc:chgData name="573147466142" userId="a32b9356a911c1d6" providerId="LiveId" clId="{304250D3-F45D-4B87-A685-7D0E4A208412}" dt="2022-06-08T07:58:34.388" v="1946" actId="47"/>
        <pc:sldMkLst>
          <pc:docMk/>
          <pc:sldMk cId="0" sldId="299"/>
        </pc:sldMkLst>
      </pc:sldChg>
      <pc:sldMasterChg chg="addSldLayout delSldLayout">
        <pc:chgData name="573147466142" userId="a32b9356a911c1d6" providerId="LiveId" clId="{304250D3-F45D-4B87-A685-7D0E4A208412}" dt="2022-06-08T07:58:25.142" v="1928" actId="47"/>
        <pc:sldMasterMkLst>
          <pc:docMk/>
          <pc:sldMasterMk cId="0" sldId="2147483676"/>
        </pc:sldMasterMkLst>
        <pc:sldLayoutChg chg="del">
          <pc:chgData name="573147466142" userId="a32b9356a911c1d6" providerId="LiveId" clId="{304250D3-F45D-4B87-A685-7D0E4A208412}" dt="2022-06-08T07:45:41.515" v="1905" actId="47"/>
          <pc:sldLayoutMkLst>
            <pc:docMk/>
            <pc:sldMasterMk cId="0" sldId="2147483676"/>
            <pc:sldLayoutMk cId="0" sldId="2147483649"/>
          </pc:sldLayoutMkLst>
        </pc:sldLayoutChg>
        <pc:sldLayoutChg chg="del">
          <pc:chgData name="573147466142" userId="a32b9356a911c1d6" providerId="LiveId" clId="{304250D3-F45D-4B87-A685-7D0E4A208412}" dt="2022-06-08T07:58:24.929" v="1927" actId="47"/>
          <pc:sldLayoutMkLst>
            <pc:docMk/>
            <pc:sldMasterMk cId="0" sldId="2147483676"/>
            <pc:sldLayoutMk cId="0" sldId="2147483650"/>
          </pc:sldLayoutMkLst>
        </pc:sldLayoutChg>
        <pc:sldLayoutChg chg="del">
          <pc:chgData name="573147466142" userId="a32b9356a911c1d6" providerId="LiveId" clId="{304250D3-F45D-4B87-A685-7D0E4A208412}" dt="2022-06-08T07:58:24.418" v="1925" actId="47"/>
          <pc:sldLayoutMkLst>
            <pc:docMk/>
            <pc:sldMasterMk cId="0" sldId="2147483676"/>
            <pc:sldLayoutMk cId="0" sldId="2147483652"/>
          </pc:sldLayoutMkLst>
        </pc:sldLayoutChg>
        <pc:sldLayoutChg chg="del">
          <pc:chgData name="573147466142" userId="a32b9356a911c1d6" providerId="LiveId" clId="{304250D3-F45D-4B87-A685-7D0E4A208412}" dt="2022-06-08T07:58:23.698" v="1922" actId="47"/>
          <pc:sldLayoutMkLst>
            <pc:docMk/>
            <pc:sldMasterMk cId="0" sldId="2147483676"/>
            <pc:sldLayoutMk cId="0" sldId="2147483653"/>
          </pc:sldLayoutMkLst>
        </pc:sldLayoutChg>
        <pc:sldLayoutChg chg="del">
          <pc:chgData name="573147466142" userId="a32b9356a911c1d6" providerId="LiveId" clId="{304250D3-F45D-4B87-A685-7D0E4A208412}" dt="2022-06-08T07:45:39.939" v="1903" actId="47"/>
          <pc:sldLayoutMkLst>
            <pc:docMk/>
            <pc:sldMasterMk cId="0" sldId="2147483676"/>
            <pc:sldLayoutMk cId="0" sldId="2147483654"/>
          </pc:sldLayoutMkLst>
        </pc:sldLayoutChg>
        <pc:sldLayoutChg chg="add del">
          <pc:chgData name="573147466142" userId="a32b9356a911c1d6" providerId="LiveId" clId="{304250D3-F45D-4B87-A685-7D0E4A208412}" dt="2022-06-08T07:05:47.825" v="58" actId="47"/>
          <pc:sldLayoutMkLst>
            <pc:docMk/>
            <pc:sldMasterMk cId="0" sldId="2147483676"/>
            <pc:sldLayoutMk cId="0" sldId="2147483655"/>
          </pc:sldLayoutMkLst>
        </pc:sldLayoutChg>
        <pc:sldLayoutChg chg="del">
          <pc:chgData name="573147466142" userId="a32b9356a911c1d6" providerId="LiveId" clId="{304250D3-F45D-4B87-A685-7D0E4A208412}" dt="2022-06-08T07:45:43.082" v="1907" actId="47"/>
          <pc:sldLayoutMkLst>
            <pc:docMk/>
            <pc:sldMasterMk cId="0" sldId="2147483676"/>
            <pc:sldLayoutMk cId="0" sldId="2147483656"/>
          </pc:sldLayoutMkLst>
        </pc:sldLayoutChg>
        <pc:sldLayoutChg chg="add del">
          <pc:chgData name="573147466142" userId="a32b9356a911c1d6" providerId="LiveId" clId="{304250D3-F45D-4B87-A685-7D0E4A208412}" dt="2022-06-08T07:05:47.416" v="57" actId="47"/>
          <pc:sldLayoutMkLst>
            <pc:docMk/>
            <pc:sldMasterMk cId="0" sldId="2147483676"/>
            <pc:sldLayoutMk cId="0" sldId="2147483659"/>
          </pc:sldLayoutMkLst>
        </pc:sldLayoutChg>
        <pc:sldLayoutChg chg="del">
          <pc:chgData name="573147466142" userId="a32b9356a911c1d6" providerId="LiveId" clId="{304250D3-F45D-4B87-A685-7D0E4A208412}" dt="2022-06-08T07:45:40.756" v="1904" actId="47"/>
          <pc:sldLayoutMkLst>
            <pc:docMk/>
            <pc:sldMasterMk cId="0" sldId="2147483676"/>
            <pc:sldLayoutMk cId="0" sldId="2147483660"/>
          </pc:sldLayoutMkLst>
        </pc:sldLayoutChg>
        <pc:sldLayoutChg chg="del">
          <pc:chgData name="573147466142" userId="a32b9356a911c1d6" providerId="LiveId" clId="{304250D3-F45D-4B87-A685-7D0E4A208412}" dt="2022-06-08T07:45:37.227" v="1900" actId="47"/>
          <pc:sldLayoutMkLst>
            <pc:docMk/>
            <pc:sldMasterMk cId="0" sldId="2147483676"/>
            <pc:sldLayoutMk cId="0" sldId="2147483661"/>
          </pc:sldLayoutMkLst>
        </pc:sldLayoutChg>
        <pc:sldLayoutChg chg="del">
          <pc:chgData name="573147466142" userId="a32b9356a911c1d6" providerId="LiveId" clId="{304250D3-F45D-4B87-A685-7D0E4A208412}" dt="2022-06-08T07:58:25.142" v="1928" actId="47"/>
          <pc:sldLayoutMkLst>
            <pc:docMk/>
            <pc:sldMasterMk cId="0" sldId="2147483676"/>
            <pc:sldLayoutMk cId="0" sldId="2147483662"/>
          </pc:sldLayoutMkLst>
        </pc:sldLayoutChg>
        <pc:sldLayoutChg chg="del">
          <pc:chgData name="573147466142" userId="a32b9356a911c1d6" providerId="LiveId" clId="{304250D3-F45D-4B87-A685-7D0E4A208412}" dt="2022-06-08T07:45:42.308" v="1906" actId="47"/>
          <pc:sldLayoutMkLst>
            <pc:docMk/>
            <pc:sldMasterMk cId="0" sldId="2147483676"/>
            <pc:sldLayoutMk cId="0" sldId="2147483664"/>
          </pc:sldLayoutMkLst>
        </pc:sldLayoutChg>
        <pc:sldLayoutChg chg="del">
          <pc:chgData name="573147466142" userId="a32b9356a911c1d6" providerId="LiveId" clId="{304250D3-F45D-4B87-A685-7D0E4A208412}" dt="2022-06-08T07:45:39.185" v="1902" actId="47"/>
          <pc:sldLayoutMkLst>
            <pc:docMk/>
            <pc:sldMasterMk cId="0" sldId="2147483676"/>
            <pc:sldLayoutMk cId="0" sldId="2147483665"/>
          </pc:sldLayoutMkLst>
        </pc:sldLayoutChg>
        <pc:sldLayoutChg chg="del">
          <pc:chgData name="573147466142" userId="a32b9356a911c1d6" providerId="LiveId" clId="{304250D3-F45D-4B87-A685-7D0E4A208412}" dt="2022-06-08T07:58:23.467" v="1921" actId="47"/>
          <pc:sldLayoutMkLst>
            <pc:docMk/>
            <pc:sldMasterMk cId="0" sldId="2147483676"/>
            <pc:sldLayoutMk cId="0" sldId="2147483666"/>
          </pc:sldLayoutMkLst>
        </pc:sldLayoutChg>
        <pc:sldLayoutChg chg="del">
          <pc:chgData name="573147466142" userId="a32b9356a911c1d6" providerId="LiveId" clId="{304250D3-F45D-4B87-A685-7D0E4A208412}" dt="2022-06-08T07:45:38.296" v="1901" actId="47"/>
          <pc:sldLayoutMkLst>
            <pc:docMk/>
            <pc:sldMasterMk cId="0" sldId="2147483676"/>
            <pc:sldLayoutMk cId="0" sldId="2147483667"/>
          </pc:sldLayoutMkLst>
        </pc:sldLayoutChg>
        <pc:sldLayoutChg chg="del">
          <pc:chgData name="573147466142" userId="a32b9356a911c1d6" providerId="LiveId" clId="{304250D3-F45D-4B87-A685-7D0E4A208412}" dt="2022-06-08T07:45:43.971" v="1908" actId="47"/>
          <pc:sldLayoutMkLst>
            <pc:docMk/>
            <pc:sldMasterMk cId="0" sldId="2147483676"/>
            <pc:sldLayoutMk cId="0" sldId="2147483668"/>
          </pc:sldLayoutMkLst>
        </pc:sldLayoutChg>
        <pc:sldLayoutChg chg="del">
          <pc:chgData name="573147466142" userId="a32b9356a911c1d6" providerId="LiveId" clId="{304250D3-F45D-4B87-A685-7D0E4A208412}" dt="2022-06-08T07:58:23.963" v="1923" actId="47"/>
          <pc:sldLayoutMkLst>
            <pc:docMk/>
            <pc:sldMasterMk cId="0" sldId="2147483676"/>
            <pc:sldLayoutMk cId="0" sldId="2147483670"/>
          </pc:sldLayoutMkLst>
        </pc:sldLayoutChg>
        <pc:sldLayoutChg chg="del">
          <pc:chgData name="573147466142" userId="a32b9356a911c1d6" providerId="LiveId" clId="{304250D3-F45D-4B87-A685-7D0E4A208412}" dt="2022-06-08T07:58:24.676" v="1926" actId="47"/>
          <pc:sldLayoutMkLst>
            <pc:docMk/>
            <pc:sldMasterMk cId="0" sldId="2147483676"/>
            <pc:sldLayoutMk cId="0" sldId="2147483671"/>
          </pc:sldLayoutMkLst>
        </pc:sldLayoutChg>
      </pc:sldMasterChg>
      <pc:sldMasterChg chg="del delSldLayout">
        <pc:chgData name="573147466142" userId="a32b9356a911c1d6" providerId="LiveId" clId="{304250D3-F45D-4B87-A685-7D0E4A208412}" dt="2022-06-08T07:58:34.388" v="1946" actId="47"/>
        <pc:sldMasterMkLst>
          <pc:docMk/>
          <pc:sldMasterMk cId="0" sldId="2147483677"/>
        </pc:sldMasterMkLst>
        <pc:sldLayoutChg chg="del">
          <pc:chgData name="573147466142" userId="a32b9356a911c1d6" providerId="LiveId" clId="{304250D3-F45D-4B87-A685-7D0E4A208412}" dt="2022-06-08T07:58:34.388" v="1946" actId="47"/>
          <pc:sldLayoutMkLst>
            <pc:docMk/>
            <pc:sldMasterMk cId="0" sldId="2147483677"/>
            <pc:sldLayoutMk cId="0" sldId="2147483674"/>
          </pc:sldLayoutMkLst>
        </pc:sldLayoutChg>
        <pc:sldLayoutChg chg="del">
          <pc:chgData name="573147466142" userId="a32b9356a911c1d6" providerId="LiveId" clId="{304250D3-F45D-4B87-A685-7D0E4A208412}" dt="2022-06-08T07:58:31.517" v="1939" actId="47"/>
          <pc:sldLayoutMkLst>
            <pc:docMk/>
            <pc:sldMasterMk cId="0" sldId="2147483677"/>
            <pc:sldLayoutMk cId="0" sldId="214748367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1294fbbc520_0_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1294fbbc520_0_7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128e79bbb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128e79bbb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c6ac5e8787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c6ac5e8787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1294fbbc520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1294fbbc520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1294fbbc520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1294fbbc520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163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1294fbbc520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1294fbbc520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984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1294fbbc520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1294fbbc520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562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1294fbbc520_0_4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1294fbbc520_0_4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3" y="-113"/>
            <a:ext cx="9143957" cy="5143800"/>
            <a:chOff x="-23" y="-113"/>
            <a:chExt cx="9143957" cy="51438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23" y="428816"/>
              <a:ext cx="9143957" cy="4285892"/>
              <a:chOff x="1498200" y="758458"/>
              <a:chExt cx="4352400" cy="362658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1498200" y="75845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1498200" y="112111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1498200" y="148377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1498200" y="184643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1498200" y="220909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1498200" y="257174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1498200" y="293440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1498200" y="329706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1498200" y="365972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1498200" y="402238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1498200" y="438503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" name="Google Shape;22;p2"/>
            <p:cNvGrpSpPr/>
            <p:nvPr/>
          </p:nvGrpSpPr>
          <p:grpSpPr>
            <a:xfrm>
              <a:off x="435719" y="-113"/>
              <a:ext cx="8272799" cy="5143800"/>
              <a:chOff x="435719" y="-113"/>
              <a:chExt cx="8272799" cy="5143800"/>
            </a:xfrm>
          </p:grpSpPr>
          <p:cxnSp>
            <p:nvCxnSpPr>
              <p:cNvPr id="23" name="Google Shape;23;p2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3834925" y="1069334"/>
            <a:ext cx="4586700" cy="2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3834925" y="3555359"/>
            <a:ext cx="4586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27"/>
          <p:cNvSpPr txBox="1">
            <a:spLocks noGrp="1"/>
          </p:cNvSpPr>
          <p:nvPr>
            <p:ph type="sldNum" idx="12"/>
          </p:nvPr>
        </p:nvSpPr>
        <p:spPr>
          <a:xfrm>
            <a:off x="8618700" y="4608575"/>
            <a:ext cx="444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236" name="Google Shape;1236;p27"/>
          <p:cNvGrpSpPr/>
          <p:nvPr/>
        </p:nvGrpSpPr>
        <p:grpSpPr>
          <a:xfrm>
            <a:off x="-23" y="-113"/>
            <a:ext cx="9143957" cy="5143800"/>
            <a:chOff x="-23" y="-113"/>
            <a:chExt cx="9143957" cy="5143800"/>
          </a:xfrm>
        </p:grpSpPr>
        <p:grpSp>
          <p:nvGrpSpPr>
            <p:cNvPr id="1237" name="Google Shape;1237;p27"/>
            <p:cNvGrpSpPr/>
            <p:nvPr/>
          </p:nvGrpSpPr>
          <p:grpSpPr>
            <a:xfrm>
              <a:off x="-23" y="428816"/>
              <a:ext cx="9143957" cy="4285892"/>
              <a:chOff x="1498200" y="758458"/>
              <a:chExt cx="4352400" cy="3626580"/>
            </a:xfrm>
          </p:grpSpPr>
          <p:cxnSp>
            <p:nvCxnSpPr>
              <p:cNvPr id="1238" name="Google Shape;1238;p27"/>
              <p:cNvCxnSpPr/>
              <p:nvPr/>
            </p:nvCxnSpPr>
            <p:spPr>
              <a:xfrm>
                <a:off x="1498200" y="75845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9" name="Google Shape;1239;p27"/>
              <p:cNvCxnSpPr/>
              <p:nvPr/>
            </p:nvCxnSpPr>
            <p:spPr>
              <a:xfrm>
                <a:off x="1498200" y="112111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7"/>
              <p:cNvCxnSpPr/>
              <p:nvPr/>
            </p:nvCxnSpPr>
            <p:spPr>
              <a:xfrm>
                <a:off x="1498200" y="148377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7"/>
              <p:cNvCxnSpPr/>
              <p:nvPr/>
            </p:nvCxnSpPr>
            <p:spPr>
              <a:xfrm>
                <a:off x="1498200" y="184643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7"/>
              <p:cNvCxnSpPr/>
              <p:nvPr/>
            </p:nvCxnSpPr>
            <p:spPr>
              <a:xfrm>
                <a:off x="1498200" y="220909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7"/>
              <p:cNvCxnSpPr/>
              <p:nvPr/>
            </p:nvCxnSpPr>
            <p:spPr>
              <a:xfrm>
                <a:off x="1498200" y="257174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7"/>
              <p:cNvCxnSpPr/>
              <p:nvPr/>
            </p:nvCxnSpPr>
            <p:spPr>
              <a:xfrm>
                <a:off x="1498200" y="293440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7"/>
              <p:cNvCxnSpPr/>
              <p:nvPr/>
            </p:nvCxnSpPr>
            <p:spPr>
              <a:xfrm>
                <a:off x="1498200" y="329706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7"/>
              <p:cNvCxnSpPr/>
              <p:nvPr/>
            </p:nvCxnSpPr>
            <p:spPr>
              <a:xfrm>
                <a:off x="1498200" y="365972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7"/>
              <p:cNvCxnSpPr/>
              <p:nvPr/>
            </p:nvCxnSpPr>
            <p:spPr>
              <a:xfrm>
                <a:off x="1498200" y="402238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7"/>
              <p:cNvCxnSpPr/>
              <p:nvPr/>
            </p:nvCxnSpPr>
            <p:spPr>
              <a:xfrm>
                <a:off x="1498200" y="438503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49" name="Google Shape;1249;p27"/>
            <p:cNvGrpSpPr/>
            <p:nvPr/>
          </p:nvGrpSpPr>
          <p:grpSpPr>
            <a:xfrm>
              <a:off x="435719" y="-113"/>
              <a:ext cx="8272799" cy="5143800"/>
              <a:chOff x="435719" y="-113"/>
              <a:chExt cx="8272799" cy="5143800"/>
            </a:xfrm>
          </p:grpSpPr>
          <p:cxnSp>
            <p:nvCxnSpPr>
              <p:cNvPr id="1250" name="Google Shape;1250;p27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7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7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7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27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27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7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7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8" name="Google Shape;1258;p27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9" name="Google Shape;1259;p27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7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1" name="Google Shape;1261;p27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2" name="Google Shape;1262;p27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3" name="Google Shape;1263;p27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4" name="Google Shape;1264;p27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5" name="Google Shape;1265;p27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6" name="Google Shape;1266;p27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7" name="Google Shape;1267;p27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8" name="Google Shape;1268;p27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9" name="Google Shape;1269;p27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70" name="Google Shape;1270;p27"/>
          <p:cNvSpPr/>
          <p:nvPr/>
        </p:nvSpPr>
        <p:spPr>
          <a:xfrm rot="5400000">
            <a:off x="8718750" y="4508525"/>
            <a:ext cx="325200" cy="525300"/>
          </a:xfrm>
          <a:prstGeom prst="round2SameRect">
            <a:avLst>
              <a:gd name="adj1" fmla="val 0"/>
              <a:gd name="adj2" fmla="val 161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27"/>
          <p:cNvSpPr txBox="1">
            <a:spLocks noGrp="1"/>
          </p:cNvSpPr>
          <p:nvPr>
            <p:ph type="sldNum" idx="2"/>
          </p:nvPr>
        </p:nvSpPr>
        <p:spPr>
          <a:xfrm>
            <a:off x="8618700" y="4608575"/>
            <a:ext cx="444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lvl="2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lvl="3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lvl="4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lvl="5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lvl="6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lvl="7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lvl="8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272" name="Google Shape;1272;p27"/>
          <p:cNvGrpSpPr/>
          <p:nvPr/>
        </p:nvGrpSpPr>
        <p:grpSpPr>
          <a:xfrm>
            <a:off x="-112828" y="4456330"/>
            <a:ext cx="1578821" cy="386627"/>
            <a:chOff x="7363450" y="667500"/>
            <a:chExt cx="1275300" cy="312300"/>
          </a:xfrm>
        </p:grpSpPr>
        <p:sp>
          <p:nvSpPr>
            <p:cNvPr id="1273" name="Google Shape;1273;p27"/>
            <p:cNvSpPr/>
            <p:nvPr/>
          </p:nvSpPr>
          <p:spPr>
            <a:xfrm>
              <a:off x="7363450" y="667500"/>
              <a:ext cx="1275300" cy="312300"/>
            </a:xfrm>
            <a:prstGeom prst="roundRect">
              <a:avLst>
                <a:gd name="adj" fmla="val 116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4" name="Google Shape;1274;p27"/>
            <p:cNvGrpSpPr/>
            <p:nvPr/>
          </p:nvGrpSpPr>
          <p:grpSpPr>
            <a:xfrm>
              <a:off x="7443949" y="715353"/>
              <a:ext cx="1114303" cy="216594"/>
              <a:chOff x="7426472" y="715353"/>
              <a:chExt cx="1114303" cy="216594"/>
            </a:xfrm>
          </p:grpSpPr>
          <p:sp>
            <p:nvSpPr>
              <p:cNvPr id="1275" name="Google Shape;1275;p27"/>
              <p:cNvSpPr/>
              <p:nvPr/>
            </p:nvSpPr>
            <p:spPr>
              <a:xfrm>
                <a:off x="7426472" y="715353"/>
                <a:ext cx="232989" cy="216594"/>
              </a:xfrm>
              <a:custGeom>
                <a:avLst/>
                <a:gdLst/>
                <a:ahLst/>
                <a:cxnLst/>
                <a:rect l="l" t="t" r="r" b="b"/>
                <a:pathLst>
                  <a:path w="26461" h="24606" extrusionOk="0">
                    <a:moveTo>
                      <a:pt x="13250" y="0"/>
                    </a:moveTo>
                    <a:cubicBezTo>
                      <a:pt x="12598" y="0"/>
                      <a:pt x="11937" y="53"/>
                      <a:pt x="11272" y="161"/>
                    </a:cubicBezTo>
                    <a:cubicBezTo>
                      <a:pt x="4526" y="1249"/>
                      <a:pt x="0" y="7602"/>
                      <a:pt x="1088" y="14304"/>
                    </a:cubicBezTo>
                    <a:cubicBezTo>
                      <a:pt x="2067" y="20337"/>
                      <a:pt x="7277" y="24606"/>
                      <a:pt x="13195" y="24606"/>
                    </a:cubicBezTo>
                    <a:cubicBezTo>
                      <a:pt x="13853" y="24606"/>
                      <a:pt x="14519" y="24553"/>
                      <a:pt x="15188" y="24445"/>
                    </a:cubicBezTo>
                    <a:cubicBezTo>
                      <a:pt x="21891" y="23357"/>
                      <a:pt x="26460" y="17046"/>
                      <a:pt x="25372" y="10344"/>
                    </a:cubicBezTo>
                    <a:cubicBezTo>
                      <a:pt x="24392" y="4307"/>
                      <a:pt x="19175" y="0"/>
                      <a:pt x="132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7513053" y="770402"/>
                <a:ext cx="82010" cy="106501"/>
              </a:xfrm>
              <a:custGeom>
                <a:avLst/>
                <a:gdLst/>
                <a:ahLst/>
                <a:cxnLst/>
                <a:rect l="l" t="t" r="r" b="b"/>
                <a:pathLst>
                  <a:path w="9314" h="12099" extrusionOk="0">
                    <a:moveTo>
                      <a:pt x="1" y="0"/>
                    </a:moveTo>
                    <a:lnTo>
                      <a:pt x="1" y="12099"/>
                    </a:lnTo>
                    <a:lnTo>
                      <a:pt x="9314" y="60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77" name="Google Shape;1277;p27"/>
              <p:cNvCxnSpPr/>
              <p:nvPr/>
            </p:nvCxnSpPr>
            <p:spPr>
              <a:xfrm>
                <a:off x="7704375" y="823650"/>
                <a:ext cx="836400" cy="0"/>
              </a:xfrm>
              <a:prstGeom prst="straightConnector1">
                <a:avLst/>
              </a:pr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7"/>
              <p:cNvCxnSpPr/>
              <p:nvPr/>
            </p:nvCxnSpPr>
            <p:spPr>
              <a:xfrm>
                <a:off x="7704375" y="823650"/>
                <a:ext cx="414600" cy="0"/>
              </a:xfrm>
              <a:prstGeom prst="straightConnector1">
                <a:avLst/>
              </a:pr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79" name="Google Shape;1279;p27"/>
          <p:cNvGrpSpPr/>
          <p:nvPr/>
        </p:nvGrpSpPr>
        <p:grpSpPr>
          <a:xfrm>
            <a:off x="7981528" y="-87575"/>
            <a:ext cx="1275300" cy="701100"/>
            <a:chOff x="6501375" y="456775"/>
            <a:chExt cx="1275300" cy="701100"/>
          </a:xfrm>
        </p:grpSpPr>
        <p:sp>
          <p:nvSpPr>
            <p:cNvPr id="1280" name="Google Shape;1280;p27"/>
            <p:cNvSpPr/>
            <p:nvPr/>
          </p:nvSpPr>
          <p:spPr>
            <a:xfrm>
              <a:off x="6501375" y="456775"/>
              <a:ext cx="1275300" cy="701100"/>
            </a:xfrm>
            <a:prstGeom prst="roundRect">
              <a:avLst>
                <a:gd name="adj" fmla="val 1161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7"/>
            <p:cNvSpPr/>
            <p:nvPr/>
          </p:nvSpPr>
          <p:spPr>
            <a:xfrm>
              <a:off x="6866284" y="553237"/>
              <a:ext cx="546486" cy="508175"/>
            </a:xfrm>
            <a:custGeom>
              <a:avLst/>
              <a:gdLst/>
              <a:ahLst/>
              <a:cxnLst/>
              <a:rect l="l" t="t" r="r" b="b"/>
              <a:pathLst>
                <a:path w="26461" h="24606" extrusionOk="0">
                  <a:moveTo>
                    <a:pt x="13250" y="0"/>
                  </a:moveTo>
                  <a:cubicBezTo>
                    <a:pt x="12598" y="0"/>
                    <a:pt x="11937" y="53"/>
                    <a:pt x="11272" y="161"/>
                  </a:cubicBezTo>
                  <a:cubicBezTo>
                    <a:pt x="4526" y="1249"/>
                    <a:pt x="0" y="7602"/>
                    <a:pt x="1088" y="14304"/>
                  </a:cubicBezTo>
                  <a:cubicBezTo>
                    <a:pt x="2067" y="20337"/>
                    <a:pt x="7277" y="24606"/>
                    <a:pt x="13195" y="24606"/>
                  </a:cubicBezTo>
                  <a:cubicBezTo>
                    <a:pt x="13853" y="24606"/>
                    <a:pt x="14519" y="24553"/>
                    <a:pt x="15188" y="24445"/>
                  </a:cubicBezTo>
                  <a:cubicBezTo>
                    <a:pt x="21891" y="23357"/>
                    <a:pt x="26460" y="17046"/>
                    <a:pt x="25372" y="10344"/>
                  </a:cubicBezTo>
                  <a:cubicBezTo>
                    <a:pt x="24392" y="4307"/>
                    <a:pt x="19175" y="0"/>
                    <a:pt x="13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7"/>
            <p:cNvSpPr/>
            <p:nvPr/>
          </p:nvSpPr>
          <p:spPr>
            <a:xfrm>
              <a:off x="7069402" y="682388"/>
              <a:ext cx="192357" cy="249875"/>
            </a:xfrm>
            <a:custGeom>
              <a:avLst/>
              <a:gdLst/>
              <a:ahLst/>
              <a:cxnLst/>
              <a:rect l="l" t="t" r="r" b="b"/>
              <a:pathLst>
                <a:path w="9314" h="12099" extrusionOk="0">
                  <a:moveTo>
                    <a:pt x="1" y="0"/>
                  </a:moveTo>
                  <a:lnTo>
                    <a:pt x="1" y="12099"/>
                  </a:lnTo>
                  <a:lnTo>
                    <a:pt x="9314" y="60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27"/>
          <p:cNvGrpSpPr/>
          <p:nvPr/>
        </p:nvGrpSpPr>
        <p:grpSpPr>
          <a:xfrm>
            <a:off x="8599822" y="735357"/>
            <a:ext cx="657000" cy="657000"/>
            <a:chOff x="1754319" y="3382375"/>
            <a:chExt cx="657000" cy="657000"/>
          </a:xfrm>
        </p:grpSpPr>
        <p:sp>
          <p:nvSpPr>
            <p:cNvPr id="1284" name="Google Shape;1284;p27"/>
            <p:cNvSpPr/>
            <p:nvPr/>
          </p:nvSpPr>
          <p:spPr>
            <a:xfrm>
              <a:off x="1754319" y="3382375"/>
              <a:ext cx="657000" cy="6570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7"/>
            <p:cNvSpPr/>
            <p:nvPr/>
          </p:nvSpPr>
          <p:spPr>
            <a:xfrm>
              <a:off x="1964585" y="3620550"/>
              <a:ext cx="242708" cy="199544"/>
            </a:xfrm>
            <a:custGeom>
              <a:avLst/>
              <a:gdLst/>
              <a:ahLst/>
              <a:cxnLst/>
              <a:rect l="l" t="t" r="r" b="b"/>
              <a:pathLst>
                <a:path w="11752" h="9662" extrusionOk="0">
                  <a:moveTo>
                    <a:pt x="8574" y="0"/>
                  </a:moveTo>
                  <a:cubicBezTo>
                    <a:pt x="10315" y="44"/>
                    <a:pt x="11751" y="1436"/>
                    <a:pt x="11751" y="3221"/>
                  </a:cubicBezTo>
                  <a:cubicBezTo>
                    <a:pt x="11751" y="6485"/>
                    <a:pt x="5876" y="9662"/>
                    <a:pt x="5876" y="9662"/>
                  </a:cubicBezTo>
                  <a:cubicBezTo>
                    <a:pt x="5876" y="9662"/>
                    <a:pt x="1" y="6398"/>
                    <a:pt x="1" y="3221"/>
                  </a:cubicBezTo>
                  <a:cubicBezTo>
                    <a:pt x="1" y="1436"/>
                    <a:pt x="1437" y="0"/>
                    <a:pt x="3178" y="0"/>
                  </a:cubicBezTo>
                  <a:lnTo>
                    <a:pt x="3178" y="0"/>
                  </a:lnTo>
                  <a:cubicBezTo>
                    <a:pt x="4266" y="0"/>
                    <a:pt x="5267" y="566"/>
                    <a:pt x="5876" y="1436"/>
                  </a:cubicBezTo>
                  <a:cubicBezTo>
                    <a:pt x="6485" y="566"/>
                    <a:pt x="7486" y="0"/>
                    <a:pt x="8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27"/>
          <p:cNvGrpSpPr/>
          <p:nvPr/>
        </p:nvGrpSpPr>
        <p:grpSpPr>
          <a:xfrm>
            <a:off x="-112822" y="3699307"/>
            <a:ext cx="657000" cy="657000"/>
            <a:chOff x="1260850" y="1118325"/>
            <a:chExt cx="657000" cy="657000"/>
          </a:xfrm>
        </p:grpSpPr>
        <p:sp>
          <p:nvSpPr>
            <p:cNvPr id="1287" name="Google Shape;1287;p27"/>
            <p:cNvSpPr/>
            <p:nvPr/>
          </p:nvSpPr>
          <p:spPr>
            <a:xfrm>
              <a:off x="1260850" y="1118325"/>
              <a:ext cx="657000" cy="6570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7"/>
            <p:cNvSpPr/>
            <p:nvPr/>
          </p:nvSpPr>
          <p:spPr>
            <a:xfrm>
              <a:off x="1472952" y="1314244"/>
              <a:ext cx="86307" cy="262473"/>
            </a:xfrm>
            <a:custGeom>
              <a:avLst/>
              <a:gdLst/>
              <a:ahLst/>
              <a:cxnLst/>
              <a:rect l="l" t="t" r="r" b="b"/>
              <a:pathLst>
                <a:path w="4179" h="12709" extrusionOk="0">
                  <a:moveTo>
                    <a:pt x="1089" y="10228"/>
                  </a:moveTo>
                  <a:lnTo>
                    <a:pt x="1089" y="9880"/>
                  </a:lnTo>
                  <a:cubicBezTo>
                    <a:pt x="1089" y="9706"/>
                    <a:pt x="1089" y="9488"/>
                    <a:pt x="1132" y="9314"/>
                  </a:cubicBezTo>
                  <a:cubicBezTo>
                    <a:pt x="1132" y="9097"/>
                    <a:pt x="1132" y="8879"/>
                    <a:pt x="1132" y="8705"/>
                  </a:cubicBezTo>
                  <a:cubicBezTo>
                    <a:pt x="1176" y="8531"/>
                    <a:pt x="1132" y="8400"/>
                    <a:pt x="1132" y="8270"/>
                  </a:cubicBezTo>
                  <a:cubicBezTo>
                    <a:pt x="1176" y="7878"/>
                    <a:pt x="1089" y="7486"/>
                    <a:pt x="915" y="7095"/>
                  </a:cubicBezTo>
                  <a:cubicBezTo>
                    <a:pt x="697" y="6746"/>
                    <a:pt x="392" y="6485"/>
                    <a:pt x="1" y="6311"/>
                  </a:cubicBezTo>
                  <a:cubicBezTo>
                    <a:pt x="218" y="6224"/>
                    <a:pt x="392" y="6094"/>
                    <a:pt x="566" y="5963"/>
                  </a:cubicBezTo>
                  <a:cubicBezTo>
                    <a:pt x="697" y="5833"/>
                    <a:pt x="828" y="5702"/>
                    <a:pt x="915" y="5528"/>
                  </a:cubicBezTo>
                  <a:cubicBezTo>
                    <a:pt x="1002" y="5354"/>
                    <a:pt x="1089" y="5180"/>
                    <a:pt x="1132" y="4962"/>
                  </a:cubicBezTo>
                  <a:cubicBezTo>
                    <a:pt x="1176" y="4745"/>
                    <a:pt x="1176" y="4527"/>
                    <a:pt x="1176" y="4266"/>
                  </a:cubicBezTo>
                  <a:lnTo>
                    <a:pt x="1176" y="3874"/>
                  </a:lnTo>
                  <a:cubicBezTo>
                    <a:pt x="1176" y="3657"/>
                    <a:pt x="1176" y="3482"/>
                    <a:pt x="1132" y="3265"/>
                  </a:cubicBezTo>
                  <a:cubicBezTo>
                    <a:pt x="1089" y="3047"/>
                    <a:pt x="1132" y="2873"/>
                    <a:pt x="1089" y="2743"/>
                  </a:cubicBezTo>
                  <a:cubicBezTo>
                    <a:pt x="1089" y="2569"/>
                    <a:pt x="1089" y="2438"/>
                    <a:pt x="1089" y="2351"/>
                  </a:cubicBezTo>
                  <a:cubicBezTo>
                    <a:pt x="1045" y="1698"/>
                    <a:pt x="1263" y="1045"/>
                    <a:pt x="1785" y="567"/>
                  </a:cubicBezTo>
                  <a:cubicBezTo>
                    <a:pt x="2264" y="175"/>
                    <a:pt x="3047" y="1"/>
                    <a:pt x="4179" y="1"/>
                  </a:cubicBezTo>
                  <a:lnTo>
                    <a:pt x="4179" y="1524"/>
                  </a:lnTo>
                  <a:lnTo>
                    <a:pt x="3874" y="1524"/>
                  </a:lnTo>
                  <a:cubicBezTo>
                    <a:pt x="3613" y="1524"/>
                    <a:pt x="3352" y="1568"/>
                    <a:pt x="3091" y="1611"/>
                  </a:cubicBezTo>
                  <a:cubicBezTo>
                    <a:pt x="2916" y="1655"/>
                    <a:pt x="2786" y="1742"/>
                    <a:pt x="2655" y="1916"/>
                  </a:cubicBezTo>
                  <a:cubicBezTo>
                    <a:pt x="2568" y="2046"/>
                    <a:pt x="2481" y="2220"/>
                    <a:pt x="2481" y="2395"/>
                  </a:cubicBezTo>
                  <a:cubicBezTo>
                    <a:pt x="2438" y="2656"/>
                    <a:pt x="2438" y="2873"/>
                    <a:pt x="2438" y="3134"/>
                  </a:cubicBezTo>
                  <a:lnTo>
                    <a:pt x="2438" y="3657"/>
                  </a:lnTo>
                  <a:lnTo>
                    <a:pt x="2438" y="4745"/>
                  </a:lnTo>
                  <a:cubicBezTo>
                    <a:pt x="2525" y="5354"/>
                    <a:pt x="2220" y="5963"/>
                    <a:pt x="1741" y="6311"/>
                  </a:cubicBezTo>
                  <a:cubicBezTo>
                    <a:pt x="2220" y="6616"/>
                    <a:pt x="2481" y="7182"/>
                    <a:pt x="2438" y="7791"/>
                  </a:cubicBezTo>
                  <a:lnTo>
                    <a:pt x="2438" y="8009"/>
                  </a:lnTo>
                  <a:lnTo>
                    <a:pt x="2438" y="8400"/>
                  </a:lnTo>
                  <a:lnTo>
                    <a:pt x="2438" y="8748"/>
                  </a:lnTo>
                  <a:lnTo>
                    <a:pt x="2438" y="9053"/>
                  </a:lnTo>
                  <a:lnTo>
                    <a:pt x="2438" y="9836"/>
                  </a:lnTo>
                  <a:cubicBezTo>
                    <a:pt x="2438" y="10010"/>
                    <a:pt x="2481" y="10228"/>
                    <a:pt x="2525" y="10402"/>
                  </a:cubicBezTo>
                  <a:cubicBezTo>
                    <a:pt x="2568" y="10576"/>
                    <a:pt x="2655" y="10707"/>
                    <a:pt x="2742" y="10794"/>
                  </a:cubicBezTo>
                  <a:cubicBezTo>
                    <a:pt x="2873" y="10881"/>
                    <a:pt x="3003" y="10968"/>
                    <a:pt x="3178" y="11011"/>
                  </a:cubicBezTo>
                  <a:cubicBezTo>
                    <a:pt x="3395" y="11055"/>
                    <a:pt x="3656" y="11055"/>
                    <a:pt x="3874" y="11055"/>
                  </a:cubicBezTo>
                  <a:lnTo>
                    <a:pt x="4004" y="11055"/>
                  </a:lnTo>
                  <a:lnTo>
                    <a:pt x="4135" y="11055"/>
                  </a:lnTo>
                  <a:lnTo>
                    <a:pt x="4135" y="12622"/>
                  </a:lnTo>
                  <a:cubicBezTo>
                    <a:pt x="3308" y="12709"/>
                    <a:pt x="2481" y="12491"/>
                    <a:pt x="1785" y="12056"/>
                  </a:cubicBezTo>
                  <a:cubicBezTo>
                    <a:pt x="1263" y="11621"/>
                    <a:pt x="1002" y="10924"/>
                    <a:pt x="1089" y="10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7"/>
            <p:cNvSpPr/>
            <p:nvPr/>
          </p:nvSpPr>
          <p:spPr>
            <a:xfrm>
              <a:off x="1624851" y="1314244"/>
              <a:ext cx="85398" cy="261585"/>
            </a:xfrm>
            <a:custGeom>
              <a:avLst/>
              <a:gdLst/>
              <a:ahLst/>
              <a:cxnLst/>
              <a:rect l="l" t="t" r="r" b="b"/>
              <a:pathLst>
                <a:path w="4135" h="12666" extrusionOk="0">
                  <a:moveTo>
                    <a:pt x="3090" y="10228"/>
                  </a:moveTo>
                  <a:cubicBezTo>
                    <a:pt x="3177" y="10924"/>
                    <a:pt x="2916" y="11577"/>
                    <a:pt x="2394" y="12012"/>
                  </a:cubicBezTo>
                  <a:cubicBezTo>
                    <a:pt x="1698" y="12448"/>
                    <a:pt x="827" y="12665"/>
                    <a:pt x="0" y="12578"/>
                  </a:cubicBezTo>
                  <a:lnTo>
                    <a:pt x="0" y="11055"/>
                  </a:lnTo>
                  <a:lnTo>
                    <a:pt x="131" y="11055"/>
                  </a:lnTo>
                  <a:lnTo>
                    <a:pt x="305" y="11055"/>
                  </a:lnTo>
                  <a:cubicBezTo>
                    <a:pt x="566" y="11055"/>
                    <a:pt x="871" y="11011"/>
                    <a:pt x="1132" y="10924"/>
                  </a:cubicBezTo>
                  <a:cubicBezTo>
                    <a:pt x="1350" y="10837"/>
                    <a:pt x="1480" y="10707"/>
                    <a:pt x="1567" y="10533"/>
                  </a:cubicBezTo>
                  <a:cubicBezTo>
                    <a:pt x="1654" y="10359"/>
                    <a:pt x="1698" y="10141"/>
                    <a:pt x="1698" y="9923"/>
                  </a:cubicBezTo>
                  <a:lnTo>
                    <a:pt x="1698" y="9009"/>
                  </a:lnTo>
                  <a:lnTo>
                    <a:pt x="1698" y="8705"/>
                  </a:lnTo>
                  <a:lnTo>
                    <a:pt x="1698" y="8357"/>
                  </a:lnTo>
                  <a:lnTo>
                    <a:pt x="1698" y="7965"/>
                  </a:lnTo>
                  <a:lnTo>
                    <a:pt x="1698" y="7747"/>
                  </a:lnTo>
                  <a:cubicBezTo>
                    <a:pt x="1654" y="7138"/>
                    <a:pt x="1959" y="6572"/>
                    <a:pt x="2438" y="6268"/>
                  </a:cubicBezTo>
                  <a:cubicBezTo>
                    <a:pt x="1915" y="5920"/>
                    <a:pt x="1654" y="5310"/>
                    <a:pt x="1698" y="4701"/>
                  </a:cubicBezTo>
                  <a:lnTo>
                    <a:pt x="1698" y="4440"/>
                  </a:lnTo>
                  <a:lnTo>
                    <a:pt x="1698" y="4092"/>
                  </a:lnTo>
                  <a:lnTo>
                    <a:pt x="1698" y="3744"/>
                  </a:lnTo>
                  <a:lnTo>
                    <a:pt x="1698" y="3526"/>
                  </a:lnTo>
                  <a:lnTo>
                    <a:pt x="1698" y="2569"/>
                  </a:lnTo>
                  <a:cubicBezTo>
                    <a:pt x="1698" y="2351"/>
                    <a:pt x="1654" y="2177"/>
                    <a:pt x="1567" y="1959"/>
                  </a:cubicBezTo>
                  <a:cubicBezTo>
                    <a:pt x="1480" y="1785"/>
                    <a:pt x="1306" y="1698"/>
                    <a:pt x="1132" y="1611"/>
                  </a:cubicBezTo>
                  <a:cubicBezTo>
                    <a:pt x="871" y="1524"/>
                    <a:pt x="566" y="1524"/>
                    <a:pt x="305" y="1524"/>
                  </a:cubicBezTo>
                  <a:lnTo>
                    <a:pt x="0" y="1524"/>
                  </a:lnTo>
                  <a:lnTo>
                    <a:pt x="0" y="1"/>
                  </a:lnTo>
                  <a:cubicBezTo>
                    <a:pt x="1132" y="1"/>
                    <a:pt x="1959" y="175"/>
                    <a:pt x="2394" y="567"/>
                  </a:cubicBezTo>
                  <a:cubicBezTo>
                    <a:pt x="2916" y="1002"/>
                    <a:pt x="3177" y="1655"/>
                    <a:pt x="3134" y="2307"/>
                  </a:cubicBezTo>
                  <a:lnTo>
                    <a:pt x="3134" y="2699"/>
                  </a:lnTo>
                  <a:cubicBezTo>
                    <a:pt x="3134" y="2873"/>
                    <a:pt x="3134" y="3047"/>
                    <a:pt x="3090" y="3265"/>
                  </a:cubicBezTo>
                  <a:cubicBezTo>
                    <a:pt x="3047" y="3439"/>
                    <a:pt x="3090" y="3657"/>
                    <a:pt x="3047" y="3831"/>
                  </a:cubicBezTo>
                  <a:cubicBezTo>
                    <a:pt x="3003" y="4048"/>
                    <a:pt x="3047" y="4179"/>
                    <a:pt x="3047" y="4266"/>
                  </a:cubicBezTo>
                  <a:cubicBezTo>
                    <a:pt x="3003" y="4483"/>
                    <a:pt x="3003" y="4745"/>
                    <a:pt x="3047" y="4962"/>
                  </a:cubicBezTo>
                  <a:cubicBezTo>
                    <a:pt x="3090" y="5180"/>
                    <a:pt x="3134" y="5354"/>
                    <a:pt x="3264" y="5528"/>
                  </a:cubicBezTo>
                  <a:cubicBezTo>
                    <a:pt x="3351" y="5658"/>
                    <a:pt x="3482" y="5833"/>
                    <a:pt x="3613" y="5963"/>
                  </a:cubicBezTo>
                  <a:cubicBezTo>
                    <a:pt x="3787" y="6094"/>
                    <a:pt x="3961" y="6181"/>
                    <a:pt x="4135" y="6311"/>
                  </a:cubicBezTo>
                  <a:cubicBezTo>
                    <a:pt x="3787" y="6485"/>
                    <a:pt x="3482" y="6746"/>
                    <a:pt x="3264" y="7095"/>
                  </a:cubicBezTo>
                  <a:cubicBezTo>
                    <a:pt x="3090" y="7486"/>
                    <a:pt x="3003" y="7878"/>
                    <a:pt x="3003" y="8313"/>
                  </a:cubicBezTo>
                  <a:lnTo>
                    <a:pt x="3003" y="8748"/>
                  </a:lnTo>
                  <a:cubicBezTo>
                    <a:pt x="3003" y="8922"/>
                    <a:pt x="3003" y="9140"/>
                    <a:pt x="3047" y="9314"/>
                  </a:cubicBezTo>
                  <a:cubicBezTo>
                    <a:pt x="3090" y="9532"/>
                    <a:pt x="3047" y="9706"/>
                    <a:pt x="3090" y="9923"/>
                  </a:cubicBezTo>
                  <a:cubicBezTo>
                    <a:pt x="3134" y="10097"/>
                    <a:pt x="3090" y="10185"/>
                    <a:pt x="3090" y="10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5"/>
          <p:cNvGrpSpPr/>
          <p:nvPr/>
        </p:nvGrpSpPr>
        <p:grpSpPr>
          <a:xfrm>
            <a:off x="-23" y="-113"/>
            <a:ext cx="9143957" cy="5143800"/>
            <a:chOff x="-23" y="-113"/>
            <a:chExt cx="9143957" cy="5143800"/>
          </a:xfrm>
        </p:grpSpPr>
        <p:grpSp>
          <p:nvGrpSpPr>
            <p:cNvPr id="125" name="Google Shape;125;p5"/>
            <p:cNvGrpSpPr/>
            <p:nvPr/>
          </p:nvGrpSpPr>
          <p:grpSpPr>
            <a:xfrm>
              <a:off x="-23" y="428816"/>
              <a:ext cx="9143957" cy="4285892"/>
              <a:chOff x="1498200" y="758458"/>
              <a:chExt cx="4352400" cy="3626580"/>
            </a:xfrm>
          </p:grpSpPr>
          <p:cxnSp>
            <p:nvCxnSpPr>
              <p:cNvPr id="126" name="Google Shape;126;p5"/>
              <p:cNvCxnSpPr/>
              <p:nvPr/>
            </p:nvCxnSpPr>
            <p:spPr>
              <a:xfrm>
                <a:off x="1498200" y="75845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5"/>
              <p:cNvCxnSpPr/>
              <p:nvPr/>
            </p:nvCxnSpPr>
            <p:spPr>
              <a:xfrm>
                <a:off x="1498200" y="112111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5"/>
              <p:cNvCxnSpPr/>
              <p:nvPr/>
            </p:nvCxnSpPr>
            <p:spPr>
              <a:xfrm>
                <a:off x="1498200" y="148377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5"/>
              <p:cNvCxnSpPr/>
              <p:nvPr/>
            </p:nvCxnSpPr>
            <p:spPr>
              <a:xfrm>
                <a:off x="1498200" y="184643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5"/>
              <p:cNvCxnSpPr/>
              <p:nvPr/>
            </p:nvCxnSpPr>
            <p:spPr>
              <a:xfrm>
                <a:off x="1498200" y="220909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5"/>
              <p:cNvCxnSpPr/>
              <p:nvPr/>
            </p:nvCxnSpPr>
            <p:spPr>
              <a:xfrm>
                <a:off x="1498200" y="257174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5"/>
              <p:cNvCxnSpPr/>
              <p:nvPr/>
            </p:nvCxnSpPr>
            <p:spPr>
              <a:xfrm>
                <a:off x="1498200" y="293440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5"/>
              <p:cNvCxnSpPr/>
              <p:nvPr/>
            </p:nvCxnSpPr>
            <p:spPr>
              <a:xfrm>
                <a:off x="1498200" y="329706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5"/>
              <p:cNvCxnSpPr/>
              <p:nvPr/>
            </p:nvCxnSpPr>
            <p:spPr>
              <a:xfrm>
                <a:off x="1498200" y="365972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5"/>
              <p:cNvCxnSpPr/>
              <p:nvPr/>
            </p:nvCxnSpPr>
            <p:spPr>
              <a:xfrm>
                <a:off x="1498200" y="402238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5"/>
              <p:cNvCxnSpPr/>
              <p:nvPr/>
            </p:nvCxnSpPr>
            <p:spPr>
              <a:xfrm>
                <a:off x="1498200" y="438503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7" name="Google Shape;137;p5"/>
            <p:cNvGrpSpPr/>
            <p:nvPr/>
          </p:nvGrpSpPr>
          <p:grpSpPr>
            <a:xfrm>
              <a:off x="435719" y="-113"/>
              <a:ext cx="8272799" cy="5143800"/>
              <a:chOff x="435719" y="-113"/>
              <a:chExt cx="8272799" cy="5143800"/>
            </a:xfrm>
          </p:grpSpPr>
          <p:cxnSp>
            <p:nvCxnSpPr>
              <p:cNvPr id="138" name="Google Shape;138;p5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5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5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5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5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5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5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5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5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5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5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5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5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5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5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5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5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5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5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5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8" name="Google Shape;158;p5"/>
          <p:cNvSpPr txBox="1">
            <a:spLocks noGrp="1"/>
          </p:cNvSpPr>
          <p:nvPr>
            <p:ph type="subTitle" idx="1"/>
          </p:nvPr>
        </p:nvSpPr>
        <p:spPr>
          <a:xfrm>
            <a:off x="1131269" y="2638450"/>
            <a:ext cx="3013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subTitle" idx="2"/>
          </p:nvPr>
        </p:nvSpPr>
        <p:spPr>
          <a:xfrm>
            <a:off x="1131269" y="3009850"/>
            <a:ext cx="30132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subTitle" idx="3"/>
          </p:nvPr>
        </p:nvSpPr>
        <p:spPr>
          <a:xfrm>
            <a:off x="4999531" y="2638450"/>
            <a:ext cx="3013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subTitle" idx="4"/>
          </p:nvPr>
        </p:nvSpPr>
        <p:spPr>
          <a:xfrm>
            <a:off x="4999531" y="3009850"/>
            <a:ext cx="30132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63" name="Google Shape;163;p5"/>
          <p:cNvSpPr/>
          <p:nvPr/>
        </p:nvSpPr>
        <p:spPr>
          <a:xfrm rot="5400000">
            <a:off x="8718750" y="4508525"/>
            <a:ext cx="325200" cy="525300"/>
          </a:xfrm>
          <a:prstGeom prst="round2SameRect">
            <a:avLst>
              <a:gd name="adj1" fmla="val 0"/>
              <a:gd name="adj2" fmla="val 161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 txBox="1">
            <a:spLocks noGrp="1"/>
          </p:cNvSpPr>
          <p:nvPr>
            <p:ph type="sldNum" idx="12"/>
          </p:nvPr>
        </p:nvSpPr>
        <p:spPr>
          <a:xfrm>
            <a:off x="8618700" y="4608575"/>
            <a:ext cx="444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lvl="2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lvl="3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lvl="4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lvl="5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lvl="6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lvl="7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lvl="8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5" name="Google Shape;165;p5"/>
          <p:cNvGrpSpPr/>
          <p:nvPr/>
        </p:nvGrpSpPr>
        <p:grpSpPr>
          <a:xfrm>
            <a:off x="-102475" y="3742425"/>
            <a:ext cx="657000" cy="657000"/>
            <a:chOff x="1260850" y="1118325"/>
            <a:chExt cx="657000" cy="657000"/>
          </a:xfrm>
        </p:grpSpPr>
        <p:sp>
          <p:nvSpPr>
            <p:cNvPr id="166" name="Google Shape;166;p5"/>
            <p:cNvSpPr/>
            <p:nvPr/>
          </p:nvSpPr>
          <p:spPr>
            <a:xfrm>
              <a:off x="1260850" y="1118325"/>
              <a:ext cx="657000" cy="6570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1472952" y="1314244"/>
              <a:ext cx="86307" cy="262473"/>
            </a:xfrm>
            <a:custGeom>
              <a:avLst/>
              <a:gdLst/>
              <a:ahLst/>
              <a:cxnLst/>
              <a:rect l="l" t="t" r="r" b="b"/>
              <a:pathLst>
                <a:path w="4179" h="12709" extrusionOk="0">
                  <a:moveTo>
                    <a:pt x="1089" y="10228"/>
                  </a:moveTo>
                  <a:lnTo>
                    <a:pt x="1089" y="9880"/>
                  </a:lnTo>
                  <a:cubicBezTo>
                    <a:pt x="1089" y="9706"/>
                    <a:pt x="1089" y="9488"/>
                    <a:pt x="1132" y="9314"/>
                  </a:cubicBezTo>
                  <a:cubicBezTo>
                    <a:pt x="1132" y="9097"/>
                    <a:pt x="1132" y="8879"/>
                    <a:pt x="1132" y="8705"/>
                  </a:cubicBezTo>
                  <a:cubicBezTo>
                    <a:pt x="1176" y="8531"/>
                    <a:pt x="1132" y="8400"/>
                    <a:pt x="1132" y="8270"/>
                  </a:cubicBezTo>
                  <a:cubicBezTo>
                    <a:pt x="1176" y="7878"/>
                    <a:pt x="1089" y="7486"/>
                    <a:pt x="915" y="7095"/>
                  </a:cubicBezTo>
                  <a:cubicBezTo>
                    <a:pt x="697" y="6746"/>
                    <a:pt x="392" y="6485"/>
                    <a:pt x="1" y="6311"/>
                  </a:cubicBezTo>
                  <a:cubicBezTo>
                    <a:pt x="218" y="6224"/>
                    <a:pt x="392" y="6094"/>
                    <a:pt x="566" y="5963"/>
                  </a:cubicBezTo>
                  <a:cubicBezTo>
                    <a:pt x="697" y="5833"/>
                    <a:pt x="828" y="5702"/>
                    <a:pt x="915" y="5528"/>
                  </a:cubicBezTo>
                  <a:cubicBezTo>
                    <a:pt x="1002" y="5354"/>
                    <a:pt x="1089" y="5180"/>
                    <a:pt x="1132" y="4962"/>
                  </a:cubicBezTo>
                  <a:cubicBezTo>
                    <a:pt x="1176" y="4745"/>
                    <a:pt x="1176" y="4527"/>
                    <a:pt x="1176" y="4266"/>
                  </a:cubicBezTo>
                  <a:lnTo>
                    <a:pt x="1176" y="3874"/>
                  </a:lnTo>
                  <a:cubicBezTo>
                    <a:pt x="1176" y="3657"/>
                    <a:pt x="1176" y="3482"/>
                    <a:pt x="1132" y="3265"/>
                  </a:cubicBezTo>
                  <a:cubicBezTo>
                    <a:pt x="1089" y="3047"/>
                    <a:pt x="1132" y="2873"/>
                    <a:pt x="1089" y="2743"/>
                  </a:cubicBezTo>
                  <a:cubicBezTo>
                    <a:pt x="1089" y="2569"/>
                    <a:pt x="1089" y="2438"/>
                    <a:pt x="1089" y="2351"/>
                  </a:cubicBezTo>
                  <a:cubicBezTo>
                    <a:pt x="1045" y="1698"/>
                    <a:pt x="1263" y="1045"/>
                    <a:pt x="1785" y="567"/>
                  </a:cubicBezTo>
                  <a:cubicBezTo>
                    <a:pt x="2264" y="175"/>
                    <a:pt x="3047" y="1"/>
                    <a:pt x="4179" y="1"/>
                  </a:cubicBezTo>
                  <a:lnTo>
                    <a:pt x="4179" y="1524"/>
                  </a:lnTo>
                  <a:lnTo>
                    <a:pt x="3874" y="1524"/>
                  </a:lnTo>
                  <a:cubicBezTo>
                    <a:pt x="3613" y="1524"/>
                    <a:pt x="3352" y="1568"/>
                    <a:pt x="3091" y="1611"/>
                  </a:cubicBezTo>
                  <a:cubicBezTo>
                    <a:pt x="2916" y="1655"/>
                    <a:pt x="2786" y="1742"/>
                    <a:pt x="2655" y="1916"/>
                  </a:cubicBezTo>
                  <a:cubicBezTo>
                    <a:pt x="2568" y="2046"/>
                    <a:pt x="2481" y="2220"/>
                    <a:pt x="2481" y="2395"/>
                  </a:cubicBezTo>
                  <a:cubicBezTo>
                    <a:pt x="2438" y="2656"/>
                    <a:pt x="2438" y="2873"/>
                    <a:pt x="2438" y="3134"/>
                  </a:cubicBezTo>
                  <a:lnTo>
                    <a:pt x="2438" y="3657"/>
                  </a:lnTo>
                  <a:lnTo>
                    <a:pt x="2438" y="4745"/>
                  </a:lnTo>
                  <a:cubicBezTo>
                    <a:pt x="2525" y="5354"/>
                    <a:pt x="2220" y="5963"/>
                    <a:pt x="1741" y="6311"/>
                  </a:cubicBezTo>
                  <a:cubicBezTo>
                    <a:pt x="2220" y="6616"/>
                    <a:pt x="2481" y="7182"/>
                    <a:pt x="2438" y="7791"/>
                  </a:cubicBezTo>
                  <a:lnTo>
                    <a:pt x="2438" y="8009"/>
                  </a:lnTo>
                  <a:lnTo>
                    <a:pt x="2438" y="8400"/>
                  </a:lnTo>
                  <a:lnTo>
                    <a:pt x="2438" y="8748"/>
                  </a:lnTo>
                  <a:lnTo>
                    <a:pt x="2438" y="9053"/>
                  </a:lnTo>
                  <a:lnTo>
                    <a:pt x="2438" y="9836"/>
                  </a:lnTo>
                  <a:cubicBezTo>
                    <a:pt x="2438" y="10010"/>
                    <a:pt x="2481" y="10228"/>
                    <a:pt x="2525" y="10402"/>
                  </a:cubicBezTo>
                  <a:cubicBezTo>
                    <a:pt x="2568" y="10576"/>
                    <a:pt x="2655" y="10707"/>
                    <a:pt x="2742" y="10794"/>
                  </a:cubicBezTo>
                  <a:cubicBezTo>
                    <a:pt x="2873" y="10881"/>
                    <a:pt x="3003" y="10968"/>
                    <a:pt x="3178" y="11011"/>
                  </a:cubicBezTo>
                  <a:cubicBezTo>
                    <a:pt x="3395" y="11055"/>
                    <a:pt x="3656" y="11055"/>
                    <a:pt x="3874" y="11055"/>
                  </a:cubicBezTo>
                  <a:lnTo>
                    <a:pt x="4004" y="11055"/>
                  </a:lnTo>
                  <a:lnTo>
                    <a:pt x="4135" y="11055"/>
                  </a:lnTo>
                  <a:lnTo>
                    <a:pt x="4135" y="12622"/>
                  </a:lnTo>
                  <a:cubicBezTo>
                    <a:pt x="3308" y="12709"/>
                    <a:pt x="2481" y="12491"/>
                    <a:pt x="1785" y="12056"/>
                  </a:cubicBezTo>
                  <a:cubicBezTo>
                    <a:pt x="1263" y="11621"/>
                    <a:pt x="1002" y="10924"/>
                    <a:pt x="1089" y="10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624851" y="1314244"/>
              <a:ext cx="85398" cy="261585"/>
            </a:xfrm>
            <a:custGeom>
              <a:avLst/>
              <a:gdLst/>
              <a:ahLst/>
              <a:cxnLst/>
              <a:rect l="l" t="t" r="r" b="b"/>
              <a:pathLst>
                <a:path w="4135" h="12666" extrusionOk="0">
                  <a:moveTo>
                    <a:pt x="3090" y="10228"/>
                  </a:moveTo>
                  <a:cubicBezTo>
                    <a:pt x="3177" y="10924"/>
                    <a:pt x="2916" y="11577"/>
                    <a:pt x="2394" y="12012"/>
                  </a:cubicBezTo>
                  <a:cubicBezTo>
                    <a:pt x="1698" y="12448"/>
                    <a:pt x="827" y="12665"/>
                    <a:pt x="0" y="12578"/>
                  </a:cubicBezTo>
                  <a:lnTo>
                    <a:pt x="0" y="11055"/>
                  </a:lnTo>
                  <a:lnTo>
                    <a:pt x="131" y="11055"/>
                  </a:lnTo>
                  <a:lnTo>
                    <a:pt x="305" y="11055"/>
                  </a:lnTo>
                  <a:cubicBezTo>
                    <a:pt x="566" y="11055"/>
                    <a:pt x="871" y="11011"/>
                    <a:pt x="1132" y="10924"/>
                  </a:cubicBezTo>
                  <a:cubicBezTo>
                    <a:pt x="1350" y="10837"/>
                    <a:pt x="1480" y="10707"/>
                    <a:pt x="1567" y="10533"/>
                  </a:cubicBezTo>
                  <a:cubicBezTo>
                    <a:pt x="1654" y="10359"/>
                    <a:pt x="1698" y="10141"/>
                    <a:pt x="1698" y="9923"/>
                  </a:cubicBezTo>
                  <a:lnTo>
                    <a:pt x="1698" y="9009"/>
                  </a:lnTo>
                  <a:lnTo>
                    <a:pt x="1698" y="8705"/>
                  </a:lnTo>
                  <a:lnTo>
                    <a:pt x="1698" y="8357"/>
                  </a:lnTo>
                  <a:lnTo>
                    <a:pt x="1698" y="7965"/>
                  </a:lnTo>
                  <a:lnTo>
                    <a:pt x="1698" y="7747"/>
                  </a:lnTo>
                  <a:cubicBezTo>
                    <a:pt x="1654" y="7138"/>
                    <a:pt x="1959" y="6572"/>
                    <a:pt x="2438" y="6268"/>
                  </a:cubicBezTo>
                  <a:cubicBezTo>
                    <a:pt x="1915" y="5920"/>
                    <a:pt x="1654" y="5310"/>
                    <a:pt x="1698" y="4701"/>
                  </a:cubicBezTo>
                  <a:lnTo>
                    <a:pt x="1698" y="4440"/>
                  </a:lnTo>
                  <a:lnTo>
                    <a:pt x="1698" y="4092"/>
                  </a:lnTo>
                  <a:lnTo>
                    <a:pt x="1698" y="3744"/>
                  </a:lnTo>
                  <a:lnTo>
                    <a:pt x="1698" y="3526"/>
                  </a:lnTo>
                  <a:lnTo>
                    <a:pt x="1698" y="2569"/>
                  </a:lnTo>
                  <a:cubicBezTo>
                    <a:pt x="1698" y="2351"/>
                    <a:pt x="1654" y="2177"/>
                    <a:pt x="1567" y="1959"/>
                  </a:cubicBezTo>
                  <a:cubicBezTo>
                    <a:pt x="1480" y="1785"/>
                    <a:pt x="1306" y="1698"/>
                    <a:pt x="1132" y="1611"/>
                  </a:cubicBezTo>
                  <a:cubicBezTo>
                    <a:pt x="871" y="1524"/>
                    <a:pt x="566" y="1524"/>
                    <a:pt x="305" y="1524"/>
                  </a:cubicBezTo>
                  <a:lnTo>
                    <a:pt x="0" y="1524"/>
                  </a:lnTo>
                  <a:lnTo>
                    <a:pt x="0" y="1"/>
                  </a:lnTo>
                  <a:cubicBezTo>
                    <a:pt x="1132" y="1"/>
                    <a:pt x="1959" y="175"/>
                    <a:pt x="2394" y="567"/>
                  </a:cubicBezTo>
                  <a:cubicBezTo>
                    <a:pt x="2916" y="1002"/>
                    <a:pt x="3177" y="1655"/>
                    <a:pt x="3134" y="2307"/>
                  </a:cubicBezTo>
                  <a:lnTo>
                    <a:pt x="3134" y="2699"/>
                  </a:lnTo>
                  <a:cubicBezTo>
                    <a:pt x="3134" y="2873"/>
                    <a:pt x="3134" y="3047"/>
                    <a:pt x="3090" y="3265"/>
                  </a:cubicBezTo>
                  <a:cubicBezTo>
                    <a:pt x="3047" y="3439"/>
                    <a:pt x="3090" y="3657"/>
                    <a:pt x="3047" y="3831"/>
                  </a:cubicBezTo>
                  <a:cubicBezTo>
                    <a:pt x="3003" y="4048"/>
                    <a:pt x="3047" y="4179"/>
                    <a:pt x="3047" y="4266"/>
                  </a:cubicBezTo>
                  <a:cubicBezTo>
                    <a:pt x="3003" y="4483"/>
                    <a:pt x="3003" y="4745"/>
                    <a:pt x="3047" y="4962"/>
                  </a:cubicBezTo>
                  <a:cubicBezTo>
                    <a:pt x="3090" y="5180"/>
                    <a:pt x="3134" y="5354"/>
                    <a:pt x="3264" y="5528"/>
                  </a:cubicBezTo>
                  <a:cubicBezTo>
                    <a:pt x="3351" y="5658"/>
                    <a:pt x="3482" y="5833"/>
                    <a:pt x="3613" y="5963"/>
                  </a:cubicBezTo>
                  <a:cubicBezTo>
                    <a:pt x="3787" y="6094"/>
                    <a:pt x="3961" y="6181"/>
                    <a:pt x="4135" y="6311"/>
                  </a:cubicBezTo>
                  <a:cubicBezTo>
                    <a:pt x="3787" y="6485"/>
                    <a:pt x="3482" y="6746"/>
                    <a:pt x="3264" y="7095"/>
                  </a:cubicBezTo>
                  <a:cubicBezTo>
                    <a:pt x="3090" y="7486"/>
                    <a:pt x="3003" y="7878"/>
                    <a:pt x="3003" y="8313"/>
                  </a:cubicBezTo>
                  <a:lnTo>
                    <a:pt x="3003" y="8748"/>
                  </a:lnTo>
                  <a:cubicBezTo>
                    <a:pt x="3003" y="8922"/>
                    <a:pt x="3003" y="9140"/>
                    <a:pt x="3047" y="9314"/>
                  </a:cubicBezTo>
                  <a:cubicBezTo>
                    <a:pt x="3090" y="9532"/>
                    <a:pt x="3047" y="9706"/>
                    <a:pt x="3090" y="9923"/>
                  </a:cubicBezTo>
                  <a:cubicBezTo>
                    <a:pt x="3134" y="10097"/>
                    <a:pt x="3090" y="10185"/>
                    <a:pt x="3090" y="10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5"/>
          <p:cNvGrpSpPr/>
          <p:nvPr/>
        </p:nvGrpSpPr>
        <p:grpSpPr>
          <a:xfrm>
            <a:off x="8581807" y="687575"/>
            <a:ext cx="657000" cy="657000"/>
            <a:chOff x="5613707" y="890350"/>
            <a:chExt cx="657000" cy="657000"/>
          </a:xfrm>
        </p:grpSpPr>
        <p:sp>
          <p:nvSpPr>
            <p:cNvPr id="170" name="Google Shape;170;p5"/>
            <p:cNvSpPr/>
            <p:nvPr/>
          </p:nvSpPr>
          <p:spPr>
            <a:xfrm>
              <a:off x="5613707" y="890350"/>
              <a:ext cx="657000" cy="6570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5848267" y="1081469"/>
              <a:ext cx="189652" cy="274141"/>
            </a:xfrm>
            <a:custGeom>
              <a:avLst/>
              <a:gdLst/>
              <a:ahLst/>
              <a:cxnLst/>
              <a:rect l="l" t="t" r="r" b="b"/>
              <a:pathLst>
                <a:path w="9183" h="13274" extrusionOk="0">
                  <a:moveTo>
                    <a:pt x="4570" y="0"/>
                  </a:moveTo>
                  <a:cubicBezTo>
                    <a:pt x="2046" y="0"/>
                    <a:pt x="0" y="2046"/>
                    <a:pt x="0" y="4570"/>
                  </a:cubicBezTo>
                  <a:cubicBezTo>
                    <a:pt x="0" y="9575"/>
                    <a:pt x="4570" y="13274"/>
                    <a:pt x="4570" y="13274"/>
                  </a:cubicBezTo>
                  <a:cubicBezTo>
                    <a:pt x="4570" y="13274"/>
                    <a:pt x="9183" y="9966"/>
                    <a:pt x="9183" y="4570"/>
                  </a:cubicBezTo>
                  <a:cubicBezTo>
                    <a:pt x="9183" y="2046"/>
                    <a:pt x="7138" y="0"/>
                    <a:pt x="4570" y="0"/>
                  </a:cubicBezTo>
                  <a:close/>
                  <a:moveTo>
                    <a:pt x="4570" y="7616"/>
                  </a:moveTo>
                  <a:cubicBezTo>
                    <a:pt x="1872" y="7616"/>
                    <a:pt x="523" y="4352"/>
                    <a:pt x="2437" y="2437"/>
                  </a:cubicBezTo>
                  <a:cubicBezTo>
                    <a:pt x="4352" y="523"/>
                    <a:pt x="7616" y="1872"/>
                    <a:pt x="7616" y="4570"/>
                  </a:cubicBezTo>
                  <a:cubicBezTo>
                    <a:pt x="7616" y="6267"/>
                    <a:pt x="6267" y="7616"/>
                    <a:pt x="4570" y="76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5"/>
          <p:cNvGrpSpPr/>
          <p:nvPr/>
        </p:nvGrpSpPr>
        <p:grpSpPr>
          <a:xfrm>
            <a:off x="7299925" y="214298"/>
            <a:ext cx="2243400" cy="325200"/>
            <a:chOff x="716950" y="418773"/>
            <a:chExt cx="2243400" cy="325200"/>
          </a:xfrm>
        </p:grpSpPr>
        <p:sp>
          <p:nvSpPr>
            <p:cNvPr id="173" name="Google Shape;173;p5"/>
            <p:cNvSpPr/>
            <p:nvPr/>
          </p:nvSpPr>
          <p:spPr>
            <a:xfrm>
              <a:off x="716950" y="418773"/>
              <a:ext cx="2243400" cy="325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5"/>
            <p:cNvGrpSpPr/>
            <p:nvPr/>
          </p:nvGrpSpPr>
          <p:grpSpPr>
            <a:xfrm>
              <a:off x="815263" y="495410"/>
              <a:ext cx="2046775" cy="171925"/>
              <a:chOff x="3764925" y="3301825"/>
              <a:chExt cx="2046775" cy="171925"/>
            </a:xfrm>
          </p:grpSpPr>
          <p:sp>
            <p:nvSpPr>
              <p:cNvPr id="175" name="Google Shape;175;p5"/>
              <p:cNvSpPr/>
              <p:nvPr/>
            </p:nvSpPr>
            <p:spPr>
              <a:xfrm>
                <a:off x="3764925" y="3357738"/>
                <a:ext cx="2035325" cy="60100"/>
              </a:xfrm>
              <a:custGeom>
                <a:avLst/>
                <a:gdLst/>
                <a:ahLst/>
                <a:cxnLst/>
                <a:rect l="l" t="t" r="r" b="b"/>
                <a:pathLst>
                  <a:path w="81413" h="2404" extrusionOk="0">
                    <a:moveTo>
                      <a:pt x="1202" y="1"/>
                    </a:moveTo>
                    <a:cubicBezTo>
                      <a:pt x="539" y="1"/>
                      <a:pt x="1" y="539"/>
                      <a:pt x="1" y="1202"/>
                    </a:cubicBezTo>
                    <a:cubicBezTo>
                      <a:pt x="1" y="1865"/>
                      <a:pt x="539" y="2404"/>
                      <a:pt x="1202" y="2404"/>
                    </a:cubicBezTo>
                    <a:lnTo>
                      <a:pt x="80170" y="2404"/>
                    </a:lnTo>
                    <a:cubicBezTo>
                      <a:pt x="80833" y="2404"/>
                      <a:pt x="81413" y="1865"/>
                      <a:pt x="81413" y="1202"/>
                    </a:cubicBezTo>
                    <a:cubicBezTo>
                      <a:pt x="81413" y="539"/>
                      <a:pt x="80833" y="1"/>
                      <a:pt x="801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5061725" y="3357738"/>
                <a:ext cx="749975" cy="60300"/>
              </a:xfrm>
              <a:custGeom>
                <a:avLst/>
                <a:gdLst/>
                <a:ahLst/>
                <a:cxnLst/>
                <a:rect l="l" t="t" r="r" b="b"/>
                <a:pathLst>
                  <a:path w="29999" h="2412" extrusionOk="0">
                    <a:moveTo>
                      <a:pt x="28415" y="0"/>
                    </a:moveTo>
                    <a:cubicBezTo>
                      <a:pt x="28377" y="0"/>
                      <a:pt x="28338" y="2"/>
                      <a:pt x="28298" y="5"/>
                    </a:cubicBezTo>
                    <a:lnTo>
                      <a:pt x="0" y="5"/>
                    </a:lnTo>
                    <a:lnTo>
                      <a:pt x="0" y="2408"/>
                    </a:lnTo>
                    <a:lnTo>
                      <a:pt x="28298" y="2408"/>
                    </a:lnTo>
                    <a:cubicBezTo>
                      <a:pt x="28338" y="2410"/>
                      <a:pt x="28377" y="2412"/>
                      <a:pt x="28415" y="2412"/>
                    </a:cubicBezTo>
                    <a:cubicBezTo>
                      <a:pt x="29999" y="2412"/>
                      <a:pt x="29999" y="0"/>
                      <a:pt x="284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4974725" y="3301825"/>
                <a:ext cx="200950" cy="1719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6877" extrusionOk="0">
                    <a:moveTo>
                      <a:pt x="4599" y="0"/>
                    </a:moveTo>
                    <a:cubicBezTo>
                      <a:pt x="1575" y="0"/>
                      <a:pt x="0" y="3688"/>
                      <a:pt x="2196" y="5842"/>
                    </a:cubicBezTo>
                    <a:cubicBezTo>
                      <a:pt x="2898" y="6557"/>
                      <a:pt x="3762" y="6877"/>
                      <a:pt x="4608" y="6877"/>
                    </a:cubicBezTo>
                    <a:cubicBezTo>
                      <a:pt x="6361" y="6877"/>
                      <a:pt x="8038" y="5507"/>
                      <a:pt x="8038" y="3439"/>
                    </a:cubicBezTo>
                    <a:cubicBezTo>
                      <a:pt x="8038" y="1533"/>
                      <a:pt x="6505" y="0"/>
                      <a:pt x="45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8" name="Google Shape;178;p5"/>
          <p:cNvGrpSpPr/>
          <p:nvPr/>
        </p:nvGrpSpPr>
        <p:grpSpPr>
          <a:xfrm>
            <a:off x="-102475" y="4547154"/>
            <a:ext cx="1571609" cy="386621"/>
            <a:chOff x="694548" y="2135027"/>
            <a:chExt cx="919500" cy="226200"/>
          </a:xfrm>
        </p:grpSpPr>
        <p:sp>
          <p:nvSpPr>
            <p:cNvPr id="179" name="Google Shape;179;p5"/>
            <p:cNvSpPr/>
            <p:nvPr/>
          </p:nvSpPr>
          <p:spPr>
            <a:xfrm>
              <a:off x="694548" y="2135027"/>
              <a:ext cx="919500" cy="226200"/>
            </a:xfrm>
            <a:prstGeom prst="roundRect">
              <a:avLst>
                <a:gd name="adj" fmla="val 1161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" name="Google Shape;180;p5"/>
            <p:cNvGrpSpPr/>
            <p:nvPr/>
          </p:nvGrpSpPr>
          <p:grpSpPr>
            <a:xfrm>
              <a:off x="753048" y="2188702"/>
              <a:ext cx="802500" cy="118850"/>
              <a:chOff x="754625" y="2191650"/>
              <a:chExt cx="802500" cy="118850"/>
            </a:xfrm>
          </p:grpSpPr>
          <p:sp>
            <p:nvSpPr>
              <p:cNvPr id="181" name="Google Shape;181;p5"/>
              <p:cNvSpPr/>
              <p:nvPr/>
            </p:nvSpPr>
            <p:spPr>
              <a:xfrm>
                <a:off x="754625" y="2191650"/>
                <a:ext cx="118850" cy="118850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4754" extrusionOk="0">
                    <a:moveTo>
                      <a:pt x="1078" y="1"/>
                    </a:moveTo>
                    <a:cubicBezTo>
                      <a:pt x="476" y="1"/>
                      <a:pt x="0" y="476"/>
                      <a:pt x="0" y="1078"/>
                    </a:cubicBezTo>
                    <a:lnTo>
                      <a:pt x="0" y="3645"/>
                    </a:lnTo>
                    <a:cubicBezTo>
                      <a:pt x="0" y="4279"/>
                      <a:pt x="476" y="4754"/>
                      <a:pt x="1078" y="4754"/>
                    </a:cubicBezTo>
                    <a:lnTo>
                      <a:pt x="3644" y="4754"/>
                    </a:lnTo>
                    <a:cubicBezTo>
                      <a:pt x="4278" y="4754"/>
                      <a:pt x="4753" y="4279"/>
                      <a:pt x="4753" y="3645"/>
                    </a:cubicBezTo>
                    <a:lnTo>
                      <a:pt x="4753" y="1078"/>
                    </a:lnTo>
                    <a:cubicBezTo>
                      <a:pt x="4753" y="476"/>
                      <a:pt x="4278" y="1"/>
                      <a:pt x="36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925725" y="2191650"/>
                <a:ext cx="119650" cy="118850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4754" extrusionOk="0">
                    <a:moveTo>
                      <a:pt x="1110" y="1"/>
                    </a:moveTo>
                    <a:cubicBezTo>
                      <a:pt x="508" y="1"/>
                      <a:pt x="1" y="476"/>
                      <a:pt x="1" y="1078"/>
                    </a:cubicBezTo>
                    <a:lnTo>
                      <a:pt x="1" y="3645"/>
                    </a:lnTo>
                    <a:cubicBezTo>
                      <a:pt x="1" y="4279"/>
                      <a:pt x="508" y="4754"/>
                      <a:pt x="1110" y="4754"/>
                    </a:cubicBezTo>
                    <a:lnTo>
                      <a:pt x="3677" y="4754"/>
                    </a:lnTo>
                    <a:cubicBezTo>
                      <a:pt x="4310" y="4754"/>
                      <a:pt x="4786" y="4279"/>
                      <a:pt x="4786" y="3645"/>
                    </a:cubicBezTo>
                    <a:lnTo>
                      <a:pt x="4786" y="1078"/>
                    </a:lnTo>
                    <a:cubicBezTo>
                      <a:pt x="4786" y="476"/>
                      <a:pt x="4310" y="1"/>
                      <a:pt x="36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1098425" y="2191650"/>
                <a:ext cx="119650" cy="118850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4754" extrusionOk="0">
                    <a:moveTo>
                      <a:pt x="1110" y="1"/>
                    </a:moveTo>
                    <a:cubicBezTo>
                      <a:pt x="508" y="1"/>
                      <a:pt x="1" y="476"/>
                      <a:pt x="1" y="1078"/>
                    </a:cubicBezTo>
                    <a:lnTo>
                      <a:pt x="1" y="3645"/>
                    </a:lnTo>
                    <a:cubicBezTo>
                      <a:pt x="1" y="4279"/>
                      <a:pt x="508" y="4754"/>
                      <a:pt x="1110" y="4754"/>
                    </a:cubicBezTo>
                    <a:lnTo>
                      <a:pt x="3676" y="4754"/>
                    </a:lnTo>
                    <a:cubicBezTo>
                      <a:pt x="4278" y="4754"/>
                      <a:pt x="4785" y="4279"/>
                      <a:pt x="4785" y="3645"/>
                    </a:cubicBezTo>
                    <a:lnTo>
                      <a:pt x="4785" y="1078"/>
                    </a:lnTo>
                    <a:cubicBezTo>
                      <a:pt x="4785" y="476"/>
                      <a:pt x="4278" y="1"/>
                      <a:pt x="36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1269550" y="2191650"/>
                <a:ext cx="119625" cy="118850"/>
              </a:xfrm>
              <a:custGeom>
                <a:avLst/>
                <a:gdLst/>
                <a:ahLst/>
                <a:cxnLst/>
                <a:rect l="l" t="t" r="r" b="b"/>
                <a:pathLst>
                  <a:path w="4785" h="4754" extrusionOk="0">
                    <a:moveTo>
                      <a:pt x="1109" y="1"/>
                    </a:moveTo>
                    <a:cubicBezTo>
                      <a:pt x="507" y="1"/>
                      <a:pt x="0" y="476"/>
                      <a:pt x="0" y="1078"/>
                    </a:cubicBezTo>
                    <a:lnTo>
                      <a:pt x="0" y="3645"/>
                    </a:lnTo>
                    <a:cubicBezTo>
                      <a:pt x="0" y="4279"/>
                      <a:pt x="507" y="4754"/>
                      <a:pt x="1109" y="4754"/>
                    </a:cubicBezTo>
                    <a:lnTo>
                      <a:pt x="3676" y="4754"/>
                    </a:lnTo>
                    <a:cubicBezTo>
                      <a:pt x="4278" y="4754"/>
                      <a:pt x="4785" y="4279"/>
                      <a:pt x="4785" y="3645"/>
                    </a:cubicBezTo>
                    <a:lnTo>
                      <a:pt x="4785" y="1078"/>
                    </a:lnTo>
                    <a:cubicBezTo>
                      <a:pt x="4785" y="476"/>
                      <a:pt x="4278" y="1"/>
                      <a:pt x="36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1437475" y="2191650"/>
                <a:ext cx="119650" cy="118850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4754" extrusionOk="0">
                    <a:moveTo>
                      <a:pt x="1110" y="1"/>
                    </a:moveTo>
                    <a:cubicBezTo>
                      <a:pt x="508" y="1"/>
                      <a:pt x="1" y="476"/>
                      <a:pt x="1" y="1078"/>
                    </a:cubicBezTo>
                    <a:lnTo>
                      <a:pt x="1" y="3645"/>
                    </a:lnTo>
                    <a:cubicBezTo>
                      <a:pt x="1" y="4279"/>
                      <a:pt x="508" y="4754"/>
                      <a:pt x="1110" y="4754"/>
                    </a:cubicBezTo>
                    <a:lnTo>
                      <a:pt x="3677" y="4754"/>
                    </a:lnTo>
                    <a:cubicBezTo>
                      <a:pt x="4279" y="4754"/>
                      <a:pt x="4786" y="4279"/>
                      <a:pt x="4786" y="3645"/>
                    </a:cubicBezTo>
                    <a:lnTo>
                      <a:pt x="4786" y="1078"/>
                    </a:lnTo>
                    <a:cubicBezTo>
                      <a:pt x="4786" y="476"/>
                      <a:pt x="4279" y="1"/>
                      <a:pt x="36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9"/>
          <p:cNvGrpSpPr/>
          <p:nvPr/>
        </p:nvGrpSpPr>
        <p:grpSpPr>
          <a:xfrm>
            <a:off x="-23" y="-113"/>
            <a:ext cx="9143957" cy="5143800"/>
            <a:chOff x="-23" y="-113"/>
            <a:chExt cx="9143957" cy="5143800"/>
          </a:xfrm>
        </p:grpSpPr>
        <p:grpSp>
          <p:nvGrpSpPr>
            <p:cNvPr id="347" name="Google Shape;347;p9"/>
            <p:cNvGrpSpPr/>
            <p:nvPr/>
          </p:nvGrpSpPr>
          <p:grpSpPr>
            <a:xfrm>
              <a:off x="-23" y="428816"/>
              <a:ext cx="9143957" cy="4285892"/>
              <a:chOff x="1498200" y="758458"/>
              <a:chExt cx="4352400" cy="3626580"/>
            </a:xfrm>
          </p:grpSpPr>
          <p:cxnSp>
            <p:nvCxnSpPr>
              <p:cNvPr id="348" name="Google Shape;348;p9"/>
              <p:cNvCxnSpPr/>
              <p:nvPr/>
            </p:nvCxnSpPr>
            <p:spPr>
              <a:xfrm>
                <a:off x="1498200" y="75845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9"/>
              <p:cNvCxnSpPr/>
              <p:nvPr/>
            </p:nvCxnSpPr>
            <p:spPr>
              <a:xfrm>
                <a:off x="1498200" y="112111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9"/>
              <p:cNvCxnSpPr/>
              <p:nvPr/>
            </p:nvCxnSpPr>
            <p:spPr>
              <a:xfrm>
                <a:off x="1498200" y="148377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9"/>
              <p:cNvCxnSpPr/>
              <p:nvPr/>
            </p:nvCxnSpPr>
            <p:spPr>
              <a:xfrm>
                <a:off x="1498200" y="184643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9"/>
              <p:cNvCxnSpPr/>
              <p:nvPr/>
            </p:nvCxnSpPr>
            <p:spPr>
              <a:xfrm>
                <a:off x="1498200" y="220909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9"/>
              <p:cNvCxnSpPr/>
              <p:nvPr/>
            </p:nvCxnSpPr>
            <p:spPr>
              <a:xfrm>
                <a:off x="1498200" y="257174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9"/>
              <p:cNvCxnSpPr/>
              <p:nvPr/>
            </p:nvCxnSpPr>
            <p:spPr>
              <a:xfrm>
                <a:off x="1498200" y="293440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9"/>
              <p:cNvCxnSpPr/>
              <p:nvPr/>
            </p:nvCxnSpPr>
            <p:spPr>
              <a:xfrm>
                <a:off x="1498200" y="329706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9"/>
              <p:cNvCxnSpPr/>
              <p:nvPr/>
            </p:nvCxnSpPr>
            <p:spPr>
              <a:xfrm>
                <a:off x="1498200" y="365972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9"/>
              <p:cNvCxnSpPr/>
              <p:nvPr/>
            </p:nvCxnSpPr>
            <p:spPr>
              <a:xfrm>
                <a:off x="1498200" y="402238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9"/>
              <p:cNvCxnSpPr/>
              <p:nvPr/>
            </p:nvCxnSpPr>
            <p:spPr>
              <a:xfrm>
                <a:off x="1498200" y="438503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9" name="Google Shape;359;p9"/>
            <p:cNvGrpSpPr/>
            <p:nvPr/>
          </p:nvGrpSpPr>
          <p:grpSpPr>
            <a:xfrm>
              <a:off x="435719" y="-113"/>
              <a:ext cx="8272799" cy="5143800"/>
              <a:chOff x="435719" y="-113"/>
              <a:chExt cx="8272799" cy="5143800"/>
            </a:xfrm>
          </p:grpSpPr>
          <p:cxnSp>
            <p:nvCxnSpPr>
              <p:cNvPr id="360" name="Google Shape;360;p9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9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9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9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9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9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9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9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9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9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9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9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9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9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9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9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9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9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9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9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80" name="Google Shape;380;p9"/>
          <p:cNvSpPr txBox="1">
            <a:spLocks noGrp="1"/>
          </p:cNvSpPr>
          <p:nvPr>
            <p:ph type="subTitle" idx="1"/>
          </p:nvPr>
        </p:nvSpPr>
        <p:spPr>
          <a:xfrm>
            <a:off x="722375" y="2157706"/>
            <a:ext cx="4209300" cy="15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81" name="Google Shape;381;p9"/>
          <p:cNvSpPr txBox="1">
            <a:spLocks noGrp="1"/>
          </p:cNvSpPr>
          <p:nvPr>
            <p:ph type="title"/>
          </p:nvPr>
        </p:nvSpPr>
        <p:spPr>
          <a:xfrm>
            <a:off x="722499" y="1431860"/>
            <a:ext cx="42093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382" name="Google Shape;382;p9"/>
          <p:cNvSpPr/>
          <p:nvPr/>
        </p:nvSpPr>
        <p:spPr>
          <a:xfrm rot="5400000">
            <a:off x="8718750" y="4508525"/>
            <a:ext cx="325200" cy="525300"/>
          </a:xfrm>
          <a:prstGeom prst="round2SameRect">
            <a:avLst>
              <a:gd name="adj1" fmla="val 0"/>
              <a:gd name="adj2" fmla="val 1618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9"/>
          <p:cNvSpPr txBox="1">
            <a:spLocks noGrp="1"/>
          </p:cNvSpPr>
          <p:nvPr>
            <p:ph type="sldNum" idx="12"/>
          </p:nvPr>
        </p:nvSpPr>
        <p:spPr>
          <a:xfrm>
            <a:off x="8618700" y="4608575"/>
            <a:ext cx="444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lvl="2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lvl="3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lvl="4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lvl="5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lvl="6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lvl="7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lvl="8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11"/>
          <p:cNvGrpSpPr/>
          <p:nvPr/>
        </p:nvGrpSpPr>
        <p:grpSpPr>
          <a:xfrm>
            <a:off x="-23" y="-113"/>
            <a:ext cx="9143957" cy="5143800"/>
            <a:chOff x="-23" y="-113"/>
            <a:chExt cx="9143957" cy="5143800"/>
          </a:xfrm>
        </p:grpSpPr>
        <p:grpSp>
          <p:nvGrpSpPr>
            <p:cNvPr id="457" name="Google Shape;457;p11"/>
            <p:cNvGrpSpPr/>
            <p:nvPr/>
          </p:nvGrpSpPr>
          <p:grpSpPr>
            <a:xfrm>
              <a:off x="-23" y="428816"/>
              <a:ext cx="9143957" cy="4285892"/>
              <a:chOff x="1498200" y="758458"/>
              <a:chExt cx="4352400" cy="3626580"/>
            </a:xfrm>
          </p:grpSpPr>
          <p:cxnSp>
            <p:nvCxnSpPr>
              <p:cNvPr id="458" name="Google Shape;458;p11"/>
              <p:cNvCxnSpPr/>
              <p:nvPr/>
            </p:nvCxnSpPr>
            <p:spPr>
              <a:xfrm>
                <a:off x="1498200" y="75845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1"/>
              <p:cNvCxnSpPr/>
              <p:nvPr/>
            </p:nvCxnSpPr>
            <p:spPr>
              <a:xfrm>
                <a:off x="1498200" y="112111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11"/>
              <p:cNvCxnSpPr/>
              <p:nvPr/>
            </p:nvCxnSpPr>
            <p:spPr>
              <a:xfrm>
                <a:off x="1498200" y="148377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11"/>
              <p:cNvCxnSpPr/>
              <p:nvPr/>
            </p:nvCxnSpPr>
            <p:spPr>
              <a:xfrm>
                <a:off x="1498200" y="184643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11"/>
              <p:cNvCxnSpPr/>
              <p:nvPr/>
            </p:nvCxnSpPr>
            <p:spPr>
              <a:xfrm>
                <a:off x="1498200" y="220909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11"/>
              <p:cNvCxnSpPr/>
              <p:nvPr/>
            </p:nvCxnSpPr>
            <p:spPr>
              <a:xfrm>
                <a:off x="1498200" y="257174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11"/>
              <p:cNvCxnSpPr/>
              <p:nvPr/>
            </p:nvCxnSpPr>
            <p:spPr>
              <a:xfrm>
                <a:off x="1498200" y="293440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11"/>
              <p:cNvCxnSpPr/>
              <p:nvPr/>
            </p:nvCxnSpPr>
            <p:spPr>
              <a:xfrm>
                <a:off x="1498200" y="329706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11"/>
              <p:cNvCxnSpPr/>
              <p:nvPr/>
            </p:nvCxnSpPr>
            <p:spPr>
              <a:xfrm>
                <a:off x="1498200" y="365972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11"/>
              <p:cNvCxnSpPr/>
              <p:nvPr/>
            </p:nvCxnSpPr>
            <p:spPr>
              <a:xfrm>
                <a:off x="1498200" y="402238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11"/>
              <p:cNvCxnSpPr/>
              <p:nvPr/>
            </p:nvCxnSpPr>
            <p:spPr>
              <a:xfrm>
                <a:off x="1498200" y="438503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9" name="Google Shape;469;p11"/>
            <p:cNvGrpSpPr/>
            <p:nvPr/>
          </p:nvGrpSpPr>
          <p:grpSpPr>
            <a:xfrm>
              <a:off x="435719" y="-113"/>
              <a:ext cx="8272799" cy="5143800"/>
              <a:chOff x="435719" y="-113"/>
              <a:chExt cx="8272799" cy="5143800"/>
            </a:xfrm>
          </p:grpSpPr>
          <p:cxnSp>
            <p:nvCxnSpPr>
              <p:cNvPr id="470" name="Google Shape;470;p11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11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11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11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11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11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11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11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11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11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11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11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11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11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" name="Google Shape;484;p11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5" name="Google Shape;485;p11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11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11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11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11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90" name="Google Shape;490;p11"/>
          <p:cNvSpPr txBox="1">
            <a:spLocks noGrp="1"/>
          </p:cNvSpPr>
          <p:nvPr>
            <p:ph type="title" hasCustomPrompt="1"/>
          </p:nvPr>
        </p:nvSpPr>
        <p:spPr>
          <a:xfrm>
            <a:off x="1095213" y="1612069"/>
            <a:ext cx="695370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91" name="Google Shape;491;p11"/>
          <p:cNvSpPr txBox="1">
            <a:spLocks noGrp="1"/>
          </p:cNvSpPr>
          <p:nvPr>
            <p:ph type="subTitle" idx="1"/>
          </p:nvPr>
        </p:nvSpPr>
        <p:spPr>
          <a:xfrm flipH="1">
            <a:off x="1095088" y="2982200"/>
            <a:ext cx="6953700" cy="3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492" name="Google Shape;492;p11"/>
          <p:cNvSpPr/>
          <p:nvPr/>
        </p:nvSpPr>
        <p:spPr>
          <a:xfrm rot="5400000">
            <a:off x="8718750" y="4508525"/>
            <a:ext cx="325200" cy="525300"/>
          </a:xfrm>
          <a:prstGeom prst="round2SameRect">
            <a:avLst>
              <a:gd name="adj1" fmla="val 0"/>
              <a:gd name="adj2" fmla="val 1618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1"/>
          <p:cNvSpPr txBox="1">
            <a:spLocks noGrp="1"/>
          </p:cNvSpPr>
          <p:nvPr>
            <p:ph type="sldNum" idx="12"/>
          </p:nvPr>
        </p:nvSpPr>
        <p:spPr>
          <a:xfrm>
            <a:off x="8618700" y="4608575"/>
            <a:ext cx="444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lvl="2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lvl="3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lvl="4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lvl="5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lvl="6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lvl="7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lvl="8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94" name="Google Shape;494;p11"/>
          <p:cNvGrpSpPr/>
          <p:nvPr/>
        </p:nvGrpSpPr>
        <p:grpSpPr>
          <a:xfrm>
            <a:off x="8555744" y="889321"/>
            <a:ext cx="657000" cy="657000"/>
            <a:chOff x="5613707" y="890350"/>
            <a:chExt cx="657000" cy="657000"/>
          </a:xfrm>
        </p:grpSpPr>
        <p:sp>
          <p:nvSpPr>
            <p:cNvPr id="495" name="Google Shape;495;p11"/>
            <p:cNvSpPr/>
            <p:nvPr/>
          </p:nvSpPr>
          <p:spPr>
            <a:xfrm>
              <a:off x="5613707" y="890350"/>
              <a:ext cx="657000" cy="6570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5848267" y="1081469"/>
              <a:ext cx="189652" cy="274141"/>
            </a:xfrm>
            <a:custGeom>
              <a:avLst/>
              <a:gdLst/>
              <a:ahLst/>
              <a:cxnLst/>
              <a:rect l="l" t="t" r="r" b="b"/>
              <a:pathLst>
                <a:path w="9183" h="13274" extrusionOk="0">
                  <a:moveTo>
                    <a:pt x="4570" y="0"/>
                  </a:moveTo>
                  <a:cubicBezTo>
                    <a:pt x="2046" y="0"/>
                    <a:pt x="0" y="2046"/>
                    <a:pt x="0" y="4570"/>
                  </a:cubicBezTo>
                  <a:cubicBezTo>
                    <a:pt x="0" y="9575"/>
                    <a:pt x="4570" y="13274"/>
                    <a:pt x="4570" y="13274"/>
                  </a:cubicBezTo>
                  <a:cubicBezTo>
                    <a:pt x="4570" y="13274"/>
                    <a:pt x="9183" y="9966"/>
                    <a:pt x="9183" y="4570"/>
                  </a:cubicBezTo>
                  <a:cubicBezTo>
                    <a:pt x="9183" y="2046"/>
                    <a:pt x="7138" y="0"/>
                    <a:pt x="4570" y="0"/>
                  </a:cubicBezTo>
                  <a:close/>
                  <a:moveTo>
                    <a:pt x="4570" y="7616"/>
                  </a:moveTo>
                  <a:cubicBezTo>
                    <a:pt x="1872" y="7616"/>
                    <a:pt x="523" y="4352"/>
                    <a:pt x="2437" y="2437"/>
                  </a:cubicBezTo>
                  <a:cubicBezTo>
                    <a:pt x="4352" y="523"/>
                    <a:pt x="7616" y="1872"/>
                    <a:pt x="7616" y="4570"/>
                  </a:cubicBezTo>
                  <a:cubicBezTo>
                    <a:pt x="7616" y="6267"/>
                    <a:pt x="6267" y="7616"/>
                    <a:pt x="4570" y="76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11"/>
          <p:cNvGrpSpPr/>
          <p:nvPr/>
        </p:nvGrpSpPr>
        <p:grpSpPr>
          <a:xfrm>
            <a:off x="-109700" y="4608575"/>
            <a:ext cx="1744800" cy="408900"/>
            <a:chOff x="7162600" y="2495276"/>
            <a:chExt cx="1744800" cy="408900"/>
          </a:xfrm>
        </p:grpSpPr>
        <p:sp>
          <p:nvSpPr>
            <p:cNvPr id="498" name="Google Shape;498;p11"/>
            <p:cNvSpPr/>
            <p:nvPr/>
          </p:nvSpPr>
          <p:spPr>
            <a:xfrm>
              <a:off x="7162600" y="2495276"/>
              <a:ext cx="1744800" cy="408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9" name="Google Shape;499;p11"/>
            <p:cNvGrpSpPr/>
            <p:nvPr/>
          </p:nvGrpSpPr>
          <p:grpSpPr>
            <a:xfrm>
              <a:off x="7250338" y="2565340"/>
              <a:ext cx="1569301" cy="268772"/>
              <a:chOff x="7225788" y="2625128"/>
              <a:chExt cx="1569301" cy="268772"/>
            </a:xfrm>
          </p:grpSpPr>
          <p:sp>
            <p:nvSpPr>
              <p:cNvPr id="500" name="Google Shape;500;p11"/>
              <p:cNvSpPr/>
              <p:nvPr/>
            </p:nvSpPr>
            <p:spPr>
              <a:xfrm>
                <a:off x="7225788" y="2625128"/>
                <a:ext cx="268751" cy="268772"/>
              </a:xfrm>
              <a:custGeom>
                <a:avLst/>
                <a:gdLst/>
                <a:ahLst/>
                <a:cxnLst/>
                <a:rect l="l" t="t" r="r" b="b"/>
                <a:pathLst>
                  <a:path w="13013" h="13014" extrusionOk="0">
                    <a:moveTo>
                      <a:pt x="6485" y="1"/>
                    </a:moveTo>
                    <a:cubicBezTo>
                      <a:pt x="2916" y="1"/>
                      <a:pt x="0" y="2917"/>
                      <a:pt x="0" y="6529"/>
                    </a:cubicBezTo>
                    <a:cubicBezTo>
                      <a:pt x="0" y="10141"/>
                      <a:pt x="2916" y="13013"/>
                      <a:pt x="6485" y="13013"/>
                    </a:cubicBezTo>
                    <a:cubicBezTo>
                      <a:pt x="10097" y="13013"/>
                      <a:pt x="13013" y="10141"/>
                      <a:pt x="13013" y="6529"/>
                    </a:cubicBezTo>
                    <a:cubicBezTo>
                      <a:pt x="13013" y="2917"/>
                      <a:pt x="10097" y="1"/>
                      <a:pt x="64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1"/>
              <p:cNvSpPr/>
              <p:nvPr/>
            </p:nvSpPr>
            <p:spPr>
              <a:xfrm>
                <a:off x="7639230" y="2819282"/>
                <a:ext cx="842188" cy="21"/>
              </a:xfrm>
              <a:custGeom>
                <a:avLst/>
                <a:gdLst/>
                <a:ahLst/>
                <a:cxnLst/>
                <a:rect l="l" t="t" r="r" b="b"/>
                <a:pathLst>
                  <a:path w="40779" h="1" fill="none" extrusionOk="0">
                    <a:moveTo>
                      <a:pt x="0" y="0"/>
                    </a:moveTo>
                    <a:lnTo>
                      <a:pt x="40778" y="0"/>
                    </a:lnTo>
                  </a:path>
                </a:pathLst>
              </a:custGeom>
              <a:noFill/>
              <a:ln w="413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1"/>
              <p:cNvSpPr/>
              <p:nvPr/>
            </p:nvSpPr>
            <p:spPr>
              <a:xfrm>
                <a:off x="7639230" y="2705136"/>
                <a:ext cx="1155858" cy="21"/>
              </a:xfrm>
              <a:custGeom>
                <a:avLst/>
                <a:gdLst/>
                <a:ahLst/>
                <a:cxnLst/>
                <a:rect l="l" t="t" r="r" b="b"/>
                <a:pathLst>
                  <a:path w="55967" h="1" fill="none" extrusionOk="0">
                    <a:moveTo>
                      <a:pt x="0" y="0"/>
                    </a:moveTo>
                    <a:lnTo>
                      <a:pt x="55966" y="0"/>
                    </a:lnTo>
                  </a:path>
                </a:pathLst>
              </a:custGeom>
              <a:noFill/>
              <a:ln w="413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1"/>
              <p:cNvSpPr/>
              <p:nvPr/>
            </p:nvSpPr>
            <p:spPr>
              <a:xfrm>
                <a:off x="7305775" y="2662881"/>
                <a:ext cx="97996" cy="97087"/>
              </a:xfrm>
              <a:custGeom>
                <a:avLst/>
                <a:gdLst/>
                <a:ahLst/>
                <a:cxnLst/>
                <a:rect l="l" t="t" r="r" b="b"/>
                <a:pathLst>
                  <a:path w="4745" h="4701" extrusionOk="0">
                    <a:moveTo>
                      <a:pt x="4744" y="2699"/>
                    </a:moveTo>
                    <a:cubicBezTo>
                      <a:pt x="4744" y="915"/>
                      <a:pt x="2568" y="1"/>
                      <a:pt x="1306" y="1263"/>
                    </a:cubicBezTo>
                    <a:cubicBezTo>
                      <a:pt x="0" y="2525"/>
                      <a:pt x="914" y="4701"/>
                      <a:pt x="2699" y="4701"/>
                    </a:cubicBezTo>
                    <a:cubicBezTo>
                      <a:pt x="3830" y="4701"/>
                      <a:pt x="4744" y="3830"/>
                      <a:pt x="4744" y="269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1"/>
              <p:cNvSpPr/>
              <p:nvPr/>
            </p:nvSpPr>
            <p:spPr>
              <a:xfrm>
                <a:off x="7294086" y="2749167"/>
                <a:ext cx="135749" cy="91697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4440" extrusionOk="0">
                    <a:moveTo>
                      <a:pt x="6572" y="3308"/>
                    </a:moveTo>
                    <a:lnTo>
                      <a:pt x="6572" y="3352"/>
                    </a:lnTo>
                    <a:cubicBezTo>
                      <a:pt x="4527" y="4440"/>
                      <a:pt x="2046" y="4440"/>
                      <a:pt x="1" y="3352"/>
                    </a:cubicBezTo>
                    <a:lnTo>
                      <a:pt x="1" y="3308"/>
                    </a:lnTo>
                    <a:cubicBezTo>
                      <a:pt x="1" y="1480"/>
                      <a:pt x="1480" y="1"/>
                      <a:pt x="3265" y="1"/>
                    </a:cubicBezTo>
                    <a:cubicBezTo>
                      <a:pt x="5092" y="1"/>
                      <a:pt x="6572" y="1480"/>
                      <a:pt x="6572" y="33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5" name="Google Shape;505;p11"/>
          <p:cNvGrpSpPr/>
          <p:nvPr/>
        </p:nvGrpSpPr>
        <p:grpSpPr>
          <a:xfrm>
            <a:off x="8043136" y="110633"/>
            <a:ext cx="1210554" cy="657597"/>
            <a:chOff x="6181250" y="3374875"/>
            <a:chExt cx="1110600" cy="603300"/>
          </a:xfrm>
        </p:grpSpPr>
        <p:sp>
          <p:nvSpPr>
            <p:cNvPr id="506" name="Google Shape;506;p11"/>
            <p:cNvSpPr/>
            <p:nvPr/>
          </p:nvSpPr>
          <p:spPr>
            <a:xfrm>
              <a:off x="6181250" y="3374875"/>
              <a:ext cx="1110600" cy="603300"/>
            </a:xfrm>
            <a:prstGeom prst="roundRect">
              <a:avLst>
                <a:gd name="adj" fmla="val 1057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7" name="Google Shape;507;p11"/>
            <p:cNvGrpSpPr/>
            <p:nvPr/>
          </p:nvGrpSpPr>
          <p:grpSpPr>
            <a:xfrm>
              <a:off x="6282863" y="3467288"/>
              <a:ext cx="907375" cy="418475"/>
              <a:chOff x="6284975" y="3461325"/>
              <a:chExt cx="907375" cy="418475"/>
            </a:xfrm>
          </p:grpSpPr>
          <p:sp>
            <p:nvSpPr>
              <p:cNvPr id="508" name="Google Shape;508;p11"/>
              <p:cNvSpPr/>
              <p:nvPr/>
            </p:nvSpPr>
            <p:spPr>
              <a:xfrm>
                <a:off x="6284975" y="3636375"/>
                <a:ext cx="907375" cy="243425"/>
              </a:xfrm>
              <a:custGeom>
                <a:avLst/>
                <a:gdLst/>
                <a:ahLst/>
                <a:cxnLst/>
                <a:rect l="l" t="t" r="r" b="b"/>
                <a:pathLst>
                  <a:path w="36295" h="9737" extrusionOk="0">
                    <a:moveTo>
                      <a:pt x="14833" y="1"/>
                    </a:moveTo>
                    <a:cubicBezTo>
                      <a:pt x="12761" y="1"/>
                      <a:pt x="11808" y="2404"/>
                      <a:pt x="10897" y="4724"/>
                    </a:cubicBezTo>
                    <a:cubicBezTo>
                      <a:pt x="10068" y="6795"/>
                      <a:pt x="9240" y="8950"/>
                      <a:pt x="7665" y="8950"/>
                    </a:cubicBezTo>
                    <a:cubicBezTo>
                      <a:pt x="6091" y="8950"/>
                      <a:pt x="5345" y="7790"/>
                      <a:pt x="4434" y="6422"/>
                    </a:cubicBezTo>
                    <a:cubicBezTo>
                      <a:pt x="3564" y="5097"/>
                      <a:pt x="2528" y="3564"/>
                      <a:pt x="539" y="3564"/>
                    </a:cubicBezTo>
                    <a:cubicBezTo>
                      <a:pt x="1" y="3564"/>
                      <a:pt x="1" y="4351"/>
                      <a:pt x="539" y="4351"/>
                    </a:cubicBezTo>
                    <a:cubicBezTo>
                      <a:pt x="2114" y="4351"/>
                      <a:pt x="2859" y="5511"/>
                      <a:pt x="3771" y="6878"/>
                    </a:cubicBezTo>
                    <a:cubicBezTo>
                      <a:pt x="4682" y="8204"/>
                      <a:pt x="5635" y="9737"/>
                      <a:pt x="7665" y="9737"/>
                    </a:cubicBezTo>
                    <a:cubicBezTo>
                      <a:pt x="9737" y="9737"/>
                      <a:pt x="10690" y="7334"/>
                      <a:pt x="11643" y="5014"/>
                    </a:cubicBezTo>
                    <a:cubicBezTo>
                      <a:pt x="12471" y="2942"/>
                      <a:pt x="13300" y="788"/>
                      <a:pt x="14833" y="788"/>
                    </a:cubicBezTo>
                    <a:cubicBezTo>
                      <a:pt x="16366" y="788"/>
                      <a:pt x="17194" y="2942"/>
                      <a:pt x="18023" y="5014"/>
                    </a:cubicBezTo>
                    <a:cubicBezTo>
                      <a:pt x="18976" y="7334"/>
                      <a:pt x="20012" y="9737"/>
                      <a:pt x="22000" y="9737"/>
                    </a:cubicBezTo>
                    <a:cubicBezTo>
                      <a:pt x="23989" y="9737"/>
                      <a:pt x="25025" y="8411"/>
                      <a:pt x="25895" y="7292"/>
                    </a:cubicBezTo>
                    <a:cubicBezTo>
                      <a:pt x="26724" y="6215"/>
                      <a:pt x="27511" y="5179"/>
                      <a:pt x="29127" y="5179"/>
                    </a:cubicBezTo>
                    <a:cubicBezTo>
                      <a:pt x="30784" y="5179"/>
                      <a:pt x="31612" y="5925"/>
                      <a:pt x="32441" y="6630"/>
                    </a:cubicBezTo>
                    <a:cubicBezTo>
                      <a:pt x="33270" y="7375"/>
                      <a:pt x="34181" y="8162"/>
                      <a:pt x="35838" y="8287"/>
                    </a:cubicBezTo>
                    <a:cubicBezTo>
                      <a:pt x="36087" y="8287"/>
                      <a:pt x="36294" y="8121"/>
                      <a:pt x="36294" y="7872"/>
                    </a:cubicBezTo>
                    <a:cubicBezTo>
                      <a:pt x="36294" y="7665"/>
                      <a:pt x="36128" y="7500"/>
                      <a:pt x="35921" y="7500"/>
                    </a:cubicBezTo>
                    <a:cubicBezTo>
                      <a:pt x="34513" y="7375"/>
                      <a:pt x="33767" y="6712"/>
                      <a:pt x="32980" y="6049"/>
                    </a:cubicBezTo>
                    <a:cubicBezTo>
                      <a:pt x="32068" y="5262"/>
                      <a:pt x="31115" y="4351"/>
                      <a:pt x="29127" y="4351"/>
                    </a:cubicBezTo>
                    <a:cubicBezTo>
                      <a:pt x="27138" y="4351"/>
                      <a:pt x="26102" y="5718"/>
                      <a:pt x="25232" y="6795"/>
                    </a:cubicBezTo>
                    <a:cubicBezTo>
                      <a:pt x="24403" y="7914"/>
                      <a:pt x="23492" y="8950"/>
                      <a:pt x="22000" y="8950"/>
                    </a:cubicBezTo>
                    <a:cubicBezTo>
                      <a:pt x="20467" y="8950"/>
                      <a:pt x="19597" y="6795"/>
                      <a:pt x="18769" y="4724"/>
                    </a:cubicBezTo>
                    <a:cubicBezTo>
                      <a:pt x="17857" y="2404"/>
                      <a:pt x="16904" y="1"/>
                      <a:pt x="148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1"/>
              <p:cNvSpPr/>
              <p:nvPr/>
            </p:nvSpPr>
            <p:spPr>
              <a:xfrm>
                <a:off x="6604000" y="3600125"/>
                <a:ext cx="109800" cy="109825"/>
              </a:xfrm>
              <a:custGeom>
                <a:avLst/>
                <a:gdLst/>
                <a:ahLst/>
                <a:cxnLst/>
                <a:rect l="l" t="t" r="r" b="b"/>
                <a:pathLst>
                  <a:path w="4392" h="4393" extrusionOk="0">
                    <a:moveTo>
                      <a:pt x="2196" y="0"/>
                    </a:moveTo>
                    <a:cubicBezTo>
                      <a:pt x="995" y="0"/>
                      <a:pt x="0" y="995"/>
                      <a:pt x="0" y="2196"/>
                    </a:cubicBezTo>
                    <a:cubicBezTo>
                      <a:pt x="0" y="3439"/>
                      <a:pt x="995" y="4392"/>
                      <a:pt x="2196" y="4392"/>
                    </a:cubicBezTo>
                    <a:cubicBezTo>
                      <a:pt x="3439" y="4392"/>
                      <a:pt x="4392" y="3439"/>
                      <a:pt x="4392" y="2196"/>
                    </a:cubicBezTo>
                    <a:cubicBezTo>
                      <a:pt x="4392" y="995"/>
                      <a:pt x="3439" y="0"/>
                      <a:pt x="2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1"/>
              <p:cNvSpPr/>
              <p:nvPr/>
            </p:nvSpPr>
            <p:spPr>
              <a:xfrm>
                <a:off x="6284975" y="3461325"/>
                <a:ext cx="2165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8660" h="1990" extrusionOk="0">
                    <a:moveTo>
                      <a:pt x="995" y="1"/>
                    </a:moveTo>
                    <a:cubicBezTo>
                      <a:pt x="457" y="1"/>
                      <a:pt x="1" y="415"/>
                      <a:pt x="1" y="995"/>
                    </a:cubicBezTo>
                    <a:cubicBezTo>
                      <a:pt x="1" y="1534"/>
                      <a:pt x="457" y="1989"/>
                      <a:pt x="995" y="1989"/>
                    </a:cubicBezTo>
                    <a:lnTo>
                      <a:pt x="7666" y="1989"/>
                    </a:lnTo>
                    <a:cubicBezTo>
                      <a:pt x="8204" y="1989"/>
                      <a:pt x="8660" y="1534"/>
                      <a:pt x="8660" y="995"/>
                    </a:cubicBezTo>
                    <a:cubicBezTo>
                      <a:pt x="8660" y="415"/>
                      <a:pt x="8246" y="1"/>
                      <a:pt x="7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1" name="Google Shape;511;p11"/>
          <p:cNvGrpSpPr/>
          <p:nvPr/>
        </p:nvGrpSpPr>
        <p:grpSpPr>
          <a:xfrm>
            <a:off x="-109700" y="244750"/>
            <a:ext cx="1275300" cy="701100"/>
            <a:chOff x="6501375" y="456775"/>
            <a:chExt cx="1275300" cy="701100"/>
          </a:xfrm>
        </p:grpSpPr>
        <p:sp>
          <p:nvSpPr>
            <p:cNvPr id="512" name="Google Shape;512;p11"/>
            <p:cNvSpPr/>
            <p:nvPr/>
          </p:nvSpPr>
          <p:spPr>
            <a:xfrm>
              <a:off x="6501375" y="456775"/>
              <a:ext cx="1275300" cy="701100"/>
            </a:xfrm>
            <a:prstGeom prst="roundRect">
              <a:avLst>
                <a:gd name="adj" fmla="val 1161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6866284" y="553237"/>
              <a:ext cx="546486" cy="508175"/>
            </a:xfrm>
            <a:custGeom>
              <a:avLst/>
              <a:gdLst/>
              <a:ahLst/>
              <a:cxnLst/>
              <a:rect l="l" t="t" r="r" b="b"/>
              <a:pathLst>
                <a:path w="26461" h="24606" extrusionOk="0">
                  <a:moveTo>
                    <a:pt x="13250" y="0"/>
                  </a:moveTo>
                  <a:cubicBezTo>
                    <a:pt x="12598" y="0"/>
                    <a:pt x="11937" y="53"/>
                    <a:pt x="11272" y="161"/>
                  </a:cubicBezTo>
                  <a:cubicBezTo>
                    <a:pt x="4526" y="1249"/>
                    <a:pt x="0" y="7602"/>
                    <a:pt x="1088" y="14304"/>
                  </a:cubicBezTo>
                  <a:cubicBezTo>
                    <a:pt x="2067" y="20337"/>
                    <a:pt x="7277" y="24606"/>
                    <a:pt x="13195" y="24606"/>
                  </a:cubicBezTo>
                  <a:cubicBezTo>
                    <a:pt x="13853" y="24606"/>
                    <a:pt x="14519" y="24553"/>
                    <a:pt x="15188" y="24445"/>
                  </a:cubicBezTo>
                  <a:cubicBezTo>
                    <a:pt x="21891" y="23357"/>
                    <a:pt x="26460" y="17046"/>
                    <a:pt x="25372" y="10344"/>
                  </a:cubicBezTo>
                  <a:cubicBezTo>
                    <a:pt x="24392" y="4307"/>
                    <a:pt x="19175" y="0"/>
                    <a:pt x="13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7069402" y="682388"/>
              <a:ext cx="192357" cy="249875"/>
            </a:xfrm>
            <a:custGeom>
              <a:avLst/>
              <a:gdLst/>
              <a:ahLst/>
              <a:cxnLst/>
              <a:rect l="l" t="t" r="r" b="b"/>
              <a:pathLst>
                <a:path w="9314" h="12099" extrusionOk="0">
                  <a:moveTo>
                    <a:pt x="1" y="0"/>
                  </a:moveTo>
                  <a:lnTo>
                    <a:pt x="1" y="12099"/>
                  </a:lnTo>
                  <a:lnTo>
                    <a:pt x="9314" y="60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11"/>
          <p:cNvGrpSpPr/>
          <p:nvPr/>
        </p:nvGrpSpPr>
        <p:grpSpPr>
          <a:xfrm>
            <a:off x="-109699" y="1046625"/>
            <a:ext cx="732047" cy="342389"/>
            <a:chOff x="1230368" y="3277995"/>
            <a:chExt cx="706200" cy="330300"/>
          </a:xfrm>
        </p:grpSpPr>
        <p:sp>
          <p:nvSpPr>
            <p:cNvPr id="516" name="Google Shape;516;p11"/>
            <p:cNvSpPr/>
            <p:nvPr/>
          </p:nvSpPr>
          <p:spPr>
            <a:xfrm>
              <a:off x="1230368" y="3277995"/>
              <a:ext cx="706200" cy="3303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1621900" y="3312113"/>
              <a:ext cx="262075" cy="262075"/>
            </a:xfrm>
            <a:custGeom>
              <a:avLst/>
              <a:gdLst/>
              <a:ahLst/>
              <a:cxnLst/>
              <a:rect l="l" t="t" r="r" b="b"/>
              <a:pathLst>
                <a:path w="10483" h="10483" extrusionOk="0">
                  <a:moveTo>
                    <a:pt x="10483" y="5262"/>
                  </a:moveTo>
                  <a:cubicBezTo>
                    <a:pt x="10483" y="8121"/>
                    <a:pt x="8121" y="10483"/>
                    <a:pt x="5221" y="10483"/>
                  </a:cubicBezTo>
                  <a:cubicBezTo>
                    <a:pt x="2362" y="10483"/>
                    <a:pt x="1" y="8121"/>
                    <a:pt x="1" y="5262"/>
                  </a:cubicBezTo>
                  <a:cubicBezTo>
                    <a:pt x="1" y="2362"/>
                    <a:pt x="2362" y="1"/>
                    <a:pt x="5221" y="1"/>
                  </a:cubicBezTo>
                  <a:cubicBezTo>
                    <a:pt x="8121" y="1"/>
                    <a:pt x="10483" y="2362"/>
                    <a:pt x="10483" y="52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13"/>
          <p:cNvGrpSpPr/>
          <p:nvPr/>
        </p:nvGrpSpPr>
        <p:grpSpPr>
          <a:xfrm>
            <a:off x="-23" y="-113"/>
            <a:ext cx="9143957" cy="5143800"/>
            <a:chOff x="-23" y="-113"/>
            <a:chExt cx="9143957" cy="5143800"/>
          </a:xfrm>
        </p:grpSpPr>
        <p:grpSp>
          <p:nvGrpSpPr>
            <p:cNvPr id="521" name="Google Shape;521;p13"/>
            <p:cNvGrpSpPr/>
            <p:nvPr/>
          </p:nvGrpSpPr>
          <p:grpSpPr>
            <a:xfrm>
              <a:off x="-23" y="428816"/>
              <a:ext cx="9143957" cy="4285892"/>
              <a:chOff x="1498200" y="758458"/>
              <a:chExt cx="4352400" cy="3626580"/>
            </a:xfrm>
          </p:grpSpPr>
          <p:cxnSp>
            <p:nvCxnSpPr>
              <p:cNvPr id="522" name="Google Shape;522;p13"/>
              <p:cNvCxnSpPr/>
              <p:nvPr/>
            </p:nvCxnSpPr>
            <p:spPr>
              <a:xfrm>
                <a:off x="1498200" y="75845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" name="Google Shape;523;p13"/>
              <p:cNvCxnSpPr/>
              <p:nvPr/>
            </p:nvCxnSpPr>
            <p:spPr>
              <a:xfrm>
                <a:off x="1498200" y="112111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4" name="Google Shape;524;p13"/>
              <p:cNvCxnSpPr/>
              <p:nvPr/>
            </p:nvCxnSpPr>
            <p:spPr>
              <a:xfrm>
                <a:off x="1498200" y="148377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5" name="Google Shape;525;p13"/>
              <p:cNvCxnSpPr/>
              <p:nvPr/>
            </p:nvCxnSpPr>
            <p:spPr>
              <a:xfrm>
                <a:off x="1498200" y="184643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13"/>
              <p:cNvCxnSpPr/>
              <p:nvPr/>
            </p:nvCxnSpPr>
            <p:spPr>
              <a:xfrm>
                <a:off x="1498200" y="220909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13"/>
              <p:cNvCxnSpPr/>
              <p:nvPr/>
            </p:nvCxnSpPr>
            <p:spPr>
              <a:xfrm>
                <a:off x="1498200" y="257174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13"/>
              <p:cNvCxnSpPr/>
              <p:nvPr/>
            </p:nvCxnSpPr>
            <p:spPr>
              <a:xfrm>
                <a:off x="1498200" y="293440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13"/>
              <p:cNvCxnSpPr/>
              <p:nvPr/>
            </p:nvCxnSpPr>
            <p:spPr>
              <a:xfrm>
                <a:off x="1498200" y="329706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13"/>
              <p:cNvCxnSpPr/>
              <p:nvPr/>
            </p:nvCxnSpPr>
            <p:spPr>
              <a:xfrm>
                <a:off x="1498200" y="365972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13"/>
              <p:cNvCxnSpPr/>
              <p:nvPr/>
            </p:nvCxnSpPr>
            <p:spPr>
              <a:xfrm>
                <a:off x="1498200" y="402238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13"/>
              <p:cNvCxnSpPr/>
              <p:nvPr/>
            </p:nvCxnSpPr>
            <p:spPr>
              <a:xfrm>
                <a:off x="1498200" y="438503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33" name="Google Shape;533;p13"/>
            <p:cNvGrpSpPr/>
            <p:nvPr/>
          </p:nvGrpSpPr>
          <p:grpSpPr>
            <a:xfrm>
              <a:off x="435719" y="-113"/>
              <a:ext cx="8272799" cy="5143800"/>
              <a:chOff x="435719" y="-113"/>
              <a:chExt cx="8272799" cy="5143800"/>
            </a:xfrm>
          </p:grpSpPr>
          <p:cxnSp>
            <p:nvCxnSpPr>
              <p:cNvPr id="534" name="Google Shape;534;p13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13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13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13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13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13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13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1" name="Google Shape;541;p13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2" name="Google Shape;542;p13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13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4" name="Google Shape;544;p13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5" name="Google Shape;545;p13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13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13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13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13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13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13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13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13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54" name="Google Shape;554;p13"/>
          <p:cNvSpPr txBox="1">
            <a:spLocks noGrp="1"/>
          </p:cNvSpPr>
          <p:nvPr>
            <p:ph type="title" hasCustomPrompt="1"/>
          </p:nvPr>
        </p:nvSpPr>
        <p:spPr>
          <a:xfrm>
            <a:off x="844722" y="169390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5" name="Google Shape;555;p13"/>
          <p:cNvSpPr txBox="1">
            <a:spLocks noGrp="1"/>
          </p:cNvSpPr>
          <p:nvPr>
            <p:ph type="subTitle" idx="1"/>
          </p:nvPr>
        </p:nvSpPr>
        <p:spPr>
          <a:xfrm>
            <a:off x="1739500" y="1468163"/>
            <a:ext cx="274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endParaRPr/>
          </a:p>
        </p:txBody>
      </p:sp>
      <p:sp>
        <p:nvSpPr>
          <p:cNvPr id="556" name="Google Shape;556;p13"/>
          <p:cNvSpPr txBox="1">
            <a:spLocks noGrp="1"/>
          </p:cNvSpPr>
          <p:nvPr>
            <p:ph type="subTitle" idx="2"/>
          </p:nvPr>
        </p:nvSpPr>
        <p:spPr>
          <a:xfrm>
            <a:off x="1739500" y="1816807"/>
            <a:ext cx="274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57" name="Google Shape;557;p13"/>
          <p:cNvSpPr txBox="1">
            <a:spLocks noGrp="1"/>
          </p:cNvSpPr>
          <p:nvPr>
            <p:ph type="title" idx="3" hasCustomPrompt="1"/>
          </p:nvPr>
        </p:nvSpPr>
        <p:spPr>
          <a:xfrm>
            <a:off x="844722" y="322073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4"/>
          </p:nvPr>
        </p:nvSpPr>
        <p:spPr>
          <a:xfrm>
            <a:off x="1739500" y="2994982"/>
            <a:ext cx="274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5"/>
          </p:nvPr>
        </p:nvSpPr>
        <p:spPr>
          <a:xfrm>
            <a:off x="1739500" y="3343626"/>
            <a:ext cx="274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title" idx="6" hasCustomPrompt="1"/>
          </p:nvPr>
        </p:nvSpPr>
        <p:spPr>
          <a:xfrm>
            <a:off x="4784972" y="169390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7"/>
          </p:nvPr>
        </p:nvSpPr>
        <p:spPr>
          <a:xfrm>
            <a:off x="5679750" y="1468163"/>
            <a:ext cx="274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8"/>
          </p:nvPr>
        </p:nvSpPr>
        <p:spPr>
          <a:xfrm>
            <a:off x="5679750" y="1816805"/>
            <a:ext cx="274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564" name="Google Shape;564;p13"/>
          <p:cNvSpPr txBox="1">
            <a:spLocks noGrp="1"/>
          </p:cNvSpPr>
          <p:nvPr>
            <p:ph type="title" idx="13" hasCustomPrompt="1"/>
          </p:nvPr>
        </p:nvSpPr>
        <p:spPr>
          <a:xfrm>
            <a:off x="4784972" y="3220741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14"/>
          </p:nvPr>
        </p:nvSpPr>
        <p:spPr>
          <a:xfrm>
            <a:off x="5679750" y="2994989"/>
            <a:ext cx="274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subTitle" idx="15"/>
          </p:nvPr>
        </p:nvSpPr>
        <p:spPr>
          <a:xfrm>
            <a:off x="5679750" y="3343649"/>
            <a:ext cx="274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67" name="Google Shape;567;p13"/>
          <p:cNvSpPr/>
          <p:nvPr/>
        </p:nvSpPr>
        <p:spPr>
          <a:xfrm rot="5400000">
            <a:off x="8718750" y="4508525"/>
            <a:ext cx="325200" cy="525300"/>
          </a:xfrm>
          <a:prstGeom prst="round2SameRect">
            <a:avLst>
              <a:gd name="adj1" fmla="val 0"/>
              <a:gd name="adj2" fmla="val 1618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ldNum" idx="12"/>
          </p:nvPr>
        </p:nvSpPr>
        <p:spPr>
          <a:xfrm>
            <a:off x="8618700" y="4608575"/>
            <a:ext cx="444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lvl="2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lvl="3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lvl="4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lvl="5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lvl="6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lvl="7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lvl="8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569" name="Google Shape;569;p13"/>
          <p:cNvGrpSpPr/>
          <p:nvPr/>
        </p:nvGrpSpPr>
        <p:grpSpPr>
          <a:xfrm>
            <a:off x="-611028" y="4608575"/>
            <a:ext cx="2243400" cy="325200"/>
            <a:chOff x="716950" y="418773"/>
            <a:chExt cx="2243400" cy="325200"/>
          </a:xfrm>
        </p:grpSpPr>
        <p:sp>
          <p:nvSpPr>
            <p:cNvPr id="570" name="Google Shape;570;p13"/>
            <p:cNvSpPr/>
            <p:nvPr/>
          </p:nvSpPr>
          <p:spPr>
            <a:xfrm>
              <a:off x="716950" y="418773"/>
              <a:ext cx="2243400" cy="325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1" name="Google Shape;571;p13"/>
            <p:cNvGrpSpPr/>
            <p:nvPr/>
          </p:nvGrpSpPr>
          <p:grpSpPr>
            <a:xfrm>
              <a:off x="815263" y="495410"/>
              <a:ext cx="2046775" cy="171925"/>
              <a:chOff x="3764925" y="3301825"/>
              <a:chExt cx="2046775" cy="171925"/>
            </a:xfrm>
          </p:grpSpPr>
          <p:sp>
            <p:nvSpPr>
              <p:cNvPr id="572" name="Google Shape;572;p13"/>
              <p:cNvSpPr/>
              <p:nvPr/>
            </p:nvSpPr>
            <p:spPr>
              <a:xfrm>
                <a:off x="3764925" y="3357738"/>
                <a:ext cx="2035325" cy="60100"/>
              </a:xfrm>
              <a:custGeom>
                <a:avLst/>
                <a:gdLst/>
                <a:ahLst/>
                <a:cxnLst/>
                <a:rect l="l" t="t" r="r" b="b"/>
                <a:pathLst>
                  <a:path w="81413" h="2404" extrusionOk="0">
                    <a:moveTo>
                      <a:pt x="1202" y="1"/>
                    </a:moveTo>
                    <a:cubicBezTo>
                      <a:pt x="539" y="1"/>
                      <a:pt x="1" y="539"/>
                      <a:pt x="1" y="1202"/>
                    </a:cubicBezTo>
                    <a:cubicBezTo>
                      <a:pt x="1" y="1865"/>
                      <a:pt x="539" y="2404"/>
                      <a:pt x="1202" y="2404"/>
                    </a:cubicBezTo>
                    <a:lnTo>
                      <a:pt x="80170" y="2404"/>
                    </a:lnTo>
                    <a:cubicBezTo>
                      <a:pt x="80833" y="2404"/>
                      <a:pt x="81413" y="1865"/>
                      <a:pt x="81413" y="1202"/>
                    </a:cubicBezTo>
                    <a:cubicBezTo>
                      <a:pt x="81413" y="539"/>
                      <a:pt x="80833" y="1"/>
                      <a:pt x="801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3"/>
              <p:cNvSpPr/>
              <p:nvPr/>
            </p:nvSpPr>
            <p:spPr>
              <a:xfrm>
                <a:off x="5061725" y="3357738"/>
                <a:ext cx="749975" cy="60300"/>
              </a:xfrm>
              <a:custGeom>
                <a:avLst/>
                <a:gdLst/>
                <a:ahLst/>
                <a:cxnLst/>
                <a:rect l="l" t="t" r="r" b="b"/>
                <a:pathLst>
                  <a:path w="29999" h="2412" extrusionOk="0">
                    <a:moveTo>
                      <a:pt x="28415" y="0"/>
                    </a:moveTo>
                    <a:cubicBezTo>
                      <a:pt x="28377" y="0"/>
                      <a:pt x="28338" y="2"/>
                      <a:pt x="28298" y="5"/>
                    </a:cubicBezTo>
                    <a:lnTo>
                      <a:pt x="0" y="5"/>
                    </a:lnTo>
                    <a:lnTo>
                      <a:pt x="0" y="2408"/>
                    </a:lnTo>
                    <a:lnTo>
                      <a:pt x="28298" y="2408"/>
                    </a:lnTo>
                    <a:cubicBezTo>
                      <a:pt x="28338" y="2410"/>
                      <a:pt x="28377" y="2412"/>
                      <a:pt x="28415" y="2412"/>
                    </a:cubicBezTo>
                    <a:cubicBezTo>
                      <a:pt x="29999" y="2412"/>
                      <a:pt x="29999" y="0"/>
                      <a:pt x="284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3"/>
              <p:cNvSpPr/>
              <p:nvPr/>
            </p:nvSpPr>
            <p:spPr>
              <a:xfrm>
                <a:off x="4974725" y="3301825"/>
                <a:ext cx="200950" cy="1719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6877" extrusionOk="0">
                    <a:moveTo>
                      <a:pt x="4599" y="0"/>
                    </a:moveTo>
                    <a:cubicBezTo>
                      <a:pt x="1575" y="0"/>
                      <a:pt x="0" y="3688"/>
                      <a:pt x="2196" y="5842"/>
                    </a:cubicBezTo>
                    <a:cubicBezTo>
                      <a:pt x="2898" y="6557"/>
                      <a:pt x="3762" y="6877"/>
                      <a:pt x="4608" y="6877"/>
                    </a:cubicBezTo>
                    <a:cubicBezTo>
                      <a:pt x="6361" y="6877"/>
                      <a:pt x="8038" y="5507"/>
                      <a:pt x="8038" y="3439"/>
                    </a:cubicBezTo>
                    <a:cubicBezTo>
                      <a:pt x="8038" y="1533"/>
                      <a:pt x="6505" y="0"/>
                      <a:pt x="45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5" name="Google Shape;575;p13"/>
          <p:cNvGrpSpPr/>
          <p:nvPr/>
        </p:nvGrpSpPr>
        <p:grpSpPr>
          <a:xfrm>
            <a:off x="-225695" y="4152530"/>
            <a:ext cx="807304" cy="342389"/>
            <a:chOff x="1157875" y="3278000"/>
            <a:chExt cx="778800" cy="330300"/>
          </a:xfrm>
        </p:grpSpPr>
        <p:sp>
          <p:nvSpPr>
            <p:cNvPr id="576" name="Google Shape;576;p13"/>
            <p:cNvSpPr/>
            <p:nvPr/>
          </p:nvSpPr>
          <p:spPr>
            <a:xfrm>
              <a:off x="1157875" y="3278000"/>
              <a:ext cx="778800" cy="3303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1621900" y="3312113"/>
              <a:ext cx="262075" cy="262075"/>
            </a:xfrm>
            <a:custGeom>
              <a:avLst/>
              <a:gdLst/>
              <a:ahLst/>
              <a:cxnLst/>
              <a:rect l="l" t="t" r="r" b="b"/>
              <a:pathLst>
                <a:path w="10483" h="10483" extrusionOk="0">
                  <a:moveTo>
                    <a:pt x="10483" y="5262"/>
                  </a:moveTo>
                  <a:cubicBezTo>
                    <a:pt x="10483" y="8121"/>
                    <a:pt x="8121" y="10483"/>
                    <a:pt x="5221" y="10483"/>
                  </a:cubicBezTo>
                  <a:cubicBezTo>
                    <a:pt x="2362" y="10483"/>
                    <a:pt x="1" y="8121"/>
                    <a:pt x="1" y="5262"/>
                  </a:cubicBezTo>
                  <a:cubicBezTo>
                    <a:pt x="1" y="2362"/>
                    <a:pt x="2362" y="1"/>
                    <a:pt x="5221" y="1"/>
                  </a:cubicBezTo>
                  <a:cubicBezTo>
                    <a:pt x="8121" y="1"/>
                    <a:pt x="10483" y="2362"/>
                    <a:pt x="10483" y="52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13"/>
          <p:cNvGrpSpPr/>
          <p:nvPr/>
        </p:nvGrpSpPr>
        <p:grpSpPr>
          <a:xfrm>
            <a:off x="8102100" y="173325"/>
            <a:ext cx="1275300" cy="701100"/>
            <a:chOff x="6501375" y="456775"/>
            <a:chExt cx="1275300" cy="701100"/>
          </a:xfrm>
        </p:grpSpPr>
        <p:sp>
          <p:nvSpPr>
            <p:cNvPr id="579" name="Google Shape;579;p13"/>
            <p:cNvSpPr/>
            <p:nvPr/>
          </p:nvSpPr>
          <p:spPr>
            <a:xfrm>
              <a:off x="6501375" y="456775"/>
              <a:ext cx="1275300" cy="701100"/>
            </a:xfrm>
            <a:prstGeom prst="roundRect">
              <a:avLst>
                <a:gd name="adj" fmla="val 116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866284" y="553237"/>
              <a:ext cx="546486" cy="508175"/>
            </a:xfrm>
            <a:custGeom>
              <a:avLst/>
              <a:gdLst/>
              <a:ahLst/>
              <a:cxnLst/>
              <a:rect l="l" t="t" r="r" b="b"/>
              <a:pathLst>
                <a:path w="26461" h="24606" extrusionOk="0">
                  <a:moveTo>
                    <a:pt x="13250" y="0"/>
                  </a:moveTo>
                  <a:cubicBezTo>
                    <a:pt x="12598" y="0"/>
                    <a:pt x="11937" y="53"/>
                    <a:pt x="11272" y="161"/>
                  </a:cubicBezTo>
                  <a:cubicBezTo>
                    <a:pt x="4526" y="1249"/>
                    <a:pt x="0" y="7602"/>
                    <a:pt x="1088" y="14304"/>
                  </a:cubicBezTo>
                  <a:cubicBezTo>
                    <a:pt x="2067" y="20337"/>
                    <a:pt x="7277" y="24606"/>
                    <a:pt x="13195" y="24606"/>
                  </a:cubicBezTo>
                  <a:cubicBezTo>
                    <a:pt x="13853" y="24606"/>
                    <a:pt x="14519" y="24553"/>
                    <a:pt x="15188" y="24445"/>
                  </a:cubicBezTo>
                  <a:cubicBezTo>
                    <a:pt x="21891" y="23357"/>
                    <a:pt x="26460" y="17046"/>
                    <a:pt x="25372" y="10344"/>
                  </a:cubicBezTo>
                  <a:cubicBezTo>
                    <a:pt x="24392" y="4307"/>
                    <a:pt x="19175" y="0"/>
                    <a:pt x="13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7069402" y="682388"/>
              <a:ext cx="192357" cy="249875"/>
            </a:xfrm>
            <a:custGeom>
              <a:avLst/>
              <a:gdLst/>
              <a:ahLst/>
              <a:cxnLst/>
              <a:rect l="l" t="t" r="r" b="b"/>
              <a:pathLst>
                <a:path w="9314" h="12099" extrusionOk="0">
                  <a:moveTo>
                    <a:pt x="1" y="0"/>
                  </a:moveTo>
                  <a:lnTo>
                    <a:pt x="1" y="12099"/>
                  </a:lnTo>
                  <a:lnTo>
                    <a:pt x="9314" y="60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17"/>
          <p:cNvGrpSpPr/>
          <p:nvPr/>
        </p:nvGrpSpPr>
        <p:grpSpPr>
          <a:xfrm>
            <a:off x="-23" y="-113"/>
            <a:ext cx="9143957" cy="5143800"/>
            <a:chOff x="-23" y="-113"/>
            <a:chExt cx="9143957" cy="5143800"/>
          </a:xfrm>
        </p:grpSpPr>
        <p:grpSp>
          <p:nvGrpSpPr>
            <p:cNvPr id="716" name="Google Shape;716;p17"/>
            <p:cNvGrpSpPr/>
            <p:nvPr/>
          </p:nvGrpSpPr>
          <p:grpSpPr>
            <a:xfrm>
              <a:off x="-23" y="428816"/>
              <a:ext cx="9143957" cy="4285892"/>
              <a:chOff x="1498200" y="758458"/>
              <a:chExt cx="4352400" cy="3626580"/>
            </a:xfrm>
          </p:grpSpPr>
          <p:cxnSp>
            <p:nvCxnSpPr>
              <p:cNvPr id="717" name="Google Shape;717;p17"/>
              <p:cNvCxnSpPr/>
              <p:nvPr/>
            </p:nvCxnSpPr>
            <p:spPr>
              <a:xfrm>
                <a:off x="1498200" y="75845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8" name="Google Shape;718;p17"/>
              <p:cNvCxnSpPr/>
              <p:nvPr/>
            </p:nvCxnSpPr>
            <p:spPr>
              <a:xfrm>
                <a:off x="1498200" y="112111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9" name="Google Shape;719;p17"/>
              <p:cNvCxnSpPr/>
              <p:nvPr/>
            </p:nvCxnSpPr>
            <p:spPr>
              <a:xfrm>
                <a:off x="1498200" y="148377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0" name="Google Shape;720;p17"/>
              <p:cNvCxnSpPr/>
              <p:nvPr/>
            </p:nvCxnSpPr>
            <p:spPr>
              <a:xfrm>
                <a:off x="1498200" y="184643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1" name="Google Shape;721;p17"/>
              <p:cNvCxnSpPr/>
              <p:nvPr/>
            </p:nvCxnSpPr>
            <p:spPr>
              <a:xfrm>
                <a:off x="1498200" y="220909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2" name="Google Shape;722;p17"/>
              <p:cNvCxnSpPr/>
              <p:nvPr/>
            </p:nvCxnSpPr>
            <p:spPr>
              <a:xfrm>
                <a:off x="1498200" y="257174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17"/>
              <p:cNvCxnSpPr/>
              <p:nvPr/>
            </p:nvCxnSpPr>
            <p:spPr>
              <a:xfrm>
                <a:off x="1498200" y="293440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7"/>
              <p:cNvCxnSpPr/>
              <p:nvPr/>
            </p:nvCxnSpPr>
            <p:spPr>
              <a:xfrm>
                <a:off x="1498200" y="329706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17"/>
              <p:cNvCxnSpPr/>
              <p:nvPr/>
            </p:nvCxnSpPr>
            <p:spPr>
              <a:xfrm>
                <a:off x="1498200" y="365972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17"/>
              <p:cNvCxnSpPr/>
              <p:nvPr/>
            </p:nvCxnSpPr>
            <p:spPr>
              <a:xfrm>
                <a:off x="1498200" y="402238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17"/>
              <p:cNvCxnSpPr/>
              <p:nvPr/>
            </p:nvCxnSpPr>
            <p:spPr>
              <a:xfrm>
                <a:off x="1498200" y="438503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28" name="Google Shape;728;p17"/>
            <p:cNvGrpSpPr/>
            <p:nvPr/>
          </p:nvGrpSpPr>
          <p:grpSpPr>
            <a:xfrm>
              <a:off x="435719" y="-113"/>
              <a:ext cx="8272799" cy="5143800"/>
              <a:chOff x="435719" y="-113"/>
              <a:chExt cx="8272799" cy="5143800"/>
            </a:xfrm>
          </p:grpSpPr>
          <p:cxnSp>
            <p:nvCxnSpPr>
              <p:cNvPr id="729" name="Google Shape;729;p17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17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17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17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17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4" name="Google Shape;734;p17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5" name="Google Shape;735;p17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7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7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7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9" name="Google Shape;739;p17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0" name="Google Shape;740;p17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7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7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3" name="Google Shape;743;p17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4" name="Google Shape;744;p17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7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6" name="Google Shape;746;p17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17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17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49" name="Google Shape;749;p17"/>
          <p:cNvSpPr txBox="1">
            <a:spLocks noGrp="1"/>
          </p:cNvSpPr>
          <p:nvPr>
            <p:ph type="title" hasCustomPrompt="1"/>
          </p:nvPr>
        </p:nvSpPr>
        <p:spPr>
          <a:xfrm>
            <a:off x="1478734" y="1818764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0" name="Google Shape;750;p17"/>
          <p:cNvSpPr txBox="1">
            <a:spLocks noGrp="1"/>
          </p:cNvSpPr>
          <p:nvPr>
            <p:ph type="subTitle" idx="1"/>
          </p:nvPr>
        </p:nvSpPr>
        <p:spPr>
          <a:xfrm>
            <a:off x="777784" y="2638450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endParaRPr/>
          </a:p>
        </p:txBody>
      </p:sp>
      <p:sp>
        <p:nvSpPr>
          <p:cNvPr id="751" name="Google Shape;751;p17"/>
          <p:cNvSpPr txBox="1">
            <a:spLocks noGrp="1"/>
          </p:cNvSpPr>
          <p:nvPr>
            <p:ph type="subTitle" idx="2"/>
          </p:nvPr>
        </p:nvSpPr>
        <p:spPr>
          <a:xfrm>
            <a:off x="777784" y="3009850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52" name="Google Shape;752;p17"/>
          <p:cNvSpPr txBox="1">
            <a:spLocks noGrp="1"/>
          </p:cNvSpPr>
          <p:nvPr>
            <p:ph type="title" idx="3" hasCustomPrompt="1"/>
          </p:nvPr>
        </p:nvSpPr>
        <p:spPr>
          <a:xfrm>
            <a:off x="4129048" y="1818764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3" name="Google Shape;753;p17"/>
          <p:cNvSpPr txBox="1">
            <a:spLocks noGrp="1"/>
          </p:cNvSpPr>
          <p:nvPr>
            <p:ph type="subTitle" idx="4"/>
          </p:nvPr>
        </p:nvSpPr>
        <p:spPr>
          <a:xfrm>
            <a:off x="3428103" y="2638450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endParaRPr/>
          </a:p>
        </p:txBody>
      </p:sp>
      <p:sp>
        <p:nvSpPr>
          <p:cNvPr id="754" name="Google Shape;754;p17"/>
          <p:cNvSpPr txBox="1">
            <a:spLocks noGrp="1"/>
          </p:cNvSpPr>
          <p:nvPr>
            <p:ph type="subTitle" idx="5"/>
          </p:nvPr>
        </p:nvSpPr>
        <p:spPr>
          <a:xfrm>
            <a:off x="3428103" y="3009850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55" name="Google Shape;755;p17"/>
          <p:cNvSpPr txBox="1">
            <a:spLocks noGrp="1"/>
          </p:cNvSpPr>
          <p:nvPr>
            <p:ph type="title" idx="6" hasCustomPrompt="1"/>
          </p:nvPr>
        </p:nvSpPr>
        <p:spPr>
          <a:xfrm>
            <a:off x="6779363" y="1818764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6" name="Google Shape;756;p17"/>
          <p:cNvSpPr txBox="1">
            <a:spLocks noGrp="1"/>
          </p:cNvSpPr>
          <p:nvPr>
            <p:ph type="subTitle" idx="7"/>
          </p:nvPr>
        </p:nvSpPr>
        <p:spPr>
          <a:xfrm>
            <a:off x="6078416" y="2638450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endParaRPr/>
          </a:p>
        </p:txBody>
      </p:sp>
      <p:sp>
        <p:nvSpPr>
          <p:cNvPr id="757" name="Google Shape;757;p17"/>
          <p:cNvSpPr txBox="1">
            <a:spLocks noGrp="1"/>
          </p:cNvSpPr>
          <p:nvPr>
            <p:ph type="subTitle" idx="8"/>
          </p:nvPr>
        </p:nvSpPr>
        <p:spPr>
          <a:xfrm>
            <a:off x="6078416" y="3009850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58" name="Google Shape;758;p17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59" name="Google Shape;759;p17"/>
          <p:cNvSpPr/>
          <p:nvPr/>
        </p:nvSpPr>
        <p:spPr>
          <a:xfrm rot="5400000">
            <a:off x="8718750" y="4508525"/>
            <a:ext cx="325200" cy="525300"/>
          </a:xfrm>
          <a:prstGeom prst="round2SameRect">
            <a:avLst>
              <a:gd name="adj1" fmla="val 0"/>
              <a:gd name="adj2" fmla="val 1618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17"/>
          <p:cNvSpPr txBox="1">
            <a:spLocks noGrp="1"/>
          </p:cNvSpPr>
          <p:nvPr>
            <p:ph type="sldNum" idx="12"/>
          </p:nvPr>
        </p:nvSpPr>
        <p:spPr>
          <a:xfrm>
            <a:off x="8618700" y="4608575"/>
            <a:ext cx="444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lvl="2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lvl="3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lvl="4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lvl="5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lvl="6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lvl="7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lvl="8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761" name="Google Shape;761;p17"/>
          <p:cNvGrpSpPr/>
          <p:nvPr/>
        </p:nvGrpSpPr>
        <p:grpSpPr>
          <a:xfrm>
            <a:off x="-399325" y="4608575"/>
            <a:ext cx="2243400" cy="325200"/>
            <a:chOff x="716950" y="418773"/>
            <a:chExt cx="2243400" cy="325200"/>
          </a:xfrm>
        </p:grpSpPr>
        <p:sp>
          <p:nvSpPr>
            <p:cNvPr id="762" name="Google Shape;762;p17"/>
            <p:cNvSpPr/>
            <p:nvPr/>
          </p:nvSpPr>
          <p:spPr>
            <a:xfrm>
              <a:off x="716950" y="418773"/>
              <a:ext cx="2243400" cy="325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3" name="Google Shape;763;p17"/>
            <p:cNvGrpSpPr/>
            <p:nvPr/>
          </p:nvGrpSpPr>
          <p:grpSpPr>
            <a:xfrm>
              <a:off x="815263" y="495410"/>
              <a:ext cx="2046775" cy="171925"/>
              <a:chOff x="3764925" y="3301825"/>
              <a:chExt cx="2046775" cy="171925"/>
            </a:xfrm>
          </p:grpSpPr>
          <p:sp>
            <p:nvSpPr>
              <p:cNvPr id="764" name="Google Shape;764;p17"/>
              <p:cNvSpPr/>
              <p:nvPr/>
            </p:nvSpPr>
            <p:spPr>
              <a:xfrm>
                <a:off x="3764925" y="3357738"/>
                <a:ext cx="2035325" cy="60100"/>
              </a:xfrm>
              <a:custGeom>
                <a:avLst/>
                <a:gdLst/>
                <a:ahLst/>
                <a:cxnLst/>
                <a:rect l="l" t="t" r="r" b="b"/>
                <a:pathLst>
                  <a:path w="81413" h="2404" extrusionOk="0">
                    <a:moveTo>
                      <a:pt x="1202" y="1"/>
                    </a:moveTo>
                    <a:cubicBezTo>
                      <a:pt x="539" y="1"/>
                      <a:pt x="1" y="539"/>
                      <a:pt x="1" y="1202"/>
                    </a:cubicBezTo>
                    <a:cubicBezTo>
                      <a:pt x="1" y="1865"/>
                      <a:pt x="539" y="2404"/>
                      <a:pt x="1202" y="2404"/>
                    </a:cubicBezTo>
                    <a:lnTo>
                      <a:pt x="80170" y="2404"/>
                    </a:lnTo>
                    <a:cubicBezTo>
                      <a:pt x="80833" y="2404"/>
                      <a:pt x="81413" y="1865"/>
                      <a:pt x="81413" y="1202"/>
                    </a:cubicBezTo>
                    <a:cubicBezTo>
                      <a:pt x="81413" y="539"/>
                      <a:pt x="80833" y="1"/>
                      <a:pt x="801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7"/>
              <p:cNvSpPr/>
              <p:nvPr/>
            </p:nvSpPr>
            <p:spPr>
              <a:xfrm>
                <a:off x="5061725" y="3357738"/>
                <a:ext cx="749975" cy="60300"/>
              </a:xfrm>
              <a:custGeom>
                <a:avLst/>
                <a:gdLst/>
                <a:ahLst/>
                <a:cxnLst/>
                <a:rect l="l" t="t" r="r" b="b"/>
                <a:pathLst>
                  <a:path w="29999" h="2412" extrusionOk="0">
                    <a:moveTo>
                      <a:pt x="28415" y="0"/>
                    </a:moveTo>
                    <a:cubicBezTo>
                      <a:pt x="28377" y="0"/>
                      <a:pt x="28338" y="2"/>
                      <a:pt x="28298" y="5"/>
                    </a:cubicBezTo>
                    <a:lnTo>
                      <a:pt x="0" y="5"/>
                    </a:lnTo>
                    <a:lnTo>
                      <a:pt x="0" y="2408"/>
                    </a:lnTo>
                    <a:lnTo>
                      <a:pt x="28298" y="2408"/>
                    </a:lnTo>
                    <a:cubicBezTo>
                      <a:pt x="28338" y="2410"/>
                      <a:pt x="28377" y="2412"/>
                      <a:pt x="28415" y="2412"/>
                    </a:cubicBezTo>
                    <a:cubicBezTo>
                      <a:pt x="29999" y="2412"/>
                      <a:pt x="29999" y="0"/>
                      <a:pt x="284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7"/>
              <p:cNvSpPr/>
              <p:nvPr/>
            </p:nvSpPr>
            <p:spPr>
              <a:xfrm>
                <a:off x="4974725" y="3301825"/>
                <a:ext cx="200950" cy="1719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6877" extrusionOk="0">
                    <a:moveTo>
                      <a:pt x="4599" y="0"/>
                    </a:moveTo>
                    <a:cubicBezTo>
                      <a:pt x="1575" y="0"/>
                      <a:pt x="0" y="3688"/>
                      <a:pt x="2196" y="5842"/>
                    </a:cubicBezTo>
                    <a:cubicBezTo>
                      <a:pt x="2898" y="6557"/>
                      <a:pt x="3762" y="6877"/>
                      <a:pt x="4608" y="6877"/>
                    </a:cubicBezTo>
                    <a:cubicBezTo>
                      <a:pt x="6361" y="6877"/>
                      <a:pt x="8038" y="5507"/>
                      <a:pt x="8038" y="3439"/>
                    </a:cubicBezTo>
                    <a:cubicBezTo>
                      <a:pt x="8038" y="1533"/>
                      <a:pt x="6505" y="0"/>
                      <a:pt x="45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7" name="Google Shape;767;p17"/>
          <p:cNvGrpSpPr/>
          <p:nvPr/>
        </p:nvGrpSpPr>
        <p:grpSpPr>
          <a:xfrm>
            <a:off x="7973332" y="221162"/>
            <a:ext cx="1331602" cy="925084"/>
            <a:chOff x="3118700" y="984401"/>
            <a:chExt cx="1294200" cy="899100"/>
          </a:xfrm>
        </p:grpSpPr>
        <p:sp>
          <p:nvSpPr>
            <p:cNvPr id="768" name="Google Shape;768;p17"/>
            <p:cNvSpPr/>
            <p:nvPr/>
          </p:nvSpPr>
          <p:spPr>
            <a:xfrm>
              <a:off x="3118700" y="984401"/>
              <a:ext cx="1294200" cy="899100"/>
            </a:xfrm>
            <a:prstGeom prst="roundRect">
              <a:avLst>
                <a:gd name="adj" fmla="val 933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9" name="Google Shape;769;p17"/>
            <p:cNvGrpSpPr/>
            <p:nvPr/>
          </p:nvGrpSpPr>
          <p:grpSpPr>
            <a:xfrm>
              <a:off x="3240790" y="1100379"/>
              <a:ext cx="1050065" cy="667166"/>
              <a:chOff x="3237337" y="1104661"/>
              <a:chExt cx="1050065" cy="667166"/>
            </a:xfrm>
          </p:grpSpPr>
          <p:sp>
            <p:nvSpPr>
              <p:cNvPr id="770" name="Google Shape;770;p17"/>
              <p:cNvSpPr/>
              <p:nvPr/>
            </p:nvSpPr>
            <p:spPr>
              <a:xfrm>
                <a:off x="3254295" y="1104661"/>
                <a:ext cx="1028515" cy="18"/>
              </a:xfrm>
              <a:custGeom>
                <a:avLst/>
                <a:gdLst/>
                <a:ahLst/>
                <a:cxnLst/>
                <a:rect l="l" t="t" r="r" b="b"/>
                <a:pathLst>
                  <a:path w="58100" h="1" fill="none" extrusionOk="0">
                    <a:moveTo>
                      <a:pt x="0" y="0"/>
                    </a:moveTo>
                    <a:lnTo>
                      <a:pt x="58099" y="0"/>
                    </a:lnTo>
                  </a:path>
                </a:pathLst>
              </a:custGeom>
              <a:noFill/>
              <a:ln w="413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7"/>
              <p:cNvSpPr/>
              <p:nvPr/>
            </p:nvSpPr>
            <p:spPr>
              <a:xfrm>
                <a:off x="3254295" y="1218675"/>
                <a:ext cx="1028515" cy="18"/>
              </a:xfrm>
              <a:custGeom>
                <a:avLst/>
                <a:gdLst/>
                <a:ahLst/>
                <a:cxnLst/>
                <a:rect l="l" t="t" r="r" b="b"/>
                <a:pathLst>
                  <a:path w="58100" h="1" fill="none" extrusionOk="0">
                    <a:moveTo>
                      <a:pt x="0" y="0"/>
                    </a:moveTo>
                    <a:lnTo>
                      <a:pt x="58099" y="0"/>
                    </a:lnTo>
                  </a:path>
                </a:pathLst>
              </a:custGeom>
              <a:noFill/>
              <a:ln w="413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7"/>
              <p:cNvSpPr/>
              <p:nvPr/>
            </p:nvSpPr>
            <p:spPr>
              <a:xfrm>
                <a:off x="3254295" y="1332689"/>
                <a:ext cx="784292" cy="18"/>
              </a:xfrm>
              <a:custGeom>
                <a:avLst/>
                <a:gdLst/>
                <a:ahLst/>
                <a:cxnLst/>
                <a:rect l="l" t="t" r="r" b="b"/>
                <a:pathLst>
                  <a:path w="44304" h="1" fill="none" extrusionOk="0">
                    <a:moveTo>
                      <a:pt x="0" y="0"/>
                    </a:moveTo>
                    <a:lnTo>
                      <a:pt x="44303" y="0"/>
                    </a:lnTo>
                  </a:path>
                </a:pathLst>
              </a:custGeom>
              <a:noFill/>
              <a:ln w="413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7"/>
              <p:cNvSpPr/>
              <p:nvPr/>
            </p:nvSpPr>
            <p:spPr>
              <a:xfrm>
                <a:off x="3237337" y="1446685"/>
                <a:ext cx="325142" cy="325142"/>
              </a:xfrm>
              <a:custGeom>
                <a:avLst/>
                <a:gdLst/>
                <a:ahLst/>
                <a:cxnLst/>
                <a:rect l="l" t="t" r="r" b="b"/>
                <a:pathLst>
                  <a:path w="18367" h="18367" extrusionOk="0">
                    <a:moveTo>
                      <a:pt x="2090" y="1"/>
                    </a:moveTo>
                    <a:lnTo>
                      <a:pt x="16277" y="1"/>
                    </a:lnTo>
                    <a:cubicBezTo>
                      <a:pt x="17409" y="1"/>
                      <a:pt x="18366" y="958"/>
                      <a:pt x="18366" y="2090"/>
                    </a:cubicBezTo>
                    <a:lnTo>
                      <a:pt x="18366" y="16277"/>
                    </a:lnTo>
                    <a:cubicBezTo>
                      <a:pt x="18366" y="17409"/>
                      <a:pt x="17409" y="18366"/>
                      <a:pt x="16277" y="18366"/>
                    </a:cubicBezTo>
                    <a:lnTo>
                      <a:pt x="2090" y="18366"/>
                    </a:lnTo>
                    <a:cubicBezTo>
                      <a:pt x="958" y="18366"/>
                      <a:pt x="1" y="17409"/>
                      <a:pt x="1" y="16277"/>
                    </a:cubicBezTo>
                    <a:lnTo>
                      <a:pt x="1" y="2090"/>
                    </a:lnTo>
                    <a:cubicBezTo>
                      <a:pt x="1" y="958"/>
                      <a:pt x="958" y="1"/>
                      <a:pt x="20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7"/>
              <p:cNvSpPr/>
              <p:nvPr/>
            </p:nvSpPr>
            <p:spPr>
              <a:xfrm>
                <a:off x="3279714" y="1488283"/>
                <a:ext cx="240382" cy="240400"/>
              </a:xfrm>
              <a:custGeom>
                <a:avLst/>
                <a:gdLst/>
                <a:ahLst/>
                <a:cxnLst/>
                <a:rect l="l" t="t" r="r" b="b"/>
                <a:pathLst>
                  <a:path w="13579" h="13580" extrusionOk="0">
                    <a:moveTo>
                      <a:pt x="6790" y="1"/>
                    </a:moveTo>
                    <a:cubicBezTo>
                      <a:pt x="3047" y="1"/>
                      <a:pt x="1" y="3047"/>
                      <a:pt x="1" y="6790"/>
                    </a:cubicBezTo>
                    <a:cubicBezTo>
                      <a:pt x="1" y="10533"/>
                      <a:pt x="3047" y="13579"/>
                      <a:pt x="6790" y="13579"/>
                    </a:cubicBezTo>
                    <a:cubicBezTo>
                      <a:pt x="10532" y="13579"/>
                      <a:pt x="13579" y="10533"/>
                      <a:pt x="13579" y="6790"/>
                    </a:cubicBezTo>
                    <a:cubicBezTo>
                      <a:pt x="13579" y="3047"/>
                      <a:pt x="10532" y="1"/>
                      <a:pt x="67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7"/>
              <p:cNvSpPr/>
              <p:nvPr/>
            </p:nvSpPr>
            <p:spPr>
              <a:xfrm>
                <a:off x="3659494" y="1606916"/>
                <a:ext cx="627908" cy="164899"/>
              </a:xfrm>
              <a:custGeom>
                <a:avLst/>
                <a:gdLst/>
                <a:ahLst/>
                <a:cxnLst/>
                <a:rect l="l" t="t" r="r" b="b"/>
                <a:pathLst>
                  <a:path w="35470" h="9315" extrusionOk="0">
                    <a:moveTo>
                      <a:pt x="1916" y="1"/>
                    </a:moveTo>
                    <a:lnTo>
                      <a:pt x="33554" y="1"/>
                    </a:lnTo>
                    <a:cubicBezTo>
                      <a:pt x="34599" y="1"/>
                      <a:pt x="35469" y="871"/>
                      <a:pt x="35469" y="1916"/>
                    </a:cubicBezTo>
                    <a:lnTo>
                      <a:pt x="35469" y="7356"/>
                    </a:lnTo>
                    <a:cubicBezTo>
                      <a:pt x="35469" y="8444"/>
                      <a:pt x="34599" y="9314"/>
                      <a:pt x="33554" y="9314"/>
                    </a:cubicBezTo>
                    <a:lnTo>
                      <a:pt x="1916" y="9314"/>
                    </a:lnTo>
                    <a:cubicBezTo>
                      <a:pt x="828" y="9314"/>
                      <a:pt x="1" y="8444"/>
                      <a:pt x="1" y="7356"/>
                    </a:cubicBezTo>
                    <a:lnTo>
                      <a:pt x="1" y="1916"/>
                    </a:lnTo>
                    <a:cubicBezTo>
                      <a:pt x="1" y="871"/>
                      <a:pt x="828" y="1"/>
                      <a:pt x="19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7"/>
              <p:cNvSpPr/>
              <p:nvPr/>
            </p:nvSpPr>
            <p:spPr>
              <a:xfrm>
                <a:off x="3352130" y="1525261"/>
                <a:ext cx="83219" cy="83237"/>
              </a:xfrm>
              <a:custGeom>
                <a:avLst/>
                <a:gdLst/>
                <a:ahLst/>
                <a:cxnLst/>
                <a:rect l="l" t="t" r="r" b="b"/>
                <a:pathLst>
                  <a:path w="4701" h="4702" extrusionOk="0">
                    <a:moveTo>
                      <a:pt x="4700" y="2699"/>
                    </a:moveTo>
                    <a:cubicBezTo>
                      <a:pt x="4700" y="915"/>
                      <a:pt x="2525" y="1"/>
                      <a:pt x="1262" y="1263"/>
                    </a:cubicBezTo>
                    <a:cubicBezTo>
                      <a:pt x="0" y="2569"/>
                      <a:pt x="871" y="4701"/>
                      <a:pt x="2699" y="4701"/>
                    </a:cubicBezTo>
                    <a:cubicBezTo>
                      <a:pt x="3787" y="4701"/>
                      <a:pt x="4700" y="3831"/>
                      <a:pt x="4700" y="26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7"/>
              <p:cNvSpPr/>
              <p:nvPr/>
            </p:nvSpPr>
            <p:spPr>
              <a:xfrm>
                <a:off x="3341350" y="1599216"/>
                <a:ext cx="116341" cy="79378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4484" extrusionOk="0">
                    <a:moveTo>
                      <a:pt x="6572" y="3308"/>
                    </a:moveTo>
                    <a:lnTo>
                      <a:pt x="6572" y="3352"/>
                    </a:lnTo>
                    <a:cubicBezTo>
                      <a:pt x="4526" y="4483"/>
                      <a:pt x="2046" y="4483"/>
                      <a:pt x="0" y="3352"/>
                    </a:cubicBezTo>
                    <a:lnTo>
                      <a:pt x="0" y="3308"/>
                    </a:lnTo>
                    <a:cubicBezTo>
                      <a:pt x="0" y="1480"/>
                      <a:pt x="1480" y="1"/>
                      <a:pt x="3308" y="1"/>
                    </a:cubicBezTo>
                    <a:cubicBezTo>
                      <a:pt x="5135" y="1"/>
                      <a:pt x="6572" y="1480"/>
                      <a:pt x="6572" y="3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8" name="Google Shape;778;p17"/>
          <p:cNvGrpSpPr/>
          <p:nvPr/>
        </p:nvGrpSpPr>
        <p:grpSpPr>
          <a:xfrm>
            <a:off x="-160934" y="4113930"/>
            <a:ext cx="807304" cy="342389"/>
            <a:chOff x="1157875" y="3278000"/>
            <a:chExt cx="778800" cy="330300"/>
          </a:xfrm>
        </p:grpSpPr>
        <p:sp>
          <p:nvSpPr>
            <p:cNvPr id="779" name="Google Shape;779;p17"/>
            <p:cNvSpPr/>
            <p:nvPr/>
          </p:nvSpPr>
          <p:spPr>
            <a:xfrm>
              <a:off x="1157875" y="3278000"/>
              <a:ext cx="778800" cy="3303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1621900" y="3312113"/>
              <a:ext cx="262075" cy="262075"/>
            </a:xfrm>
            <a:custGeom>
              <a:avLst/>
              <a:gdLst/>
              <a:ahLst/>
              <a:cxnLst/>
              <a:rect l="l" t="t" r="r" b="b"/>
              <a:pathLst>
                <a:path w="10483" h="10483" extrusionOk="0">
                  <a:moveTo>
                    <a:pt x="10483" y="5262"/>
                  </a:moveTo>
                  <a:cubicBezTo>
                    <a:pt x="10483" y="8121"/>
                    <a:pt x="8121" y="10483"/>
                    <a:pt x="5221" y="10483"/>
                  </a:cubicBezTo>
                  <a:cubicBezTo>
                    <a:pt x="2362" y="10483"/>
                    <a:pt x="1" y="8121"/>
                    <a:pt x="1" y="5262"/>
                  </a:cubicBezTo>
                  <a:cubicBezTo>
                    <a:pt x="1" y="2362"/>
                    <a:pt x="2362" y="1"/>
                    <a:pt x="5221" y="1"/>
                  </a:cubicBezTo>
                  <a:cubicBezTo>
                    <a:pt x="8121" y="1"/>
                    <a:pt x="10483" y="2362"/>
                    <a:pt x="10483" y="52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0"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8" name="Google Shape;1058;p23"/>
          <p:cNvGrpSpPr/>
          <p:nvPr/>
        </p:nvGrpSpPr>
        <p:grpSpPr>
          <a:xfrm>
            <a:off x="-23" y="-113"/>
            <a:ext cx="9143957" cy="5143800"/>
            <a:chOff x="-23" y="-113"/>
            <a:chExt cx="9143957" cy="5143800"/>
          </a:xfrm>
        </p:grpSpPr>
        <p:grpSp>
          <p:nvGrpSpPr>
            <p:cNvPr id="1059" name="Google Shape;1059;p23"/>
            <p:cNvGrpSpPr/>
            <p:nvPr/>
          </p:nvGrpSpPr>
          <p:grpSpPr>
            <a:xfrm>
              <a:off x="-23" y="428816"/>
              <a:ext cx="9143957" cy="4285892"/>
              <a:chOff x="1498200" y="758458"/>
              <a:chExt cx="4352400" cy="3626580"/>
            </a:xfrm>
          </p:grpSpPr>
          <p:cxnSp>
            <p:nvCxnSpPr>
              <p:cNvPr id="1060" name="Google Shape;1060;p23"/>
              <p:cNvCxnSpPr/>
              <p:nvPr/>
            </p:nvCxnSpPr>
            <p:spPr>
              <a:xfrm>
                <a:off x="1498200" y="75845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23"/>
              <p:cNvCxnSpPr/>
              <p:nvPr/>
            </p:nvCxnSpPr>
            <p:spPr>
              <a:xfrm>
                <a:off x="1498200" y="112111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23"/>
              <p:cNvCxnSpPr/>
              <p:nvPr/>
            </p:nvCxnSpPr>
            <p:spPr>
              <a:xfrm>
                <a:off x="1498200" y="148377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23"/>
              <p:cNvCxnSpPr/>
              <p:nvPr/>
            </p:nvCxnSpPr>
            <p:spPr>
              <a:xfrm>
                <a:off x="1498200" y="184643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4" name="Google Shape;1064;p23"/>
              <p:cNvCxnSpPr/>
              <p:nvPr/>
            </p:nvCxnSpPr>
            <p:spPr>
              <a:xfrm>
                <a:off x="1498200" y="220909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5" name="Google Shape;1065;p23"/>
              <p:cNvCxnSpPr/>
              <p:nvPr/>
            </p:nvCxnSpPr>
            <p:spPr>
              <a:xfrm>
                <a:off x="1498200" y="257174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23"/>
              <p:cNvCxnSpPr/>
              <p:nvPr/>
            </p:nvCxnSpPr>
            <p:spPr>
              <a:xfrm>
                <a:off x="1498200" y="293440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7" name="Google Shape;1067;p23"/>
              <p:cNvCxnSpPr/>
              <p:nvPr/>
            </p:nvCxnSpPr>
            <p:spPr>
              <a:xfrm>
                <a:off x="1498200" y="329706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8" name="Google Shape;1068;p23"/>
              <p:cNvCxnSpPr/>
              <p:nvPr/>
            </p:nvCxnSpPr>
            <p:spPr>
              <a:xfrm>
                <a:off x="1498200" y="365972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23"/>
              <p:cNvCxnSpPr/>
              <p:nvPr/>
            </p:nvCxnSpPr>
            <p:spPr>
              <a:xfrm>
                <a:off x="1498200" y="402238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23"/>
              <p:cNvCxnSpPr/>
              <p:nvPr/>
            </p:nvCxnSpPr>
            <p:spPr>
              <a:xfrm>
                <a:off x="1498200" y="438503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71" name="Google Shape;1071;p23"/>
            <p:cNvGrpSpPr/>
            <p:nvPr/>
          </p:nvGrpSpPr>
          <p:grpSpPr>
            <a:xfrm>
              <a:off x="435719" y="-113"/>
              <a:ext cx="8272799" cy="5143800"/>
              <a:chOff x="435719" y="-113"/>
              <a:chExt cx="8272799" cy="5143800"/>
            </a:xfrm>
          </p:grpSpPr>
          <p:cxnSp>
            <p:nvCxnSpPr>
              <p:cNvPr id="1072" name="Google Shape;1072;p23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3" name="Google Shape;1073;p23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4" name="Google Shape;1074;p23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5" name="Google Shape;1075;p23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6" name="Google Shape;1076;p23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7" name="Google Shape;1077;p23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8" name="Google Shape;1078;p23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9" name="Google Shape;1079;p23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0" name="Google Shape;1080;p23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1" name="Google Shape;1081;p23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2" name="Google Shape;1082;p23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3" name="Google Shape;1083;p23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4" name="Google Shape;1084;p23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5" name="Google Shape;1085;p23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6" name="Google Shape;1086;p23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7" name="Google Shape;1087;p23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8" name="Google Shape;1088;p23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9" name="Google Shape;1089;p23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0" name="Google Shape;1090;p23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1" name="Google Shape;1091;p23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92" name="Google Shape;1092;p2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093" name="Google Shape;1093;p23"/>
          <p:cNvSpPr/>
          <p:nvPr/>
        </p:nvSpPr>
        <p:spPr>
          <a:xfrm rot="5400000">
            <a:off x="8718750" y="4508525"/>
            <a:ext cx="325200" cy="525300"/>
          </a:xfrm>
          <a:prstGeom prst="round2SameRect">
            <a:avLst>
              <a:gd name="adj1" fmla="val 0"/>
              <a:gd name="adj2" fmla="val 1618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23"/>
          <p:cNvSpPr txBox="1">
            <a:spLocks noGrp="1"/>
          </p:cNvSpPr>
          <p:nvPr>
            <p:ph type="sldNum" idx="12"/>
          </p:nvPr>
        </p:nvSpPr>
        <p:spPr>
          <a:xfrm>
            <a:off x="8618700" y="4608575"/>
            <a:ext cx="444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lvl="2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lvl="3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lvl="4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lvl="5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lvl="6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lvl="7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lvl="8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095" name="Google Shape;1095;p23"/>
          <p:cNvGrpSpPr/>
          <p:nvPr/>
        </p:nvGrpSpPr>
        <p:grpSpPr>
          <a:xfrm>
            <a:off x="7981750" y="-117512"/>
            <a:ext cx="657000" cy="657000"/>
            <a:chOff x="1260850" y="1118325"/>
            <a:chExt cx="657000" cy="657000"/>
          </a:xfrm>
        </p:grpSpPr>
        <p:sp>
          <p:nvSpPr>
            <p:cNvPr id="1096" name="Google Shape;1096;p23"/>
            <p:cNvSpPr/>
            <p:nvPr/>
          </p:nvSpPr>
          <p:spPr>
            <a:xfrm>
              <a:off x="1260850" y="1118325"/>
              <a:ext cx="657000" cy="6570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3"/>
            <p:cNvSpPr/>
            <p:nvPr/>
          </p:nvSpPr>
          <p:spPr>
            <a:xfrm>
              <a:off x="1472952" y="1314244"/>
              <a:ext cx="86307" cy="262473"/>
            </a:xfrm>
            <a:custGeom>
              <a:avLst/>
              <a:gdLst/>
              <a:ahLst/>
              <a:cxnLst/>
              <a:rect l="l" t="t" r="r" b="b"/>
              <a:pathLst>
                <a:path w="4179" h="12709" extrusionOk="0">
                  <a:moveTo>
                    <a:pt x="1089" y="10228"/>
                  </a:moveTo>
                  <a:lnTo>
                    <a:pt x="1089" y="9880"/>
                  </a:lnTo>
                  <a:cubicBezTo>
                    <a:pt x="1089" y="9706"/>
                    <a:pt x="1089" y="9488"/>
                    <a:pt x="1132" y="9314"/>
                  </a:cubicBezTo>
                  <a:cubicBezTo>
                    <a:pt x="1132" y="9097"/>
                    <a:pt x="1132" y="8879"/>
                    <a:pt x="1132" y="8705"/>
                  </a:cubicBezTo>
                  <a:cubicBezTo>
                    <a:pt x="1176" y="8531"/>
                    <a:pt x="1132" y="8400"/>
                    <a:pt x="1132" y="8270"/>
                  </a:cubicBezTo>
                  <a:cubicBezTo>
                    <a:pt x="1176" y="7878"/>
                    <a:pt x="1089" y="7486"/>
                    <a:pt x="915" y="7095"/>
                  </a:cubicBezTo>
                  <a:cubicBezTo>
                    <a:pt x="697" y="6746"/>
                    <a:pt x="392" y="6485"/>
                    <a:pt x="1" y="6311"/>
                  </a:cubicBezTo>
                  <a:cubicBezTo>
                    <a:pt x="218" y="6224"/>
                    <a:pt x="392" y="6094"/>
                    <a:pt x="566" y="5963"/>
                  </a:cubicBezTo>
                  <a:cubicBezTo>
                    <a:pt x="697" y="5833"/>
                    <a:pt x="828" y="5702"/>
                    <a:pt x="915" y="5528"/>
                  </a:cubicBezTo>
                  <a:cubicBezTo>
                    <a:pt x="1002" y="5354"/>
                    <a:pt x="1089" y="5180"/>
                    <a:pt x="1132" y="4962"/>
                  </a:cubicBezTo>
                  <a:cubicBezTo>
                    <a:pt x="1176" y="4745"/>
                    <a:pt x="1176" y="4527"/>
                    <a:pt x="1176" y="4266"/>
                  </a:cubicBezTo>
                  <a:lnTo>
                    <a:pt x="1176" y="3874"/>
                  </a:lnTo>
                  <a:cubicBezTo>
                    <a:pt x="1176" y="3657"/>
                    <a:pt x="1176" y="3482"/>
                    <a:pt x="1132" y="3265"/>
                  </a:cubicBezTo>
                  <a:cubicBezTo>
                    <a:pt x="1089" y="3047"/>
                    <a:pt x="1132" y="2873"/>
                    <a:pt x="1089" y="2743"/>
                  </a:cubicBezTo>
                  <a:cubicBezTo>
                    <a:pt x="1089" y="2569"/>
                    <a:pt x="1089" y="2438"/>
                    <a:pt x="1089" y="2351"/>
                  </a:cubicBezTo>
                  <a:cubicBezTo>
                    <a:pt x="1045" y="1698"/>
                    <a:pt x="1263" y="1045"/>
                    <a:pt x="1785" y="567"/>
                  </a:cubicBezTo>
                  <a:cubicBezTo>
                    <a:pt x="2264" y="175"/>
                    <a:pt x="3047" y="1"/>
                    <a:pt x="4179" y="1"/>
                  </a:cubicBezTo>
                  <a:lnTo>
                    <a:pt x="4179" y="1524"/>
                  </a:lnTo>
                  <a:lnTo>
                    <a:pt x="3874" y="1524"/>
                  </a:lnTo>
                  <a:cubicBezTo>
                    <a:pt x="3613" y="1524"/>
                    <a:pt x="3352" y="1568"/>
                    <a:pt x="3091" y="1611"/>
                  </a:cubicBezTo>
                  <a:cubicBezTo>
                    <a:pt x="2916" y="1655"/>
                    <a:pt x="2786" y="1742"/>
                    <a:pt x="2655" y="1916"/>
                  </a:cubicBezTo>
                  <a:cubicBezTo>
                    <a:pt x="2568" y="2046"/>
                    <a:pt x="2481" y="2220"/>
                    <a:pt x="2481" y="2395"/>
                  </a:cubicBezTo>
                  <a:cubicBezTo>
                    <a:pt x="2438" y="2656"/>
                    <a:pt x="2438" y="2873"/>
                    <a:pt x="2438" y="3134"/>
                  </a:cubicBezTo>
                  <a:lnTo>
                    <a:pt x="2438" y="3657"/>
                  </a:lnTo>
                  <a:lnTo>
                    <a:pt x="2438" y="4745"/>
                  </a:lnTo>
                  <a:cubicBezTo>
                    <a:pt x="2525" y="5354"/>
                    <a:pt x="2220" y="5963"/>
                    <a:pt x="1741" y="6311"/>
                  </a:cubicBezTo>
                  <a:cubicBezTo>
                    <a:pt x="2220" y="6616"/>
                    <a:pt x="2481" y="7182"/>
                    <a:pt x="2438" y="7791"/>
                  </a:cubicBezTo>
                  <a:lnTo>
                    <a:pt x="2438" y="8009"/>
                  </a:lnTo>
                  <a:lnTo>
                    <a:pt x="2438" y="8400"/>
                  </a:lnTo>
                  <a:lnTo>
                    <a:pt x="2438" y="8748"/>
                  </a:lnTo>
                  <a:lnTo>
                    <a:pt x="2438" y="9053"/>
                  </a:lnTo>
                  <a:lnTo>
                    <a:pt x="2438" y="9836"/>
                  </a:lnTo>
                  <a:cubicBezTo>
                    <a:pt x="2438" y="10010"/>
                    <a:pt x="2481" y="10228"/>
                    <a:pt x="2525" y="10402"/>
                  </a:cubicBezTo>
                  <a:cubicBezTo>
                    <a:pt x="2568" y="10576"/>
                    <a:pt x="2655" y="10707"/>
                    <a:pt x="2742" y="10794"/>
                  </a:cubicBezTo>
                  <a:cubicBezTo>
                    <a:pt x="2873" y="10881"/>
                    <a:pt x="3003" y="10968"/>
                    <a:pt x="3178" y="11011"/>
                  </a:cubicBezTo>
                  <a:cubicBezTo>
                    <a:pt x="3395" y="11055"/>
                    <a:pt x="3656" y="11055"/>
                    <a:pt x="3874" y="11055"/>
                  </a:cubicBezTo>
                  <a:lnTo>
                    <a:pt x="4004" y="11055"/>
                  </a:lnTo>
                  <a:lnTo>
                    <a:pt x="4135" y="11055"/>
                  </a:lnTo>
                  <a:lnTo>
                    <a:pt x="4135" y="12622"/>
                  </a:lnTo>
                  <a:cubicBezTo>
                    <a:pt x="3308" y="12709"/>
                    <a:pt x="2481" y="12491"/>
                    <a:pt x="1785" y="12056"/>
                  </a:cubicBezTo>
                  <a:cubicBezTo>
                    <a:pt x="1263" y="11621"/>
                    <a:pt x="1002" y="10924"/>
                    <a:pt x="1089" y="10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3"/>
            <p:cNvSpPr/>
            <p:nvPr/>
          </p:nvSpPr>
          <p:spPr>
            <a:xfrm>
              <a:off x="1624851" y="1314244"/>
              <a:ext cx="85398" cy="261585"/>
            </a:xfrm>
            <a:custGeom>
              <a:avLst/>
              <a:gdLst/>
              <a:ahLst/>
              <a:cxnLst/>
              <a:rect l="l" t="t" r="r" b="b"/>
              <a:pathLst>
                <a:path w="4135" h="12666" extrusionOk="0">
                  <a:moveTo>
                    <a:pt x="3090" y="10228"/>
                  </a:moveTo>
                  <a:cubicBezTo>
                    <a:pt x="3177" y="10924"/>
                    <a:pt x="2916" y="11577"/>
                    <a:pt x="2394" y="12012"/>
                  </a:cubicBezTo>
                  <a:cubicBezTo>
                    <a:pt x="1698" y="12448"/>
                    <a:pt x="827" y="12665"/>
                    <a:pt x="0" y="12578"/>
                  </a:cubicBezTo>
                  <a:lnTo>
                    <a:pt x="0" y="11055"/>
                  </a:lnTo>
                  <a:lnTo>
                    <a:pt x="131" y="11055"/>
                  </a:lnTo>
                  <a:lnTo>
                    <a:pt x="305" y="11055"/>
                  </a:lnTo>
                  <a:cubicBezTo>
                    <a:pt x="566" y="11055"/>
                    <a:pt x="871" y="11011"/>
                    <a:pt x="1132" y="10924"/>
                  </a:cubicBezTo>
                  <a:cubicBezTo>
                    <a:pt x="1350" y="10837"/>
                    <a:pt x="1480" y="10707"/>
                    <a:pt x="1567" y="10533"/>
                  </a:cubicBezTo>
                  <a:cubicBezTo>
                    <a:pt x="1654" y="10359"/>
                    <a:pt x="1698" y="10141"/>
                    <a:pt x="1698" y="9923"/>
                  </a:cubicBezTo>
                  <a:lnTo>
                    <a:pt x="1698" y="9009"/>
                  </a:lnTo>
                  <a:lnTo>
                    <a:pt x="1698" y="8705"/>
                  </a:lnTo>
                  <a:lnTo>
                    <a:pt x="1698" y="8357"/>
                  </a:lnTo>
                  <a:lnTo>
                    <a:pt x="1698" y="7965"/>
                  </a:lnTo>
                  <a:lnTo>
                    <a:pt x="1698" y="7747"/>
                  </a:lnTo>
                  <a:cubicBezTo>
                    <a:pt x="1654" y="7138"/>
                    <a:pt x="1959" y="6572"/>
                    <a:pt x="2438" y="6268"/>
                  </a:cubicBezTo>
                  <a:cubicBezTo>
                    <a:pt x="1915" y="5920"/>
                    <a:pt x="1654" y="5310"/>
                    <a:pt x="1698" y="4701"/>
                  </a:cubicBezTo>
                  <a:lnTo>
                    <a:pt x="1698" y="4440"/>
                  </a:lnTo>
                  <a:lnTo>
                    <a:pt x="1698" y="4092"/>
                  </a:lnTo>
                  <a:lnTo>
                    <a:pt x="1698" y="3744"/>
                  </a:lnTo>
                  <a:lnTo>
                    <a:pt x="1698" y="3526"/>
                  </a:lnTo>
                  <a:lnTo>
                    <a:pt x="1698" y="2569"/>
                  </a:lnTo>
                  <a:cubicBezTo>
                    <a:pt x="1698" y="2351"/>
                    <a:pt x="1654" y="2177"/>
                    <a:pt x="1567" y="1959"/>
                  </a:cubicBezTo>
                  <a:cubicBezTo>
                    <a:pt x="1480" y="1785"/>
                    <a:pt x="1306" y="1698"/>
                    <a:pt x="1132" y="1611"/>
                  </a:cubicBezTo>
                  <a:cubicBezTo>
                    <a:pt x="871" y="1524"/>
                    <a:pt x="566" y="1524"/>
                    <a:pt x="305" y="1524"/>
                  </a:cubicBezTo>
                  <a:lnTo>
                    <a:pt x="0" y="1524"/>
                  </a:lnTo>
                  <a:lnTo>
                    <a:pt x="0" y="1"/>
                  </a:lnTo>
                  <a:cubicBezTo>
                    <a:pt x="1132" y="1"/>
                    <a:pt x="1959" y="175"/>
                    <a:pt x="2394" y="567"/>
                  </a:cubicBezTo>
                  <a:cubicBezTo>
                    <a:pt x="2916" y="1002"/>
                    <a:pt x="3177" y="1655"/>
                    <a:pt x="3134" y="2307"/>
                  </a:cubicBezTo>
                  <a:lnTo>
                    <a:pt x="3134" y="2699"/>
                  </a:lnTo>
                  <a:cubicBezTo>
                    <a:pt x="3134" y="2873"/>
                    <a:pt x="3134" y="3047"/>
                    <a:pt x="3090" y="3265"/>
                  </a:cubicBezTo>
                  <a:cubicBezTo>
                    <a:pt x="3047" y="3439"/>
                    <a:pt x="3090" y="3657"/>
                    <a:pt x="3047" y="3831"/>
                  </a:cubicBezTo>
                  <a:cubicBezTo>
                    <a:pt x="3003" y="4048"/>
                    <a:pt x="3047" y="4179"/>
                    <a:pt x="3047" y="4266"/>
                  </a:cubicBezTo>
                  <a:cubicBezTo>
                    <a:pt x="3003" y="4483"/>
                    <a:pt x="3003" y="4745"/>
                    <a:pt x="3047" y="4962"/>
                  </a:cubicBezTo>
                  <a:cubicBezTo>
                    <a:pt x="3090" y="5180"/>
                    <a:pt x="3134" y="5354"/>
                    <a:pt x="3264" y="5528"/>
                  </a:cubicBezTo>
                  <a:cubicBezTo>
                    <a:pt x="3351" y="5658"/>
                    <a:pt x="3482" y="5833"/>
                    <a:pt x="3613" y="5963"/>
                  </a:cubicBezTo>
                  <a:cubicBezTo>
                    <a:pt x="3787" y="6094"/>
                    <a:pt x="3961" y="6181"/>
                    <a:pt x="4135" y="6311"/>
                  </a:cubicBezTo>
                  <a:cubicBezTo>
                    <a:pt x="3787" y="6485"/>
                    <a:pt x="3482" y="6746"/>
                    <a:pt x="3264" y="7095"/>
                  </a:cubicBezTo>
                  <a:cubicBezTo>
                    <a:pt x="3090" y="7486"/>
                    <a:pt x="3003" y="7878"/>
                    <a:pt x="3003" y="8313"/>
                  </a:cubicBezTo>
                  <a:lnTo>
                    <a:pt x="3003" y="8748"/>
                  </a:lnTo>
                  <a:cubicBezTo>
                    <a:pt x="3003" y="8922"/>
                    <a:pt x="3003" y="9140"/>
                    <a:pt x="3047" y="9314"/>
                  </a:cubicBezTo>
                  <a:cubicBezTo>
                    <a:pt x="3090" y="9532"/>
                    <a:pt x="3047" y="9706"/>
                    <a:pt x="3090" y="9923"/>
                  </a:cubicBezTo>
                  <a:cubicBezTo>
                    <a:pt x="3134" y="10097"/>
                    <a:pt x="3090" y="10185"/>
                    <a:pt x="3090" y="10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3"/>
          <p:cNvGrpSpPr/>
          <p:nvPr/>
        </p:nvGrpSpPr>
        <p:grpSpPr>
          <a:xfrm flipH="1">
            <a:off x="7666675" y="654598"/>
            <a:ext cx="2243400" cy="325200"/>
            <a:chOff x="716950" y="418773"/>
            <a:chExt cx="2243400" cy="325200"/>
          </a:xfrm>
        </p:grpSpPr>
        <p:sp>
          <p:nvSpPr>
            <p:cNvPr id="1100" name="Google Shape;1100;p23"/>
            <p:cNvSpPr/>
            <p:nvPr/>
          </p:nvSpPr>
          <p:spPr>
            <a:xfrm>
              <a:off x="716950" y="418773"/>
              <a:ext cx="2243400" cy="325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1" name="Google Shape;1101;p23"/>
            <p:cNvGrpSpPr/>
            <p:nvPr/>
          </p:nvGrpSpPr>
          <p:grpSpPr>
            <a:xfrm>
              <a:off x="815263" y="495410"/>
              <a:ext cx="2046775" cy="171925"/>
              <a:chOff x="3764925" y="3301825"/>
              <a:chExt cx="2046775" cy="171925"/>
            </a:xfrm>
          </p:grpSpPr>
          <p:sp>
            <p:nvSpPr>
              <p:cNvPr id="1102" name="Google Shape;1102;p23"/>
              <p:cNvSpPr/>
              <p:nvPr/>
            </p:nvSpPr>
            <p:spPr>
              <a:xfrm>
                <a:off x="3764925" y="3357738"/>
                <a:ext cx="2035325" cy="60100"/>
              </a:xfrm>
              <a:custGeom>
                <a:avLst/>
                <a:gdLst/>
                <a:ahLst/>
                <a:cxnLst/>
                <a:rect l="l" t="t" r="r" b="b"/>
                <a:pathLst>
                  <a:path w="81413" h="2404" extrusionOk="0">
                    <a:moveTo>
                      <a:pt x="1202" y="1"/>
                    </a:moveTo>
                    <a:cubicBezTo>
                      <a:pt x="539" y="1"/>
                      <a:pt x="1" y="539"/>
                      <a:pt x="1" y="1202"/>
                    </a:cubicBezTo>
                    <a:cubicBezTo>
                      <a:pt x="1" y="1865"/>
                      <a:pt x="539" y="2404"/>
                      <a:pt x="1202" y="2404"/>
                    </a:cubicBezTo>
                    <a:lnTo>
                      <a:pt x="80170" y="2404"/>
                    </a:lnTo>
                    <a:cubicBezTo>
                      <a:pt x="80833" y="2404"/>
                      <a:pt x="81413" y="1865"/>
                      <a:pt x="81413" y="1202"/>
                    </a:cubicBezTo>
                    <a:cubicBezTo>
                      <a:pt x="81413" y="539"/>
                      <a:pt x="80833" y="1"/>
                      <a:pt x="801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3"/>
              <p:cNvSpPr/>
              <p:nvPr/>
            </p:nvSpPr>
            <p:spPr>
              <a:xfrm>
                <a:off x="5061725" y="3357738"/>
                <a:ext cx="749975" cy="60300"/>
              </a:xfrm>
              <a:custGeom>
                <a:avLst/>
                <a:gdLst/>
                <a:ahLst/>
                <a:cxnLst/>
                <a:rect l="l" t="t" r="r" b="b"/>
                <a:pathLst>
                  <a:path w="29999" h="2412" extrusionOk="0">
                    <a:moveTo>
                      <a:pt x="28415" y="0"/>
                    </a:moveTo>
                    <a:cubicBezTo>
                      <a:pt x="28377" y="0"/>
                      <a:pt x="28338" y="2"/>
                      <a:pt x="28298" y="5"/>
                    </a:cubicBezTo>
                    <a:lnTo>
                      <a:pt x="0" y="5"/>
                    </a:lnTo>
                    <a:lnTo>
                      <a:pt x="0" y="2408"/>
                    </a:lnTo>
                    <a:lnTo>
                      <a:pt x="28298" y="2408"/>
                    </a:lnTo>
                    <a:cubicBezTo>
                      <a:pt x="28338" y="2410"/>
                      <a:pt x="28377" y="2412"/>
                      <a:pt x="28415" y="2412"/>
                    </a:cubicBezTo>
                    <a:cubicBezTo>
                      <a:pt x="29999" y="2412"/>
                      <a:pt x="29999" y="0"/>
                      <a:pt x="284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3"/>
              <p:cNvSpPr/>
              <p:nvPr/>
            </p:nvSpPr>
            <p:spPr>
              <a:xfrm>
                <a:off x="4974725" y="3301825"/>
                <a:ext cx="200950" cy="1719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6877" extrusionOk="0">
                    <a:moveTo>
                      <a:pt x="4599" y="0"/>
                    </a:moveTo>
                    <a:cubicBezTo>
                      <a:pt x="1575" y="0"/>
                      <a:pt x="0" y="3688"/>
                      <a:pt x="2196" y="5842"/>
                    </a:cubicBezTo>
                    <a:cubicBezTo>
                      <a:pt x="2898" y="6557"/>
                      <a:pt x="3762" y="6877"/>
                      <a:pt x="4608" y="6877"/>
                    </a:cubicBezTo>
                    <a:cubicBezTo>
                      <a:pt x="6361" y="6877"/>
                      <a:pt x="8038" y="5507"/>
                      <a:pt x="8038" y="3439"/>
                    </a:cubicBezTo>
                    <a:cubicBezTo>
                      <a:pt x="8038" y="1533"/>
                      <a:pt x="6505" y="0"/>
                      <a:pt x="45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26"/>
          <p:cNvSpPr txBox="1">
            <a:spLocks noGrp="1"/>
          </p:cNvSpPr>
          <p:nvPr>
            <p:ph type="sldNum" idx="12"/>
          </p:nvPr>
        </p:nvSpPr>
        <p:spPr>
          <a:xfrm>
            <a:off x="8618700" y="4608575"/>
            <a:ext cx="444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198" name="Google Shape;1198;p26"/>
          <p:cNvGrpSpPr/>
          <p:nvPr/>
        </p:nvGrpSpPr>
        <p:grpSpPr>
          <a:xfrm>
            <a:off x="-23" y="-113"/>
            <a:ext cx="9143957" cy="5143800"/>
            <a:chOff x="-23" y="-113"/>
            <a:chExt cx="9143957" cy="5143800"/>
          </a:xfrm>
        </p:grpSpPr>
        <p:grpSp>
          <p:nvGrpSpPr>
            <p:cNvPr id="1199" name="Google Shape;1199;p26"/>
            <p:cNvGrpSpPr/>
            <p:nvPr/>
          </p:nvGrpSpPr>
          <p:grpSpPr>
            <a:xfrm>
              <a:off x="-23" y="428816"/>
              <a:ext cx="9143957" cy="4285892"/>
              <a:chOff x="1498200" y="758458"/>
              <a:chExt cx="4352400" cy="3626580"/>
            </a:xfrm>
          </p:grpSpPr>
          <p:cxnSp>
            <p:nvCxnSpPr>
              <p:cNvPr id="1200" name="Google Shape;1200;p26"/>
              <p:cNvCxnSpPr/>
              <p:nvPr/>
            </p:nvCxnSpPr>
            <p:spPr>
              <a:xfrm>
                <a:off x="1498200" y="75845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6"/>
              <p:cNvCxnSpPr/>
              <p:nvPr/>
            </p:nvCxnSpPr>
            <p:spPr>
              <a:xfrm>
                <a:off x="1498200" y="112111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26"/>
              <p:cNvCxnSpPr/>
              <p:nvPr/>
            </p:nvCxnSpPr>
            <p:spPr>
              <a:xfrm>
                <a:off x="1498200" y="148377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26"/>
              <p:cNvCxnSpPr/>
              <p:nvPr/>
            </p:nvCxnSpPr>
            <p:spPr>
              <a:xfrm>
                <a:off x="1498200" y="184643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26"/>
              <p:cNvCxnSpPr/>
              <p:nvPr/>
            </p:nvCxnSpPr>
            <p:spPr>
              <a:xfrm>
                <a:off x="1498200" y="220909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26"/>
              <p:cNvCxnSpPr/>
              <p:nvPr/>
            </p:nvCxnSpPr>
            <p:spPr>
              <a:xfrm>
                <a:off x="1498200" y="257174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6" name="Google Shape;1206;p26"/>
              <p:cNvCxnSpPr/>
              <p:nvPr/>
            </p:nvCxnSpPr>
            <p:spPr>
              <a:xfrm>
                <a:off x="1498200" y="293440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7" name="Google Shape;1207;p26"/>
              <p:cNvCxnSpPr/>
              <p:nvPr/>
            </p:nvCxnSpPr>
            <p:spPr>
              <a:xfrm>
                <a:off x="1498200" y="329706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8" name="Google Shape;1208;p26"/>
              <p:cNvCxnSpPr/>
              <p:nvPr/>
            </p:nvCxnSpPr>
            <p:spPr>
              <a:xfrm>
                <a:off x="1498200" y="365972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6"/>
              <p:cNvCxnSpPr/>
              <p:nvPr/>
            </p:nvCxnSpPr>
            <p:spPr>
              <a:xfrm>
                <a:off x="1498200" y="402238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6"/>
              <p:cNvCxnSpPr/>
              <p:nvPr/>
            </p:nvCxnSpPr>
            <p:spPr>
              <a:xfrm>
                <a:off x="1498200" y="438503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11" name="Google Shape;1211;p26"/>
            <p:cNvGrpSpPr/>
            <p:nvPr/>
          </p:nvGrpSpPr>
          <p:grpSpPr>
            <a:xfrm>
              <a:off x="435719" y="-113"/>
              <a:ext cx="8272799" cy="5143800"/>
              <a:chOff x="435719" y="-113"/>
              <a:chExt cx="8272799" cy="5143800"/>
            </a:xfrm>
          </p:grpSpPr>
          <p:cxnSp>
            <p:nvCxnSpPr>
              <p:cNvPr id="1212" name="Google Shape;1212;p26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6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6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5" name="Google Shape;1215;p26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6" name="Google Shape;1216;p26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7" name="Google Shape;1217;p26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8" name="Google Shape;1218;p26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9" name="Google Shape;1219;p26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0" name="Google Shape;1220;p26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1" name="Google Shape;1221;p26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2" name="Google Shape;1222;p26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3" name="Google Shape;1223;p26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4" name="Google Shape;1224;p26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5" name="Google Shape;1225;p26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6" name="Google Shape;1226;p26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7" name="Google Shape;1227;p26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26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26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26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26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32" name="Google Shape;1232;p26"/>
          <p:cNvSpPr/>
          <p:nvPr/>
        </p:nvSpPr>
        <p:spPr>
          <a:xfrm rot="5400000">
            <a:off x="8718750" y="4508525"/>
            <a:ext cx="325200" cy="525300"/>
          </a:xfrm>
          <a:prstGeom prst="round2SameRect">
            <a:avLst>
              <a:gd name="adj1" fmla="val 0"/>
              <a:gd name="adj2" fmla="val 1618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26"/>
          <p:cNvSpPr txBox="1">
            <a:spLocks noGrp="1"/>
          </p:cNvSpPr>
          <p:nvPr>
            <p:ph type="sldNum" idx="2"/>
          </p:nvPr>
        </p:nvSpPr>
        <p:spPr>
          <a:xfrm>
            <a:off x="8618700" y="4608575"/>
            <a:ext cx="444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2pPr>
            <a:lvl3pPr lvl="2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3pPr>
            <a:lvl4pPr lvl="3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4pPr>
            <a:lvl5pPr lvl="4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5pPr>
            <a:lvl6pPr lvl="5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6pPr>
            <a:lvl7pPr lvl="6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7pPr>
            <a:lvl8pPr lvl="7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8pPr>
            <a:lvl9pPr lvl="8" algn="ctr" rtl="0">
              <a:buNone/>
              <a:defRPr sz="9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hivo Black"/>
              <a:buNone/>
              <a:defRPr sz="3500">
                <a:solidFill>
                  <a:schemeClr val="lt1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redoka One"/>
              <a:buNone/>
              <a:defRPr sz="35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redoka One"/>
              <a:buNone/>
              <a:defRPr sz="35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redoka One"/>
              <a:buNone/>
              <a:defRPr sz="35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redoka One"/>
              <a:buNone/>
              <a:defRPr sz="35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redoka One"/>
              <a:buNone/>
              <a:defRPr sz="35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redoka One"/>
              <a:buNone/>
              <a:defRPr sz="35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redoka One"/>
              <a:buNone/>
              <a:defRPr sz="35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redoka One"/>
              <a:buNone/>
              <a:defRPr sz="35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hivo"/>
              <a:buChar char="●"/>
              <a:defRPr sz="16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hivo"/>
              <a:buChar char="○"/>
              <a:defRPr sz="16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hivo"/>
              <a:buChar char="■"/>
              <a:defRPr sz="16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hivo"/>
              <a:buChar char="●"/>
              <a:defRPr sz="16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hivo"/>
              <a:buChar char="○"/>
              <a:defRPr sz="16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hivo"/>
              <a:buChar char="■"/>
              <a:defRPr sz="16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hivo"/>
              <a:buChar char="●"/>
              <a:defRPr sz="16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hivo"/>
              <a:buChar char="○"/>
              <a:defRPr sz="16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hivo"/>
              <a:buChar char="■"/>
              <a:defRPr sz="16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7" r:id="rId4"/>
    <p:sldLayoutId id="2147483658" r:id="rId5"/>
    <p:sldLayoutId id="2147483659" r:id="rId6"/>
    <p:sldLayoutId id="2147483663" r:id="rId7"/>
    <p:sldLayoutId id="2147483669" r:id="rId8"/>
    <p:sldLayoutId id="2147483672" r:id="rId9"/>
    <p:sldLayoutId id="214748367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" name="Google Shape;1300;p31"/>
          <p:cNvGrpSpPr/>
          <p:nvPr/>
        </p:nvGrpSpPr>
        <p:grpSpPr>
          <a:xfrm>
            <a:off x="-23" y="-113"/>
            <a:ext cx="9143957" cy="5143800"/>
            <a:chOff x="-23" y="-113"/>
            <a:chExt cx="9143957" cy="5143800"/>
          </a:xfrm>
        </p:grpSpPr>
        <p:grpSp>
          <p:nvGrpSpPr>
            <p:cNvPr id="1301" name="Google Shape;1301;p31"/>
            <p:cNvGrpSpPr/>
            <p:nvPr/>
          </p:nvGrpSpPr>
          <p:grpSpPr>
            <a:xfrm>
              <a:off x="-23" y="428816"/>
              <a:ext cx="9143957" cy="4285892"/>
              <a:chOff x="1498200" y="758458"/>
              <a:chExt cx="4352400" cy="3626580"/>
            </a:xfrm>
          </p:grpSpPr>
          <p:cxnSp>
            <p:nvCxnSpPr>
              <p:cNvPr id="1302" name="Google Shape;1302;p31"/>
              <p:cNvCxnSpPr/>
              <p:nvPr/>
            </p:nvCxnSpPr>
            <p:spPr>
              <a:xfrm>
                <a:off x="1498200" y="75845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3" name="Google Shape;1303;p31"/>
              <p:cNvCxnSpPr/>
              <p:nvPr/>
            </p:nvCxnSpPr>
            <p:spPr>
              <a:xfrm>
                <a:off x="1498200" y="112111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4" name="Google Shape;1304;p31"/>
              <p:cNvCxnSpPr/>
              <p:nvPr/>
            </p:nvCxnSpPr>
            <p:spPr>
              <a:xfrm>
                <a:off x="1498200" y="148377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5" name="Google Shape;1305;p31"/>
              <p:cNvCxnSpPr/>
              <p:nvPr/>
            </p:nvCxnSpPr>
            <p:spPr>
              <a:xfrm>
                <a:off x="1498200" y="184643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6" name="Google Shape;1306;p31"/>
              <p:cNvCxnSpPr/>
              <p:nvPr/>
            </p:nvCxnSpPr>
            <p:spPr>
              <a:xfrm>
                <a:off x="1498200" y="220909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7" name="Google Shape;1307;p31"/>
              <p:cNvCxnSpPr/>
              <p:nvPr/>
            </p:nvCxnSpPr>
            <p:spPr>
              <a:xfrm>
                <a:off x="1498200" y="257174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8" name="Google Shape;1308;p31"/>
              <p:cNvCxnSpPr/>
              <p:nvPr/>
            </p:nvCxnSpPr>
            <p:spPr>
              <a:xfrm>
                <a:off x="1498200" y="293440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31"/>
              <p:cNvCxnSpPr/>
              <p:nvPr/>
            </p:nvCxnSpPr>
            <p:spPr>
              <a:xfrm>
                <a:off x="1498200" y="329706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0" name="Google Shape;1310;p31"/>
              <p:cNvCxnSpPr/>
              <p:nvPr/>
            </p:nvCxnSpPr>
            <p:spPr>
              <a:xfrm>
                <a:off x="1498200" y="365972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1" name="Google Shape;1311;p31"/>
              <p:cNvCxnSpPr/>
              <p:nvPr/>
            </p:nvCxnSpPr>
            <p:spPr>
              <a:xfrm>
                <a:off x="1498200" y="402238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2" name="Google Shape;1312;p31"/>
              <p:cNvCxnSpPr/>
              <p:nvPr/>
            </p:nvCxnSpPr>
            <p:spPr>
              <a:xfrm>
                <a:off x="1498200" y="438503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3" name="Google Shape;1313;p31"/>
            <p:cNvGrpSpPr/>
            <p:nvPr/>
          </p:nvGrpSpPr>
          <p:grpSpPr>
            <a:xfrm>
              <a:off x="435719" y="-113"/>
              <a:ext cx="8272799" cy="5143800"/>
              <a:chOff x="435719" y="-113"/>
              <a:chExt cx="8272799" cy="5143800"/>
            </a:xfrm>
          </p:grpSpPr>
          <p:cxnSp>
            <p:nvCxnSpPr>
              <p:cNvPr id="1314" name="Google Shape;1314;p31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5" name="Google Shape;1315;p31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31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7" name="Google Shape;1317;p31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8" name="Google Shape;1318;p31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9" name="Google Shape;1319;p31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0" name="Google Shape;1320;p31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1" name="Google Shape;1321;p31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2" name="Google Shape;1322;p31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3" name="Google Shape;1323;p31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4" name="Google Shape;1324;p31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31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31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31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31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31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31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31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31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31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35" name="Google Shape;1335;p31"/>
          <p:cNvSpPr txBox="1">
            <a:spLocks noGrp="1"/>
          </p:cNvSpPr>
          <p:nvPr>
            <p:ph type="ctrTitle"/>
          </p:nvPr>
        </p:nvSpPr>
        <p:spPr>
          <a:xfrm>
            <a:off x="2946072" y="1069334"/>
            <a:ext cx="5475553" cy="2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ReHumansys</a:t>
            </a:r>
            <a:endParaRPr dirty="0"/>
          </a:p>
        </p:txBody>
      </p:sp>
      <p:sp>
        <p:nvSpPr>
          <p:cNvPr id="1336" name="Google Shape;1336;p31"/>
          <p:cNvSpPr txBox="1">
            <a:spLocks noGrp="1"/>
          </p:cNvSpPr>
          <p:nvPr>
            <p:ph type="subTitle" idx="1"/>
          </p:nvPr>
        </p:nvSpPr>
        <p:spPr>
          <a:xfrm>
            <a:off x="3834925" y="3555359"/>
            <a:ext cx="4586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your RRHH begins</a:t>
            </a:r>
            <a:endParaRPr dirty="0"/>
          </a:p>
        </p:txBody>
      </p:sp>
      <p:grpSp>
        <p:nvGrpSpPr>
          <p:cNvPr id="1337" name="Google Shape;1337;p31"/>
          <p:cNvGrpSpPr/>
          <p:nvPr/>
        </p:nvGrpSpPr>
        <p:grpSpPr>
          <a:xfrm>
            <a:off x="2519232" y="857380"/>
            <a:ext cx="1331602" cy="925084"/>
            <a:chOff x="3118700" y="984401"/>
            <a:chExt cx="1294200" cy="899100"/>
          </a:xfrm>
        </p:grpSpPr>
        <p:sp>
          <p:nvSpPr>
            <p:cNvPr id="1338" name="Google Shape;1338;p31"/>
            <p:cNvSpPr/>
            <p:nvPr/>
          </p:nvSpPr>
          <p:spPr>
            <a:xfrm>
              <a:off x="3118700" y="984401"/>
              <a:ext cx="1294200" cy="899100"/>
            </a:xfrm>
            <a:prstGeom prst="roundRect">
              <a:avLst>
                <a:gd name="adj" fmla="val 933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9" name="Google Shape;1339;p31"/>
            <p:cNvGrpSpPr/>
            <p:nvPr/>
          </p:nvGrpSpPr>
          <p:grpSpPr>
            <a:xfrm>
              <a:off x="3240790" y="1100379"/>
              <a:ext cx="1050021" cy="667143"/>
              <a:chOff x="3237337" y="1104661"/>
              <a:chExt cx="1050021" cy="667143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3254295" y="1104661"/>
                <a:ext cx="1028443" cy="18"/>
              </a:xfrm>
              <a:custGeom>
                <a:avLst/>
                <a:gdLst/>
                <a:ahLst/>
                <a:cxnLst/>
                <a:rect l="l" t="t" r="r" b="b"/>
                <a:pathLst>
                  <a:path w="58100" h="1" fill="none" extrusionOk="0">
                    <a:moveTo>
                      <a:pt x="0" y="0"/>
                    </a:moveTo>
                    <a:lnTo>
                      <a:pt x="58099" y="0"/>
                    </a:lnTo>
                  </a:path>
                </a:pathLst>
              </a:custGeom>
              <a:noFill/>
              <a:ln w="413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3254295" y="1218675"/>
                <a:ext cx="1028443" cy="18"/>
              </a:xfrm>
              <a:custGeom>
                <a:avLst/>
                <a:gdLst/>
                <a:ahLst/>
                <a:cxnLst/>
                <a:rect l="l" t="t" r="r" b="b"/>
                <a:pathLst>
                  <a:path w="58100" h="1" fill="none" extrusionOk="0">
                    <a:moveTo>
                      <a:pt x="0" y="0"/>
                    </a:moveTo>
                    <a:lnTo>
                      <a:pt x="58099" y="0"/>
                    </a:lnTo>
                  </a:path>
                </a:pathLst>
              </a:custGeom>
              <a:noFill/>
              <a:ln w="413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3254295" y="1332689"/>
                <a:ext cx="784237" cy="18"/>
              </a:xfrm>
              <a:custGeom>
                <a:avLst/>
                <a:gdLst/>
                <a:ahLst/>
                <a:cxnLst/>
                <a:rect l="l" t="t" r="r" b="b"/>
                <a:pathLst>
                  <a:path w="44304" h="1" fill="none" extrusionOk="0">
                    <a:moveTo>
                      <a:pt x="0" y="0"/>
                    </a:moveTo>
                    <a:lnTo>
                      <a:pt x="44303" y="0"/>
                    </a:lnTo>
                  </a:path>
                </a:pathLst>
              </a:custGeom>
              <a:noFill/>
              <a:ln w="413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1"/>
              <p:cNvSpPr/>
              <p:nvPr/>
            </p:nvSpPr>
            <p:spPr>
              <a:xfrm>
                <a:off x="3237337" y="1446685"/>
                <a:ext cx="325119" cy="325119"/>
              </a:xfrm>
              <a:custGeom>
                <a:avLst/>
                <a:gdLst/>
                <a:ahLst/>
                <a:cxnLst/>
                <a:rect l="l" t="t" r="r" b="b"/>
                <a:pathLst>
                  <a:path w="18367" h="18367" extrusionOk="0">
                    <a:moveTo>
                      <a:pt x="2090" y="1"/>
                    </a:moveTo>
                    <a:lnTo>
                      <a:pt x="16277" y="1"/>
                    </a:lnTo>
                    <a:cubicBezTo>
                      <a:pt x="17409" y="1"/>
                      <a:pt x="18366" y="958"/>
                      <a:pt x="18366" y="2090"/>
                    </a:cubicBezTo>
                    <a:lnTo>
                      <a:pt x="18366" y="16277"/>
                    </a:lnTo>
                    <a:cubicBezTo>
                      <a:pt x="18366" y="17409"/>
                      <a:pt x="17409" y="18366"/>
                      <a:pt x="16277" y="18366"/>
                    </a:cubicBezTo>
                    <a:lnTo>
                      <a:pt x="2090" y="18366"/>
                    </a:lnTo>
                    <a:cubicBezTo>
                      <a:pt x="958" y="18366"/>
                      <a:pt x="1" y="17409"/>
                      <a:pt x="1" y="16277"/>
                    </a:cubicBezTo>
                    <a:lnTo>
                      <a:pt x="1" y="2090"/>
                    </a:lnTo>
                    <a:cubicBezTo>
                      <a:pt x="1" y="958"/>
                      <a:pt x="958" y="1"/>
                      <a:pt x="20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1"/>
              <p:cNvSpPr/>
              <p:nvPr/>
            </p:nvSpPr>
            <p:spPr>
              <a:xfrm>
                <a:off x="3279714" y="1488283"/>
                <a:ext cx="240365" cy="240383"/>
              </a:xfrm>
              <a:custGeom>
                <a:avLst/>
                <a:gdLst/>
                <a:ahLst/>
                <a:cxnLst/>
                <a:rect l="l" t="t" r="r" b="b"/>
                <a:pathLst>
                  <a:path w="13579" h="13580" extrusionOk="0">
                    <a:moveTo>
                      <a:pt x="6790" y="1"/>
                    </a:moveTo>
                    <a:cubicBezTo>
                      <a:pt x="3047" y="1"/>
                      <a:pt x="1" y="3047"/>
                      <a:pt x="1" y="6790"/>
                    </a:cubicBezTo>
                    <a:cubicBezTo>
                      <a:pt x="1" y="10533"/>
                      <a:pt x="3047" y="13579"/>
                      <a:pt x="6790" y="13579"/>
                    </a:cubicBezTo>
                    <a:cubicBezTo>
                      <a:pt x="10532" y="13579"/>
                      <a:pt x="13579" y="10533"/>
                      <a:pt x="13579" y="6790"/>
                    </a:cubicBezTo>
                    <a:cubicBezTo>
                      <a:pt x="13579" y="3047"/>
                      <a:pt x="10532" y="1"/>
                      <a:pt x="67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3659494" y="1606916"/>
                <a:ext cx="627864" cy="164887"/>
              </a:xfrm>
              <a:custGeom>
                <a:avLst/>
                <a:gdLst/>
                <a:ahLst/>
                <a:cxnLst/>
                <a:rect l="l" t="t" r="r" b="b"/>
                <a:pathLst>
                  <a:path w="35470" h="9315" extrusionOk="0">
                    <a:moveTo>
                      <a:pt x="1916" y="1"/>
                    </a:moveTo>
                    <a:lnTo>
                      <a:pt x="33554" y="1"/>
                    </a:lnTo>
                    <a:cubicBezTo>
                      <a:pt x="34599" y="1"/>
                      <a:pt x="35469" y="871"/>
                      <a:pt x="35469" y="1916"/>
                    </a:cubicBezTo>
                    <a:lnTo>
                      <a:pt x="35469" y="7356"/>
                    </a:lnTo>
                    <a:cubicBezTo>
                      <a:pt x="35469" y="8444"/>
                      <a:pt x="34599" y="9314"/>
                      <a:pt x="33554" y="9314"/>
                    </a:cubicBezTo>
                    <a:lnTo>
                      <a:pt x="1916" y="9314"/>
                    </a:lnTo>
                    <a:cubicBezTo>
                      <a:pt x="828" y="9314"/>
                      <a:pt x="1" y="8444"/>
                      <a:pt x="1" y="7356"/>
                    </a:cubicBezTo>
                    <a:lnTo>
                      <a:pt x="1" y="1916"/>
                    </a:lnTo>
                    <a:cubicBezTo>
                      <a:pt x="1" y="871"/>
                      <a:pt x="828" y="1"/>
                      <a:pt x="19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3352130" y="1525261"/>
                <a:ext cx="83214" cy="83231"/>
              </a:xfrm>
              <a:custGeom>
                <a:avLst/>
                <a:gdLst/>
                <a:ahLst/>
                <a:cxnLst/>
                <a:rect l="l" t="t" r="r" b="b"/>
                <a:pathLst>
                  <a:path w="4701" h="4702" extrusionOk="0">
                    <a:moveTo>
                      <a:pt x="4700" y="2699"/>
                    </a:moveTo>
                    <a:cubicBezTo>
                      <a:pt x="4700" y="915"/>
                      <a:pt x="2525" y="1"/>
                      <a:pt x="1262" y="1263"/>
                    </a:cubicBezTo>
                    <a:cubicBezTo>
                      <a:pt x="0" y="2569"/>
                      <a:pt x="871" y="4701"/>
                      <a:pt x="2699" y="4701"/>
                    </a:cubicBezTo>
                    <a:cubicBezTo>
                      <a:pt x="3787" y="4701"/>
                      <a:pt x="4700" y="3831"/>
                      <a:pt x="4700" y="26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3341350" y="1599216"/>
                <a:ext cx="116333" cy="79372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4484" extrusionOk="0">
                    <a:moveTo>
                      <a:pt x="6572" y="3308"/>
                    </a:moveTo>
                    <a:lnTo>
                      <a:pt x="6572" y="3352"/>
                    </a:lnTo>
                    <a:cubicBezTo>
                      <a:pt x="4526" y="4483"/>
                      <a:pt x="2046" y="4483"/>
                      <a:pt x="0" y="3352"/>
                    </a:cubicBezTo>
                    <a:lnTo>
                      <a:pt x="0" y="3308"/>
                    </a:lnTo>
                    <a:cubicBezTo>
                      <a:pt x="0" y="1480"/>
                      <a:pt x="1480" y="1"/>
                      <a:pt x="3308" y="1"/>
                    </a:cubicBezTo>
                    <a:cubicBezTo>
                      <a:pt x="5135" y="1"/>
                      <a:pt x="6572" y="1480"/>
                      <a:pt x="6572" y="3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8" name="Google Shape;1348;p31"/>
          <p:cNvGrpSpPr/>
          <p:nvPr/>
        </p:nvGrpSpPr>
        <p:grpSpPr>
          <a:xfrm>
            <a:off x="3298200" y="4127825"/>
            <a:ext cx="657000" cy="657000"/>
            <a:chOff x="5613707" y="890350"/>
            <a:chExt cx="657000" cy="657000"/>
          </a:xfrm>
        </p:grpSpPr>
        <p:sp>
          <p:nvSpPr>
            <p:cNvPr id="1349" name="Google Shape;1349;p31"/>
            <p:cNvSpPr/>
            <p:nvPr/>
          </p:nvSpPr>
          <p:spPr>
            <a:xfrm>
              <a:off x="5613707" y="890350"/>
              <a:ext cx="657000" cy="657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1"/>
            <p:cNvSpPr/>
            <p:nvPr/>
          </p:nvSpPr>
          <p:spPr>
            <a:xfrm>
              <a:off x="5848267" y="1081469"/>
              <a:ext cx="189652" cy="274141"/>
            </a:xfrm>
            <a:custGeom>
              <a:avLst/>
              <a:gdLst/>
              <a:ahLst/>
              <a:cxnLst/>
              <a:rect l="l" t="t" r="r" b="b"/>
              <a:pathLst>
                <a:path w="9183" h="13274" extrusionOk="0">
                  <a:moveTo>
                    <a:pt x="4570" y="0"/>
                  </a:moveTo>
                  <a:cubicBezTo>
                    <a:pt x="2046" y="0"/>
                    <a:pt x="0" y="2046"/>
                    <a:pt x="0" y="4570"/>
                  </a:cubicBezTo>
                  <a:cubicBezTo>
                    <a:pt x="0" y="9575"/>
                    <a:pt x="4570" y="13274"/>
                    <a:pt x="4570" y="13274"/>
                  </a:cubicBezTo>
                  <a:cubicBezTo>
                    <a:pt x="4570" y="13274"/>
                    <a:pt x="9183" y="9966"/>
                    <a:pt x="9183" y="4570"/>
                  </a:cubicBezTo>
                  <a:cubicBezTo>
                    <a:pt x="9183" y="2046"/>
                    <a:pt x="7138" y="0"/>
                    <a:pt x="4570" y="0"/>
                  </a:cubicBezTo>
                  <a:close/>
                  <a:moveTo>
                    <a:pt x="4570" y="7616"/>
                  </a:moveTo>
                  <a:cubicBezTo>
                    <a:pt x="1872" y="7616"/>
                    <a:pt x="523" y="4352"/>
                    <a:pt x="2437" y="2437"/>
                  </a:cubicBezTo>
                  <a:cubicBezTo>
                    <a:pt x="4352" y="523"/>
                    <a:pt x="7616" y="1872"/>
                    <a:pt x="7616" y="4570"/>
                  </a:cubicBezTo>
                  <a:cubicBezTo>
                    <a:pt x="7616" y="6267"/>
                    <a:pt x="6267" y="7616"/>
                    <a:pt x="4570" y="76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1" name="Google Shape;1351;p31"/>
          <p:cNvGrpSpPr/>
          <p:nvPr/>
        </p:nvGrpSpPr>
        <p:grpSpPr>
          <a:xfrm>
            <a:off x="393875" y="3229200"/>
            <a:ext cx="657000" cy="657000"/>
            <a:chOff x="1260850" y="1118325"/>
            <a:chExt cx="657000" cy="657000"/>
          </a:xfrm>
        </p:grpSpPr>
        <p:sp>
          <p:nvSpPr>
            <p:cNvPr id="1352" name="Google Shape;1352;p31"/>
            <p:cNvSpPr/>
            <p:nvPr/>
          </p:nvSpPr>
          <p:spPr>
            <a:xfrm>
              <a:off x="1260850" y="1118325"/>
              <a:ext cx="657000" cy="6570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1"/>
            <p:cNvSpPr/>
            <p:nvPr/>
          </p:nvSpPr>
          <p:spPr>
            <a:xfrm>
              <a:off x="1472952" y="1314244"/>
              <a:ext cx="86307" cy="262473"/>
            </a:xfrm>
            <a:custGeom>
              <a:avLst/>
              <a:gdLst/>
              <a:ahLst/>
              <a:cxnLst/>
              <a:rect l="l" t="t" r="r" b="b"/>
              <a:pathLst>
                <a:path w="4179" h="12709" extrusionOk="0">
                  <a:moveTo>
                    <a:pt x="1089" y="10228"/>
                  </a:moveTo>
                  <a:lnTo>
                    <a:pt x="1089" y="9880"/>
                  </a:lnTo>
                  <a:cubicBezTo>
                    <a:pt x="1089" y="9706"/>
                    <a:pt x="1089" y="9488"/>
                    <a:pt x="1132" y="9314"/>
                  </a:cubicBezTo>
                  <a:cubicBezTo>
                    <a:pt x="1132" y="9097"/>
                    <a:pt x="1132" y="8879"/>
                    <a:pt x="1132" y="8705"/>
                  </a:cubicBezTo>
                  <a:cubicBezTo>
                    <a:pt x="1176" y="8531"/>
                    <a:pt x="1132" y="8400"/>
                    <a:pt x="1132" y="8270"/>
                  </a:cubicBezTo>
                  <a:cubicBezTo>
                    <a:pt x="1176" y="7878"/>
                    <a:pt x="1089" y="7486"/>
                    <a:pt x="915" y="7095"/>
                  </a:cubicBezTo>
                  <a:cubicBezTo>
                    <a:pt x="697" y="6746"/>
                    <a:pt x="392" y="6485"/>
                    <a:pt x="1" y="6311"/>
                  </a:cubicBezTo>
                  <a:cubicBezTo>
                    <a:pt x="218" y="6224"/>
                    <a:pt x="392" y="6094"/>
                    <a:pt x="566" y="5963"/>
                  </a:cubicBezTo>
                  <a:cubicBezTo>
                    <a:pt x="697" y="5833"/>
                    <a:pt x="828" y="5702"/>
                    <a:pt x="915" y="5528"/>
                  </a:cubicBezTo>
                  <a:cubicBezTo>
                    <a:pt x="1002" y="5354"/>
                    <a:pt x="1089" y="5180"/>
                    <a:pt x="1132" y="4962"/>
                  </a:cubicBezTo>
                  <a:cubicBezTo>
                    <a:pt x="1176" y="4745"/>
                    <a:pt x="1176" y="4527"/>
                    <a:pt x="1176" y="4266"/>
                  </a:cubicBezTo>
                  <a:lnTo>
                    <a:pt x="1176" y="3874"/>
                  </a:lnTo>
                  <a:cubicBezTo>
                    <a:pt x="1176" y="3657"/>
                    <a:pt x="1176" y="3482"/>
                    <a:pt x="1132" y="3265"/>
                  </a:cubicBezTo>
                  <a:cubicBezTo>
                    <a:pt x="1089" y="3047"/>
                    <a:pt x="1132" y="2873"/>
                    <a:pt x="1089" y="2743"/>
                  </a:cubicBezTo>
                  <a:cubicBezTo>
                    <a:pt x="1089" y="2569"/>
                    <a:pt x="1089" y="2438"/>
                    <a:pt x="1089" y="2351"/>
                  </a:cubicBezTo>
                  <a:cubicBezTo>
                    <a:pt x="1045" y="1698"/>
                    <a:pt x="1263" y="1045"/>
                    <a:pt x="1785" y="567"/>
                  </a:cubicBezTo>
                  <a:cubicBezTo>
                    <a:pt x="2264" y="175"/>
                    <a:pt x="3047" y="1"/>
                    <a:pt x="4179" y="1"/>
                  </a:cubicBezTo>
                  <a:lnTo>
                    <a:pt x="4179" y="1524"/>
                  </a:lnTo>
                  <a:lnTo>
                    <a:pt x="3874" y="1524"/>
                  </a:lnTo>
                  <a:cubicBezTo>
                    <a:pt x="3613" y="1524"/>
                    <a:pt x="3352" y="1568"/>
                    <a:pt x="3091" y="1611"/>
                  </a:cubicBezTo>
                  <a:cubicBezTo>
                    <a:pt x="2916" y="1655"/>
                    <a:pt x="2786" y="1742"/>
                    <a:pt x="2655" y="1916"/>
                  </a:cubicBezTo>
                  <a:cubicBezTo>
                    <a:pt x="2568" y="2046"/>
                    <a:pt x="2481" y="2220"/>
                    <a:pt x="2481" y="2395"/>
                  </a:cubicBezTo>
                  <a:cubicBezTo>
                    <a:pt x="2438" y="2656"/>
                    <a:pt x="2438" y="2873"/>
                    <a:pt x="2438" y="3134"/>
                  </a:cubicBezTo>
                  <a:lnTo>
                    <a:pt x="2438" y="3657"/>
                  </a:lnTo>
                  <a:lnTo>
                    <a:pt x="2438" y="4745"/>
                  </a:lnTo>
                  <a:cubicBezTo>
                    <a:pt x="2525" y="5354"/>
                    <a:pt x="2220" y="5963"/>
                    <a:pt x="1741" y="6311"/>
                  </a:cubicBezTo>
                  <a:cubicBezTo>
                    <a:pt x="2220" y="6616"/>
                    <a:pt x="2481" y="7182"/>
                    <a:pt x="2438" y="7791"/>
                  </a:cubicBezTo>
                  <a:lnTo>
                    <a:pt x="2438" y="8009"/>
                  </a:lnTo>
                  <a:lnTo>
                    <a:pt x="2438" y="8400"/>
                  </a:lnTo>
                  <a:lnTo>
                    <a:pt x="2438" y="8748"/>
                  </a:lnTo>
                  <a:lnTo>
                    <a:pt x="2438" y="9053"/>
                  </a:lnTo>
                  <a:lnTo>
                    <a:pt x="2438" y="9836"/>
                  </a:lnTo>
                  <a:cubicBezTo>
                    <a:pt x="2438" y="10010"/>
                    <a:pt x="2481" y="10228"/>
                    <a:pt x="2525" y="10402"/>
                  </a:cubicBezTo>
                  <a:cubicBezTo>
                    <a:pt x="2568" y="10576"/>
                    <a:pt x="2655" y="10707"/>
                    <a:pt x="2742" y="10794"/>
                  </a:cubicBezTo>
                  <a:cubicBezTo>
                    <a:pt x="2873" y="10881"/>
                    <a:pt x="3003" y="10968"/>
                    <a:pt x="3178" y="11011"/>
                  </a:cubicBezTo>
                  <a:cubicBezTo>
                    <a:pt x="3395" y="11055"/>
                    <a:pt x="3656" y="11055"/>
                    <a:pt x="3874" y="11055"/>
                  </a:cubicBezTo>
                  <a:lnTo>
                    <a:pt x="4004" y="11055"/>
                  </a:lnTo>
                  <a:lnTo>
                    <a:pt x="4135" y="11055"/>
                  </a:lnTo>
                  <a:lnTo>
                    <a:pt x="4135" y="12622"/>
                  </a:lnTo>
                  <a:cubicBezTo>
                    <a:pt x="3308" y="12709"/>
                    <a:pt x="2481" y="12491"/>
                    <a:pt x="1785" y="12056"/>
                  </a:cubicBezTo>
                  <a:cubicBezTo>
                    <a:pt x="1263" y="11621"/>
                    <a:pt x="1002" y="10924"/>
                    <a:pt x="1089" y="10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1624851" y="1314244"/>
              <a:ext cx="85398" cy="261585"/>
            </a:xfrm>
            <a:custGeom>
              <a:avLst/>
              <a:gdLst/>
              <a:ahLst/>
              <a:cxnLst/>
              <a:rect l="l" t="t" r="r" b="b"/>
              <a:pathLst>
                <a:path w="4135" h="12666" extrusionOk="0">
                  <a:moveTo>
                    <a:pt x="3090" y="10228"/>
                  </a:moveTo>
                  <a:cubicBezTo>
                    <a:pt x="3177" y="10924"/>
                    <a:pt x="2916" y="11577"/>
                    <a:pt x="2394" y="12012"/>
                  </a:cubicBezTo>
                  <a:cubicBezTo>
                    <a:pt x="1698" y="12448"/>
                    <a:pt x="827" y="12665"/>
                    <a:pt x="0" y="12578"/>
                  </a:cubicBezTo>
                  <a:lnTo>
                    <a:pt x="0" y="11055"/>
                  </a:lnTo>
                  <a:lnTo>
                    <a:pt x="131" y="11055"/>
                  </a:lnTo>
                  <a:lnTo>
                    <a:pt x="305" y="11055"/>
                  </a:lnTo>
                  <a:cubicBezTo>
                    <a:pt x="566" y="11055"/>
                    <a:pt x="871" y="11011"/>
                    <a:pt x="1132" y="10924"/>
                  </a:cubicBezTo>
                  <a:cubicBezTo>
                    <a:pt x="1350" y="10837"/>
                    <a:pt x="1480" y="10707"/>
                    <a:pt x="1567" y="10533"/>
                  </a:cubicBezTo>
                  <a:cubicBezTo>
                    <a:pt x="1654" y="10359"/>
                    <a:pt x="1698" y="10141"/>
                    <a:pt x="1698" y="9923"/>
                  </a:cubicBezTo>
                  <a:lnTo>
                    <a:pt x="1698" y="9009"/>
                  </a:lnTo>
                  <a:lnTo>
                    <a:pt x="1698" y="8705"/>
                  </a:lnTo>
                  <a:lnTo>
                    <a:pt x="1698" y="8357"/>
                  </a:lnTo>
                  <a:lnTo>
                    <a:pt x="1698" y="7965"/>
                  </a:lnTo>
                  <a:lnTo>
                    <a:pt x="1698" y="7747"/>
                  </a:lnTo>
                  <a:cubicBezTo>
                    <a:pt x="1654" y="7138"/>
                    <a:pt x="1959" y="6572"/>
                    <a:pt x="2438" y="6268"/>
                  </a:cubicBezTo>
                  <a:cubicBezTo>
                    <a:pt x="1915" y="5920"/>
                    <a:pt x="1654" y="5310"/>
                    <a:pt x="1698" y="4701"/>
                  </a:cubicBezTo>
                  <a:lnTo>
                    <a:pt x="1698" y="4440"/>
                  </a:lnTo>
                  <a:lnTo>
                    <a:pt x="1698" y="4092"/>
                  </a:lnTo>
                  <a:lnTo>
                    <a:pt x="1698" y="3744"/>
                  </a:lnTo>
                  <a:lnTo>
                    <a:pt x="1698" y="3526"/>
                  </a:lnTo>
                  <a:lnTo>
                    <a:pt x="1698" y="2569"/>
                  </a:lnTo>
                  <a:cubicBezTo>
                    <a:pt x="1698" y="2351"/>
                    <a:pt x="1654" y="2177"/>
                    <a:pt x="1567" y="1959"/>
                  </a:cubicBezTo>
                  <a:cubicBezTo>
                    <a:pt x="1480" y="1785"/>
                    <a:pt x="1306" y="1698"/>
                    <a:pt x="1132" y="1611"/>
                  </a:cubicBezTo>
                  <a:cubicBezTo>
                    <a:pt x="871" y="1524"/>
                    <a:pt x="566" y="1524"/>
                    <a:pt x="305" y="1524"/>
                  </a:cubicBezTo>
                  <a:lnTo>
                    <a:pt x="0" y="1524"/>
                  </a:lnTo>
                  <a:lnTo>
                    <a:pt x="0" y="1"/>
                  </a:lnTo>
                  <a:cubicBezTo>
                    <a:pt x="1132" y="1"/>
                    <a:pt x="1959" y="175"/>
                    <a:pt x="2394" y="567"/>
                  </a:cubicBezTo>
                  <a:cubicBezTo>
                    <a:pt x="2916" y="1002"/>
                    <a:pt x="3177" y="1655"/>
                    <a:pt x="3134" y="2307"/>
                  </a:cubicBezTo>
                  <a:lnTo>
                    <a:pt x="3134" y="2699"/>
                  </a:lnTo>
                  <a:cubicBezTo>
                    <a:pt x="3134" y="2873"/>
                    <a:pt x="3134" y="3047"/>
                    <a:pt x="3090" y="3265"/>
                  </a:cubicBezTo>
                  <a:cubicBezTo>
                    <a:pt x="3047" y="3439"/>
                    <a:pt x="3090" y="3657"/>
                    <a:pt x="3047" y="3831"/>
                  </a:cubicBezTo>
                  <a:cubicBezTo>
                    <a:pt x="3003" y="4048"/>
                    <a:pt x="3047" y="4179"/>
                    <a:pt x="3047" y="4266"/>
                  </a:cubicBezTo>
                  <a:cubicBezTo>
                    <a:pt x="3003" y="4483"/>
                    <a:pt x="3003" y="4745"/>
                    <a:pt x="3047" y="4962"/>
                  </a:cubicBezTo>
                  <a:cubicBezTo>
                    <a:pt x="3090" y="5180"/>
                    <a:pt x="3134" y="5354"/>
                    <a:pt x="3264" y="5528"/>
                  </a:cubicBezTo>
                  <a:cubicBezTo>
                    <a:pt x="3351" y="5658"/>
                    <a:pt x="3482" y="5833"/>
                    <a:pt x="3613" y="5963"/>
                  </a:cubicBezTo>
                  <a:cubicBezTo>
                    <a:pt x="3787" y="6094"/>
                    <a:pt x="3961" y="6181"/>
                    <a:pt x="4135" y="6311"/>
                  </a:cubicBezTo>
                  <a:cubicBezTo>
                    <a:pt x="3787" y="6485"/>
                    <a:pt x="3482" y="6746"/>
                    <a:pt x="3264" y="7095"/>
                  </a:cubicBezTo>
                  <a:cubicBezTo>
                    <a:pt x="3090" y="7486"/>
                    <a:pt x="3003" y="7878"/>
                    <a:pt x="3003" y="8313"/>
                  </a:cubicBezTo>
                  <a:lnTo>
                    <a:pt x="3003" y="8748"/>
                  </a:lnTo>
                  <a:cubicBezTo>
                    <a:pt x="3003" y="8922"/>
                    <a:pt x="3003" y="9140"/>
                    <a:pt x="3047" y="9314"/>
                  </a:cubicBezTo>
                  <a:cubicBezTo>
                    <a:pt x="3090" y="9532"/>
                    <a:pt x="3047" y="9706"/>
                    <a:pt x="3090" y="9923"/>
                  </a:cubicBezTo>
                  <a:cubicBezTo>
                    <a:pt x="3134" y="10097"/>
                    <a:pt x="3090" y="10185"/>
                    <a:pt x="3090" y="10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6" name="Imagen 55">
            <a:extLst>
              <a:ext uri="{FF2B5EF4-FFF2-40B4-BE49-F238E27FC236}">
                <a16:creationId xmlns:a16="http://schemas.microsoft.com/office/drawing/2014/main" id="{54DF0A4C-0DE8-F3F4-1619-09CB91903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323" y="2138815"/>
            <a:ext cx="1739215" cy="17273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72;p33">
            <a:extLst>
              <a:ext uri="{FF2B5EF4-FFF2-40B4-BE49-F238E27FC236}">
                <a16:creationId xmlns:a16="http://schemas.microsoft.com/office/drawing/2014/main" id="{EBECE435-3B0F-1771-5261-C3675F17DDB9}"/>
              </a:ext>
            </a:extLst>
          </p:cNvPr>
          <p:cNvSpPr/>
          <p:nvPr/>
        </p:nvSpPr>
        <p:spPr>
          <a:xfrm>
            <a:off x="6743273" y="4212403"/>
            <a:ext cx="1595158" cy="1595158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8" name="Google Shape;1768;p48"/>
          <p:cNvSpPr txBox="1">
            <a:spLocks noGrp="1"/>
          </p:cNvSpPr>
          <p:nvPr>
            <p:ph type="title"/>
          </p:nvPr>
        </p:nvSpPr>
        <p:spPr>
          <a:xfrm>
            <a:off x="1" y="1612069"/>
            <a:ext cx="914400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¡1879 GRACIAS!</a:t>
            </a:r>
            <a:endParaRPr dirty="0"/>
          </a:p>
        </p:txBody>
      </p:sp>
      <p:sp>
        <p:nvSpPr>
          <p:cNvPr id="1769" name="Google Shape;1769;p48"/>
          <p:cNvSpPr txBox="1">
            <a:spLocks noGrp="1"/>
          </p:cNvSpPr>
          <p:nvPr>
            <p:ph type="subTitle" idx="1"/>
          </p:nvPr>
        </p:nvSpPr>
        <p:spPr>
          <a:xfrm flipH="1">
            <a:off x="6833885" y="4311112"/>
            <a:ext cx="1413934" cy="8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/>
              <a:t>Si te lo preguntas, ese número es la cantidad de líneas de código ;) </a:t>
            </a:r>
            <a:endParaRPr sz="1100" dirty="0"/>
          </a:p>
        </p:txBody>
      </p:sp>
      <p:sp>
        <p:nvSpPr>
          <p:cNvPr id="1770" name="Google Shape;1770;p48"/>
          <p:cNvSpPr txBox="1">
            <a:spLocks noGrp="1"/>
          </p:cNvSpPr>
          <p:nvPr>
            <p:ph type="sldNum" idx="12"/>
          </p:nvPr>
        </p:nvSpPr>
        <p:spPr>
          <a:xfrm>
            <a:off x="8618700" y="4608575"/>
            <a:ext cx="444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33"/>
          <p:cNvSpPr/>
          <p:nvPr/>
        </p:nvSpPr>
        <p:spPr>
          <a:xfrm>
            <a:off x="825072" y="3216517"/>
            <a:ext cx="807300" cy="807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33"/>
          <p:cNvSpPr/>
          <p:nvPr/>
        </p:nvSpPr>
        <p:spPr>
          <a:xfrm>
            <a:off x="4765322" y="1553964"/>
            <a:ext cx="807300" cy="807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33"/>
          <p:cNvSpPr/>
          <p:nvPr/>
        </p:nvSpPr>
        <p:spPr>
          <a:xfrm>
            <a:off x="4765322" y="3216517"/>
            <a:ext cx="807300" cy="807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33"/>
          <p:cNvSpPr/>
          <p:nvPr/>
        </p:nvSpPr>
        <p:spPr>
          <a:xfrm>
            <a:off x="825072" y="1553964"/>
            <a:ext cx="807300" cy="807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33"/>
          <p:cNvSpPr txBox="1">
            <a:spLocks noGrp="1"/>
          </p:cNvSpPr>
          <p:nvPr>
            <p:ph type="subTitle" idx="1"/>
          </p:nvPr>
        </p:nvSpPr>
        <p:spPr>
          <a:xfrm>
            <a:off x="5679750" y="1365682"/>
            <a:ext cx="274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Recurso Humano</a:t>
            </a:r>
          </a:p>
        </p:txBody>
      </p:sp>
      <p:sp>
        <p:nvSpPr>
          <p:cNvPr id="1374" name="Google Shape;1374;p33"/>
          <p:cNvSpPr txBox="1">
            <a:spLocks noGrp="1"/>
          </p:cNvSpPr>
          <p:nvPr>
            <p:ph type="subTitle" idx="2"/>
          </p:nvPr>
        </p:nvSpPr>
        <p:spPr>
          <a:xfrm>
            <a:off x="5679750" y="1632242"/>
            <a:ext cx="274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Empleado/trabajador de una empresa.</a:t>
            </a:r>
            <a:endParaRPr dirty="0"/>
          </a:p>
        </p:txBody>
      </p:sp>
      <p:sp>
        <p:nvSpPr>
          <p:cNvPr id="1375" name="Google Shape;1375;p33"/>
          <p:cNvSpPr txBox="1">
            <a:spLocks noGrp="1"/>
          </p:cNvSpPr>
          <p:nvPr>
            <p:ph type="title" idx="6"/>
          </p:nvPr>
        </p:nvSpPr>
        <p:spPr>
          <a:xfrm>
            <a:off x="4784972" y="169390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02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76" name="Google Shape;1376;p3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RRHH</a:t>
            </a:r>
          </a:p>
        </p:txBody>
      </p:sp>
      <p:sp>
        <p:nvSpPr>
          <p:cNvPr id="1377" name="Google Shape;1377;p33"/>
          <p:cNvSpPr txBox="1">
            <a:spLocks noGrp="1"/>
          </p:cNvSpPr>
          <p:nvPr>
            <p:ph type="title" idx="13"/>
          </p:nvPr>
        </p:nvSpPr>
        <p:spPr>
          <a:xfrm>
            <a:off x="4784972" y="342076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04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78" name="Google Shape;1378;p33"/>
          <p:cNvSpPr txBox="1">
            <a:spLocks noGrp="1"/>
          </p:cNvSpPr>
          <p:nvPr>
            <p:ph type="title"/>
          </p:nvPr>
        </p:nvSpPr>
        <p:spPr>
          <a:xfrm>
            <a:off x="844722" y="169390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9" name="Google Shape;1379;p33"/>
          <p:cNvSpPr txBox="1">
            <a:spLocks noGrp="1"/>
          </p:cNvSpPr>
          <p:nvPr>
            <p:ph type="title" idx="3"/>
          </p:nvPr>
        </p:nvSpPr>
        <p:spPr>
          <a:xfrm>
            <a:off x="844722" y="3420757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03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80" name="Google Shape;1380;p33"/>
          <p:cNvSpPr txBox="1">
            <a:spLocks noGrp="1"/>
          </p:cNvSpPr>
          <p:nvPr>
            <p:ph type="subTitle" idx="4"/>
          </p:nvPr>
        </p:nvSpPr>
        <p:spPr>
          <a:xfrm>
            <a:off x="1739500" y="3027119"/>
            <a:ext cx="274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Departamentos</a:t>
            </a:r>
            <a:endParaRPr dirty="0"/>
          </a:p>
        </p:txBody>
      </p:sp>
      <p:sp>
        <p:nvSpPr>
          <p:cNvPr id="1381" name="Google Shape;1381;p33"/>
          <p:cNvSpPr txBox="1">
            <a:spLocks noGrp="1"/>
          </p:cNvSpPr>
          <p:nvPr>
            <p:ph type="subTitle" idx="5"/>
          </p:nvPr>
        </p:nvSpPr>
        <p:spPr>
          <a:xfrm>
            <a:off x="1739500" y="3479357"/>
            <a:ext cx="3006172" cy="13901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Subdivisiones internas de una empresa, que se encargan del correcto funcionamiento de la misma, gracias a un proceso llamado sinergia.</a:t>
            </a:r>
            <a:endParaRPr dirty="0"/>
          </a:p>
        </p:txBody>
      </p:sp>
      <p:sp>
        <p:nvSpPr>
          <p:cNvPr id="1382" name="Google Shape;1382;p33"/>
          <p:cNvSpPr txBox="1">
            <a:spLocks noGrp="1"/>
          </p:cNvSpPr>
          <p:nvPr>
            <p:ph type="subTitle" idx="7"/>
          </p:nvPr>
        </p:nvSpPr>
        <p:spPr>
          <a:xfrm>
            <a:off x="1739500" y="1365682"/>
            <a:ext cx="274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Empresa</a:t>
            </a:r>
            <a:endParaRPr dirty="0"/>
          </a:p>
        </p:txBody>
      </p:sp>
      <p:sp>
        <p:nvSpPr>
          <p:cNvPr id="1383" name="Google Shape;1383;p33"/>
          <p:cNvSpPr txBox="1">
            <a:spLocks noGrp="1"/>
          </p:cNvSpPr>
          <p:nvPr>
            <p:ph type="subTitle" idx="8"/>
          </p:nvPr>
        </p:nvSpPr>
        <p:spPr>
          <a:xfrm>
            <a:off x="1710264" y="1632219"/>
            <a:ext cx="2870878" cy="11781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Organización legal que realiza actividades o vende bienes o servicios a cambio de un beneficio económico.</a:t>
            </a:r>
            <a:endParaRPr dirty="0"/>
          </a:p>
        </p:txBody>
      </p:sp>
      <p:sp>
        <p:nvSpPr>
          <p:cNvPr id="1384" name="Google Shape;1384;p33"/>
          <p:cNvSpPr txBox="1">
            <a:spLocks noGrp="1"/>
          </p:cNvSpPr>
          <p:nvPr>
            <p:ph type="subTitle" idx="14"/>
          </p:nvPr>
        </p:nvSpPr>
        <p:spPr>
          <a:xfrm>
            <a:off x="5679750" y="3027120"/>
            <a:ext cx="274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RR HH</a:t>
            </a:r>
            <a:endParaRPr dirty="0"/>
          </a:p>
        </p:txBody>
      </p:sp>
      <p:sp>
        <p:nvSpPr>
          <p:cNvPr id="1385" name="Google Shape;1385;p33"/>
          <p:cNvSpPr txBox="1">
            <a:spLocks noGrp="1"/>
          </p:cNvSpPr>
          <p:nvPr>
            <p:ph type="subTitle" idx="15"/>
          </p:nvPr>
        </p:nvSpPr>
        <p:spPr>
          <a:xfrm>
            <a:off x="5679749" y="3398519"/>
            <a:ext cx="3321375" cy="12930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Departamento de una empresa que se encarga de la organización y correcto desempeño de los trabajadores, viéndolos como un bien propio, y no como una obligación</a:t>
            </a:r>
            <a:endParaRPr dirty="0"/>
          </a:p>
        </p:txBody>
      </p:sp>
      <p:sp>
        <p:nvSpPr>
          <p:cNvPr id="1386" name="Google Shape;1386;p33"/>
          <p:cNvSpPr txBox="1">
            <a:spLocks noGrp="1"/>
          </p:cNvSpPr>
          <p:nvPr>
            <p:ph type="sldNum" idx="12"/>
          </p:nvPr>
        </p:nvSpPr>
        <p:spPr>
          <a:xfrm>
            <a:off x="8618700" y="4608575"/>
            <a:ext cx="444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3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¿Humansys?</a:t>
            </a:r>
            <a:endParaRPr dirty="0"/>
          </a:p>
        </p:txBody>
      </p:sp>
      <p:sp>
        <p:nvSpPr>
          <p:cNvPr id="1421" name="Google Shape;1421;p35"/>
          <p:cNvSpPr txBox="1">
            <a:spLocks noGrp="1"/>
          </p:cNvSpPr>
          <p:nvPr>
            <p:ph type="subTitle" idx="1"/>
          </p:nvPr>
        </p:nvSpPr>
        <p:spPr>
          <a:xfrm>
            <a:off x="1148049" y="2739092"/>
            <a:ext cx="3013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¡Toca organizar la gente!</a:t>
            </a:r>
            <a:endParaRPr dirty="0"/>
          </a:p>
        </p:txBody>
      </p:sp>
      <p:sp>
        <p:nvSpPr>
          <p:cNvPr id="1423" name="Google Shape;1423;p35"/>
          <p:cNvSpPr txBox="1">
            <a:spLocks noGrp="1"/>
          </p:cNvSpPr>
          <p:nvPr>
            <p:ph type="subTitle" idx="3"/>
          </p:nvPr>
        </p:nvSpPr>
        <p:spPr>
          <a:xfrm>
            <a:off x="4781108" y="2739092"/>
            <a:ext cx="3676109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Hay que ser moderno… hagamos un software</a:t>
            </a:r>
            <a:endParaRPr dirty="0"/>
          </a:p>
        </p:txBody>
      </p:sp>
      <p:sp>
        <p:nvSpPr>
          <p:cNvPr id="1425" name="Google Shape;1425;p35"/>
          <p:cNvSpPr/>
          <p:nvPr/>
        </p:nvSpPr>
        <p:spPr>
          <a:xfrm>
            <a:off x="6141852" y="1591175"/>
            <a:ext cx="807300" cy="807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35"/>
          <p:cNvSpPr/>
          <p:nvPr/>
        </p:nvSpPr>
        <p:spPr>
          <a:xfrm>
            <a:off x="2194850" y="1597108"/>
            <a:ext cx="807300" cy="807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35"/>
          <p:cNvSpPr txBox="1">
            <a:spLocks noGrp="1"/>
          </p:cNvSpPr>
          <p:nvPr>
            <p:ph type="sldNum" idx="12"/>
          </p:nvPr>
        </p:nvSpPr>
        <p:spPr>
          <a:xfrm>
            <a:off x="8618700" y="4608575"/>
            <a:ext cx="444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428" name="Google Shape;1428;p35"/>
          <p:cNvGrpSpPr/>
          <p:nvPr/>
        </p:nvGrpSpPr>
        <p:grpSpPr>
          <a:xfrm>
            <a:off x="2408752" y="1821723"/>
            <a:ext cx="379497" cy="358070"/>
            <a:chOff x="-46422300" y="3936925"/>
            <a:chExt cx="320575" cy="302475"/>
          </a:xfrm>
        </p:grpSpPr>
        <p:sp>
          <p:nvSpPr>
            <p:cNvPr id="1429" name="Google Shape;1429;p35"/>
            <p:cNvSpPr/>
            <p:nvPr/>
          </p:nvSpPr>
          <p:spPr>
            <a:xfrm>
              <a:off x="-46254550" y="3936925"/>
              <a:ext cx="152825" cy="300900"/>
            </a:xfrm>
            <a:custGeom>
              <a:avLst/>
              <a:gdLst/>
              <a:ahLst/>
              <a:cxnLst/>
              <a:rect l="l" t="t" r="r" b="b"/>
              <a:pathLst>
                <a:path w="6113" h="12036" extrusionOk="0">
                  <a:moveTo>
                    <a:pt x="1418" y="0"/>
                  </a:moveTo>
                  <a:cubicBezTo>
                    <a:pt x="631" y="0"/>
                    <a:pt x="1" y="630"/>
                    <a:pt x="1" y="1418"/>
                  </a:cubicBezTo>
                  <a:lnTo>
                    <a:pt x="1" y="10617"/>
                  </a:lnTo>
                  <a:cubicBezTo>
                    <a:pt x="1" y="11405"/>
                    <a:pt x="631" y="12035"/>
                    <a:pt x="1418" y="12035"/>
                  </a:cubicBezTo>
                  <a:cubicBezTo>
                    <a:pt x="2332" y="12035"/>
                    <a:pt x="3120" y="11405"/>
                    <a:pt x="3403" y="10554"/>
                  </a:cubicBezTo>
                  <a:lnTo>
                    <a:pt x="3403" y="10554"/>
                  </a:lnTo>
                  <a:cubicBezTo>
                    <a:pt x="3309" y="10554"/>
                    <a:pt x="3246" y="10617"/>
                    <a:pt x="3151" y="10617"/>
                  </a:cubicBezTo>
                  <a:cubicBezTo>
                    <a:pt x="2332" y="10617"/>
                    <a:pt x="1513" y="10302"/>
                    <a:pt x="914" y="9672"/>
                  </a:cubicBezTo>
                  <a:cubicBezTo>
                    <a:pt x="788" y="9546"/>
                    <a:pt x="788" y="9294"/>
                    <a:pt x="914" y="9137"/>
                  </a:cubicBezTo>
                  <a:cubicBezTo>
                    <a:pt x="1024" y="9095"/>
                    <a:pt x="1128" y="9072"/>
                    <a:pt x="1221" y="9072"/>
                  </a:cubicBezTo>
                  <a:cubicBezTo>
                    <a:pt x="1341" y="9072"/>
                    <a:pt x="1442" y="9111"/>
                    <a:pt x="1513" y="9200"/>
                  </a:cubicBezTo>
                  <a:cubicBezTo>
                    <a:pt x="1998" y="9685"/>
                    <a:pt x="2614" y="9906"/>
                    <a:pt x="3224" y="9906"/>
                  </a:cubicBezTo>
                  <a:cubicBezTo>
                    <a:pt x="4477" y="9906"/>
                    <a:pt x="5703" y="8971"/>
                    <a:pt x="5703" y="7467"/>
                  </a:cubicBezTo>
                  <a:cubicBezTo>
                    <a:pt x="5703" y="7215"/>
                    <a:pt x="5672" y="6994"/>
                    <a:pt x="5609" y="6742"/>
                  </a:cubicBezTo>
                  <a:cubicBezTo>
                    <a:pt x="5010" y="7372"/>
                    <a:pt x="4191" y="7814"/>
                    <a:pt x="3246" y="7814"/>
                  </a:cubicBezTo>
                  <a:cubicBezTo>
                    <a:pt x="3025" y="7814"/>
                    <a:pt x="2868" y="7656"/>
                    <a:pt x="2868" y="7467"/>
                  </a:cubicBezTo>
                  <a:cubicBezTo>
                    <a:pt x="2868" y="7246"/>
                    <a:pt x="3025" y="7089"/>
                    <a:pt x="3246" y="7089"/>
                  </a:cubicBezTo>
                  <a:cubicBezTo>
                    <a:pt x="4065" y="7089"/>
                    <a:pt x="4821" y="6679"/>
                    <a:pt x="5231" y="6049"/>
                  </a:cubicBezTo>
                  <a:cubicBezTo>
                    <a:pt x="6113" y="4789"/>
                    <a:pt x="5640" y="3088"/>
                    <a:pt x="4254" y="2426"/>
                  </a:cubicBezTo>
                  <a:cubicBezTo>
                    <a:pt x="4128" y="3844"/>
                    <a:pt x="2931" y="4978"/>
                    <a:pt x="1450" y="4978"/>
                  </a:cubicBezTo>
                  <a:cubicBezTo>
                    <a:pt x="1261" y="4978"/>
                    <a:pt x="1103" y="4821"/>
                    <a:pt x="1103" y="4632"/>
                  </a:cubicBezTo>
                  <a:cubicBezTo>
                    <a:pt x="1103" y="4411"/>
                    <a:pt x="1261" y="4253"/>
                    <a:pt x="1450" y="4253"/>
                  </a:cubicBezTo>
                  <a:cubicBezTo>
                    <a:pt x="2616" y="4253"/>
                    <a:pt x="3561" y="3308"/>
                    <a:pt x="3561" y="2174"/>
                  </a:cubicBezTo>
                  <a:lnTo>
                    <a:pt x="3561" y="2143"/>
                  </a:lnTo>
                  <a:cubicBezTo>
                    <a:pt x="3561" y="945"/>
                    <a:pt x="2616" y="0"/>
                    <a:pt x="1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-46422300" y="3938500"/>
              <a:ext cx="152025" cy="300900"/>
            </a:xfrm>
            <a:custGeom>
              <a:avLst/>
              <a:gdLst/>
              <a:ahLst/>
              <a:cxnLst/>
              <a:rect l="l" t="t" r="r" b="b"/>
              <a:pathLst>
                <a:path w="6081" h="12036" extrusionOk="0">
                  <a:moveTo>
                    <a:pt x="4726" y="0"/>
                  </a:moveTo>
                  <a:cubicBezTo>
                    <a:pt x="3529" y="0"/>
                    <a:pt x="2584" y="977"/>
                    <a:pt x="2584" y="2111"/>
                  </a:cubicBezTo>
                  <a:lnTo>
                    <a:pt x="2584" y="2143"/>
                  </a:lnTo>
                  <a:cubicBezTo>
                    <a:pt x="2584" y="3308"/>
                    <a:pt x="3529" y="4253"/>
                    <a:pt x="4663" y="4253"/>
                  </a:cubicBezTo>
                  <a:cubicBezTo>
                    <a:pt x="4883" y="4253"/>
                    <a:pt x="5041" y="4411"/>
                    <a:pt x="5041" y="4600"/>
                  </a:cubicBezTo>
                  <a:cubicBezTo>
                    <a:pt x="5041" y="4789"/>
                    <a:pt x="4883" y="4947"/>
                    <a:pt x="4663" y="4947"/>
                  </a:cubicBezTo>
                  <a:cubicBezTo>
                    <a:pt x="3214" y="4947"/>
                    <a:pt x="2048" y="3812"/>
                    <a:pt x="1890" y="2395"/>
                  </a:cubicBezTo>
                  <a:cubicBezTo>
                    <a:pt x="441" y="3056"/>
                    <a:pt x="0" y="4758"/>
                    <a:pt x="882" y="6018"/>
                  </a:cubicBezTo>
                  <a:cubicBezTo>
                    <a:pt x="1323" y="6648"/>
                    <a:pt x="2111" y="7057"/>
                    <a:pt x="2930" y="7057"/>
                  </a:cubicBezTo>
                  <a:cubicBezTo>
                    <a:pt x="3151" y="7057"/>
                    <a:pt x="3277" y="7215"/>
                    <a:pt x="3277" y="7435"/>
                  </a:cubicBezTo>
                  <a:cubicBezTo>
                    <a:pt x="3277" y="7625"/>
                    <a:pt x="3151" y="7782"/>
                    <a:pt x="2930" y="7782"/>
                  </a:cubicBezTo>
                  <a:cubicBezTo>
                    <a:pt x="1985" y="7782"/>
                    <a:pt x="1166" y="7341"/>
                    <a:pt x="567" y="6711"/>
                  </a:cubicBezTo>
                  <a:cubicBezTo>
                    <a:pt x="504" y="6963"/>
                    <a:pt x="441" y="7183"/>
                    <a:pt x="441" y="7435"/>
                  </a:cubicBezTo>
                  <a:cubicBezTo>
                    <a:pt x="441" y="8940"/>
                    <a:pt x="1695" y="9874"/>
                    <a:pt x="2958" y="9874"/>
                  </a:cubicBezTo>
                  <a:cubicBezTo>
                    <a:pt x="3572" y="9874"/>
                    <a:pt x="4188" y="9653"/>
                    <a:pt x="4663" y="9168"/>
                  </a:cubicBezTo>
                  <a:cubicBezTo>
                    <a:pt x="4726" y="9105"/>
                    <a:pt x="4813" y="9074"/>
                    <a:pt x="4903" y="9074"/>
                  </a:cubicBezTo>
                  <a:cubicBezTo>
                    <a:pt x="4994" y="9074"/>
                    <a:pt x="5088" y="9105"/>
                    <a:pt x="5167" y="9168"/>
                  </a:cubicBezTo>
                  <a:cubicBezTo>
                    <a:pt x="5293" y="9263"/>
                    <a:pt x="5293" y="9515"/>
                    <a:pt x="5167" y="9672"/>
                  </a:cubicBezTo>
                  <a:cubicBezTo>
                    <a:pt x="4600" y="10271"/>
                    <a:pt x="3812" y="10617"/>
                    <a:pt x="2930" y="10617"/>
                  </a:cubicBezTo>
                  <a:cubicBezTo>
                    <a:pt x="2867" y="10617"/>
                    <a:pt x="2773" y="10617"/>
                    <a:pt x="2710" y="10586"/>
                  </a:cubicBezTo>
                  <a:lnTo>
                    <a:pt x="2710" y="10586"/>
                  </a:lnTo>
                  <a:cubicBezTo>
                    <a:pt x="2962" y="11405"/>
                    <a:pt x="3749" y="12035"/>
                    <a:pt x="4663" y="12035"/>
                  </a:cubicBezTo>
                  <a:cubicBezTo>
                    <a:pt x="5450" y="12035"/>
                    <a:pt x="6081" y="11405"/>
                    <a:pt x="6081" y="10617"/>
                  </a:cubicBezTo>
                  <a:lnTo>
                    <a:pt x="6081" y="1450"/>
                  </a:lnTo>
                  <a:cubicBezTo>
                    <a:pt x="6081" y="599"/>
                    <a:pt x="5450" y="0"/>
                    <a:pt x="4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1" name="Google Shape;1431;p35"/>
          <p:cNvGrpSpPr/>
          <p:nvPr/>
        </p:nvGrpSpPr>
        <p:grpSpPr>
          <a:xfrm>
            <a:off x="6368346" y="1816870"/>
            <a:ext cx="354311" cy="355909"/>
            <a:chOff x="-49764975" y="3551225"/>
            <a:chExt cx="299300" cy="300650"/>
          </a:xfrm>
        </p:grpSpPr>
        <p:sp>
          <p:nvSpPr>
            <p:cNvPr id="1432" name="Google Shape;1432;p35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5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5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5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5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5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5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5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5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5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34"/>
          <p:cNvSpPr txBox="1">
            <a:spLocks noGrp="1"/>
          </p:cNvSpPr>
          <p:nvPr>
            <p:ph type="subTitle" idx="1"/>
          </p:nvPr>
        </p:nvSpPr>
        <p:spPr>
          <a:xfrm>
            <a:off x="722375" y="2157705"/>
            <a:ext cx="4209300" cy="17642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Human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Management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</a:t>
            </a:r>
            <a:endParaRPr dirty="0"/>
          </a:p>
        </p:txBody>
      </p:sp>
      <p:sp>
        <p:nvSpPr>
          <p:cNvPr id="1392" name="Google Shape;1392;p34"/>
          <p:cNvSpPr txBox="1">
            <a:spLocks noGrp="1"/>
          </p:cNvSpPr>
          <p:nvPr>
            <p:ph type="title"/>
          </p:nvPr>
        </p:nvSpPr>
        <p:spPr>
          <a:xfrm>
            <a:off x="722499" y="1431860"/>
            <a:ext cx="42093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Humansys</a:t>
            </a:r>
            <a:endParaRPr dirty="0"/>
          </a:p>
        </p:txBody>
      </p:sp>
      <p:sp>
        <p:nvSpPr>
          <p:cNvPr id="1393" name="Google Shape;1393;p34"/>
          <p:cNvSpPr txBox="1">
            <a:spLocks noGrp="1"/>
          </p:cNvSpPr>
          <p:nvPr>
            <p:ph type="sldNum" idx="12"/>
          </p:nvPr>
        </p:nvSpPr>
        <p:spPr>
          <a:xfrm>
            <a:off x="8618700" y="4608575"/>
            <a:ext cx="444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394" name="Google Shape;1394;p34"/>
          <p:cNvPicPr preferRelativeResize="0"/>
          <p:nvPr/>
        </p:nvPicPr>
        <p:blipFill rotWithShape="1">
          <a:blip r:embed="rId3">
            <a:alphaModFix/>
          </a:blip>
          <a:srcRect l="5806" r="5815"/>
          <a:stretch/>
        </p:blipFill>
        <p:spPr>
          <a:xfrm flipH="1">
            <a:off x="5517325" y="0"/>
            <a:ext cx="2904300" cy="4604100"/>
          </a:xfrm>
          <a:prstGeom prst="round2SameRect">
            <a:avLst>
              <a:gd name="adj1" fmla="val 0"/>
              <a:gd name="adj2" fmla="val 50000"/>
            </a:avLst>
          </a:prstGeom>
          <a:noFill/>
          <a:ln>
            <a:noFill/>
          </a:ln>
        </p:spPr>
      </p:pic>
      <p:grpSp>
        <p:nvGrpSpPr>
          <p:cNvPr id="1395" name="Google Shape;1395;p34"/>
          <p:cNvGrpSpPr/>
          <p:nvPr/>
        </p:nvGrpSpPr>
        <p:grpSpPr>
          <a:xfrm>
            <a:off x="4912044" y="545633"/>
            <a:ext cx="1210554" cy="657597"/>
            <a:chOff x="6181250" y="3374875"/>
            <a:chExt cx="1110600" cy="603300"/>
          </a:xfrm>
        </p:grpSpPr>
        <p:sp>
          <p:nvSpPr>
            <p:cNvPr id="1396" name="Google Shape;1396;p34"/>
            <p:cNvSpPr/>
            <p:nvPr/>
          </p:nvSpPr>
          <p:spPr>
            <a:xfrm>
              <a:off x="6181250" y="3374875"/>
              <a:ext cx="1110600" cy="603300"/>
            </a:xfrm>
            <a:prstGeom prst="roundRect">
              <a:avLst>
                <a:gd name="adj" fmla="val 1057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7" name="Google Shape;1397;p34"/>
            <p:cNvGrpSpPr/>
            <p:nvPr/>
          </p:nvGrpSpPr>
          <p:grpSpPr>
            <a:xfrm>
              <a:off x="6282863" y="3467288"/>
              <a:ext cx="907375" cy="418475"/>
              <a:chOff x="6284975" y="3461325"/>
              <a:chExt cx="907375" cy="418475"/>
            </a:xfrm>
          </p:grpSpPr>
          <p:sp>
            <p:nvSpPr>
              <p:cNvPr id="1398" name="Google Shape;1398;p34"/>
              <p:cNvSpPr/>
              <p:nvPr/>
            </p:nvSpPr>
            <p:spPr>
              <a:xfrm>
                <a:off x="6284975" y="3636375"/>
                <a:ext cx="907375" cy="243425"/>
              </a:xfrm>
              <a:custGeom>
                <a:avLst/>
                <a:gdLst/>
                <a:ahLst/>
                <a:cxnLst/>
                <a:rect l="l" t="t" r="r" b="b"/>
                <a:pathLst>
                  <a:path w="36295" h="9737" extrusionOk="0">
                    <a:moveTo>
                      <a:pt x="14833" y="1"/>
                    </a:moveTo>
                    <a:cubicBezTo>
                      <a:pt x="12761" y="1"/>
                      <a:pt x="11808" y="2404"/>
                      <a:pt x="10897" y="4724"/>
                    </a:cubicBezTo>
                    <a:cubicBezTo>
                      <a:pt x="10068" y="6795"/>
                      <a:pt x="9240" y="8950"/>
                      <a:pt x="7665" y="8950"/>
                    </a:cubicBezTo>
                    <a:cubicBezTo>
                      <a:pt x="6091" y="8950"/>
                      <a:pt x="5345" y="7790"/>
                      <a:pt x="4434" y="6422"/>
                    </a:cubicBezTo>
                    <a:cubicBezTo>
                      <a:pt x="3564" y="5097"/>
                      <a:pt x="2528" y="3564"/>
                      <a:pt x="539" y="3564"/>
                    </a:cubicBezTo>
                    <a:cubicBezTo>
                      <a:pt x="1" y="3564"/>
                      <a:pt x="1" y="4351"/>
                      <a:pt x="539" y="4351"/>
                    </a:cubicBezTo>
                    <a:cubicBezTo>
                      <a:pt x="2114" y="4351"/>
                      <a:pt x="2859" y="5511"/>
                      <a:pt x="3771" y="6878"/>
                    </a:cubicBezTo>
                    <a:cubicBezTo>
                      <a:pt x="4682" y="8204"/>
                      <a:pt x="5635" y="9737"/>
                      <a:pt x="7665" y="9737"/>
                    </a:cubicBezTo>
                    <a:cubicBezTo>
                      <a:pt x="9737" y="9737"/>
                      <a:pt x="10690" y="7334"/>
                      <a:pt x="11643" y="5014"/>
                    </a:cubicBezTo>
                    <a:cubicBezTo>
                      <a:pt x="12471" y="2942"/>
                      <a:pt x="13300" y="788"/>
                      <a:pt x="14833" y="788"/>
                    </a:cubicBezTo>
                    <a:cubicBezTo>
                      <a:pt x="16366" y="788"/>
                      <a:pt x="17194" y="2942"/>
                      <a:pt x="18023" y="5014"/>
                    </a:cubicBezTo>
                    <a:cubicBezTo>
                      <a:pt x="18976" y="7334"/>
                      <a:pt x="20012" y="9737"/>
                      <a:pt x="22000" y="9737"/>
                    </a:cubicBezTo>
                    <a:cubicBezTo>
                      <a:pt x="23989" y="9737"/>
                      <a:pt x="25025" y="8411"/>
                      <a:pt x="25895" y="7292"/>
                    </a:cubicBezTo>
                    <a:cubicBezTo>
                      <a:pt x="26724" y="6215"/>
                      <a:pt x="27511" y="5179"/>
                      <a:pt x="29127" y="5179"/>
                    </a:cubicBezTo>
                    <a:cubicBezTo>
                      <a:pt x="30784" y="5179"/>
                      <a:pt x="31612" y="5925"/>
                      <a:pt x="32441" y="6630"/>
                    </a:cubicBezTo>
                    <a:cubicBezTo>
                      <a:pt x="33270" y="7375"/>
                      <a:pt x="34181" y="8162"/>
                      <a:pt x="35838" y="8287"/>
                    </a:cubicBezTo>
                    <a:cubicBezTo>
                      <a:pt x="36087" y="8287"/>
                      <a:pt x="36294" y="8121"/>
                      <a:pt x="36294" y="7872"/>
                    </a:cubicBezTo>
                    <a:cubicBezTo>
                      <a:pt x="36294" y="7665"/>
                      <a:pt x="36128" y="7500"/>
                      <a:pt x="35921" y="7500"/>
                    </a:cubicBezTo>
                    <a:cubicBezTo>
                      <a:pt x="34513" y="7375"/>
                      <a:pt x="33767" y="6712"/>
                      <a:pt x="32980" y="6049"/>
                    </a:cubicBezTo>
                    <a:cubicBezTo>
                      <a:pt x="32068" y="5262"/>
                      <a:pt x="31115" y="4351"/>
                      <a:pt x="29127" y="4351"/>
                    </a:cubicBezTo>
                    <a:cubicBezTo>
                      <a:pt x="27138" y="4351"/>
                      <a:pt x="26102" y="5718"/>
                      <a:pt x="25232" y="6795"/>
                    </a:cubicBezTo>
                    <a:cubicBezTo>
                      <a:pt x="24403" y="7914"/>
                      <a:pt x="23492" y="8950"/>
                      <a:pt x="22000" y="8950"/>
                    </a:cubicBezTo>
                    <a:cubicBezTo>
                      <a:pt x="20467" y="8950"/>
                      <a:pt x="19597" y="6795"/>
                      <a:pt x="18769" y="4724"/>
                    </a:cubicBezTo>
                    <a:cubicBezTo>
                      <a:pt x="17857" y="2404"/>
                      <a:pt x="16904" y="1"/>
                      <a:pt x="148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4"/>
              <p:cNvSpPr/>
              <p:nvPr/>
            </p:nvSpPr>
            <p:spPr>
              <a:xfrm>
                <a:off x="6604000" y="3600125"/>
                <a:ext cx="109800" cy="109825"/>
              </a:xfrm>
              <a:custGeom>
                <a:avLst/>
                <a:gdLst/>
                <a:ahLst/>
                <a:cxnLst/>
                <a:rect l="l" t="t" r="r" b="b"/>
                <a:pathLst>
                  <a:path w="4392" h="4393" extrusionOk="0">
                    <a:moveTo>
                      <a:pt x="2196" y="0"/>
                    </a:moveTo>
                    <a:cubicBezTo>
                      <a:pt x="995" y="0"/>
                      <a:pt x="0" y="995"/>
                      <a:pt x="0" y="2196"/>
                    </a:cubicBezTo>
                    <a:cubicBezTo>
                      <a:pt x="0" y="3439"/>
                      <a:pt x="995" y="4392"/>
                      <a:pt x="2196" y="4392"/>
                    </a:cubicBezTo>
                    <a:cubicBezTo>
                      <a:pt x="3439" y="4392"/>
                      <a:pt x="4392" y="3439"/>
                      <a:pt x="4392" y="2196"/>
                    </a:cubicBezTo>
                    <a:cubicBezTo>
                      <a:pt x="4392" y="995"/>
                      <a:pt x="3439" y="0"/>
                      <a:pt x="2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4"/>
              <p:cNvSpPr/>
              <p:nvPr/>
            </p:nvSpPr>
            <p:spPr>
              <a:xfrm>
                <a:off x="6284975" y="3461325"/>
                <a:ext cx="2165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8660" h="1990" extrusionOk="0">
                    <a:moveTo>
                      <a:pt x="995" y="1"/>
                    </a:moveTo>
                    <a:cubicBezTo>
                      <a:pt x="457" y="1"/>
                      <a:pt x="1" y="415"/>
                      <a:pt x="1" y="995"/>
                    </a:cubicBezTo>
                    <a:cubicBezTo>
                      <a:pt x="1" y="1534"/>
                      <a:pt x="457" y="1989"/>
                      <a:pt x="995" y="1989"/>
                    </a:cubicBezTo>
                    <a:lnTo>
                      <a:pt x="7666" y="1989"/>
                    </a:lnTo>
                    <a:cubicBezTo>
                      <a:pt x="8204" y="1989"/>
                      <a:pt x="8660" y="1534"/>
                      <a:pt x="8660" y="995"/>
                    </a:cubicBezTo>
                    <a:cubicBezTo>
                      <a:pt x="8660" y="415"/>
                      <a:pt x="8246" y="1"/>
                      <a:pt x="76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01" name="Google Shape;1401;p34"/>
          <p:cNvGrpSpPr/>
          <p:nvPr/>
        </p:nvGrpSpPr>
        <p:grpSpPr>
          <a:xfrm>
            <a:off x="8093125" y="1973540"/>
            <a:ext cx="657000" cy="657000"/>
            <a:chOff x="5613707" y="890350"/>
            <a:chExt cx="657000" cy="657000"/>
          </a:xfrm>
        </p:grpSpPr>
        <p:sp>
          <p:nvSpPr>
            <p:cNvPr id="1402" name="Google Shape;1402;p34"/>
            <p:cNvSpPr/>
            <p:nvPr/>
          </p:nvSpPr>
          <p:spPr>
            <a:xfrm>
              <a:off x="5613707" y="890350"/>
              <a:ext cx="657000" cy="6570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5848267" y="1081469"/>
              <a:ext cx="189652" cy="274141"/>
            </a:xfrm>
            <a:custGeom>
              <a:avLst/>
              <a:gdLst/>
              <a:ahLst/>
              <a:cxnLst/>
              <a:rect l="l" t="t" r="r" b="b"/>
              <a:pathLst>
                <a:path w="9183" h="13274" extrusionOk="0">
                  <a:moveTo>
                    <a:pt x="4570" y="0"/>
                  </a:moveTo>
                  <a:cubicBezTo>
                    <a:pt x="2046" y="0"/>
                    <a:pt x="0" y="2046"/>
                    <a:pt x="0" y="4570"/>
                  </a:cubicBezTo>
                  <a:cubicBezTo>
                    <a:pt x="0" y="9575"/>
                    <a:pt x="4570" y="13274"/>
                    <a:pt x="4570" y="13274"/>
                  </a:cubicBezTo>
                  <a:cubicBezTo>
                    <a:pt x="4570" y="13274"/>
                    <a:pt x="9183" y="9966"/>
                    <a:pt x="9183" y="4570"/>
                  </a:cubicBezTo>
                  <a:cubicBezTo>
                    <a:pt x="9183" y="2046"/>
                    <a:pt x="7138" y="0"/>
                    <a:pt x="4570" y="0"/>
                  </a:cubicBezTo>
                  <a:close/>
                  <a:moveTo>
                    <a:pt x="4570" y="7616"/>
                  </a:moveTo>
                  <a:cubicBezTo>
                    <a:pt x="1872" y="7616"/>
                    <a:pt x="523" y="4352"/>
                    <a:pt x="2437" y="2437"/>
                  </a:cubicBezTo>
                  <a:cubicBezTo>
                    <a:pt x="4352" y="523"/>
                    <a:pt x="7616" y="1872"/>
                    <a:pt x="7616" y="4570"/>
                  </a:cubicBezTo>
                  <a:cubicBezTo>
                    <a:pt x="7616" y="6267"/>
                    <a:pt x="6267" y="7616"/>
                    <a:pt x="4570" y="76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4" name="Google Shape;1404;p34"/>
          <p:cNvGrpSpPr/>
          <p:nvPr/>
        </p:nvGrpSpPr>
        <p:grpSpPr>
          <a:xfrm>
            <a:off x="5188825" y="3235450"/>
            <a:ext cx="657000" cy="657000"/>
            <a:chOff x="1260850" y="1118325"/>
            <a:chExt cx="657000" cy="657000"/>
          </a:xfrm>
        </p:grpSpPr>
        <p:sp>
          <p:nvSpPr>
            <p:cNvPr id="1405" name="Google Shape;1405;p34"/>
            <p:cNvSpPr/>
            <p:nvPr/>
          </p:nvSpPr>
          <p:spPr>
            <a:xfrm>
              <a:off x="1260850" y="1118325"/>
              <a:ext cx="657000" cy="657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1472952" y="1314244"/>
              <a:ext cx="86307" cy="262473"/>
            </a:xfrm>
            <a:custGeom>
              <a:avLst/>
              <a:gdLst/>
              <a:ahLst/>
              <a:cxnLst/>
              <a:rect l="l" t="t" r="r" b="b"/>
              <a:pathLst>
                <a:path w="4179" h="12709" extrusionOk="0">
                  <a:moveTo>
                    <a:pt x="1089" y="10228"/>
                  </a:moveTo>
                  <a:lnTo>
                    <a:pt x="1089" y="9880"/>
                  </a:lnTo>
                  <a:cubicBezTo>
                    <a:pt x="1089" y="9706"/>
                    <a:pt x="1089" y="9488"/>
                    <a:pt x="1132" y="9314"/>
                  </a:cubicBezTo>
                  <a:cubicBezTo>
                    <a:pt x="1132" y="9097"/>
                    <a:pt x="1132" y="8879"/>
                    <a:pt x="1132" y="8705"/>
                  </a:cubicBezTo>
                  <a:cubicBezTo>
                    <a:pt x="1176" y="8531"/>
                    <a:pt x="1132" y="8400"/>
                    <a:pt x="1132" y="8270"/>
                  </a:cubicBezTo>
                  <a:cubicBezTo>
                    <a:pt x="1176" y="7878"/>
                    <a:pt x="1089" y="7486"/>
                    <a:pt x="915" y="7095"/>
                  </a:cubicBezTo>
                  <a:cubicBezTo>
                    <a:pt x="697" y="6746"/>
                    <a:pt x="392" y="6485"/>
                    <a:pt x="1" y="6311"/>
                  </a:cubicBezTo>
                  <a:cubicBezTo>
                    <a:pt x="218" y="6224"/>
                    <a:pt x="392" y="6094"/>
                    <a:pt x="566" y="5963"/>
                  </a:cubicBezTo>
                  <a:cubicBezTo>
                    <a:pt x="697" y="5833"/>
                    <a:pt x="828" y="5702"/>
                    <a:pt x="915" y="5528"/>
                  </a:cubicBezTo>
                  <a:cubicBezTo>
                    <a:pt x="1002" y="5354"/>
                    <a:pt x="1089" y="5180"/>
                    <a:pt x="1132" y="4962"/>
                  </a:cubicBezTo>
                  <a:cubicBezTo>
                    <a:pt x="1176" y="4745"/>
                    <a:pt x="1176" y="4527"/>
                    <a:pt x="1176" y="4266"/>
                  </a:cubicBezTo>
                  <a:lnTo>
                    <a:pt x="1176" y="3874"/>
                  </a:lnTo>
                  <a:cubicBezTo>
                    <a:pt x="1176" y="3657"/>
                    <a:pt x="1176" y="3482"/>
                    <a:pt x="1132" y="3265"/>
                  </a:cubicBezTo>
                  <a:cubicBezTo>
                    <a:pt x="1089" y="3047"/>
                    <a:pt x="1132" y="2873"/>
                    <a:pt x="1089" y="2743"/>
                  </a:cubicBezTo>
                  <a:cubicBezTo>
                    <a:pt x="1089" y="2569"/>
                    <a:pt x="1089" y="2438"/>
                    <a:pt x="1089" y="2351"/>
                  </a:cubicBezTo>
                  <a:cubicBezTo>
                    <a:pt x="1045" y="1698"/>
                    <a:pt x="1263" y="1045"/>
                    <a:pt x="1785" y="567"/>
                  </a:cubicBezTo>
                  <a:cubicBezTo>
                    <a:pt x="2264" y="175"/>
                    <a:pt x="3047" y="1"/>
                    <a:pt x="4179" y="1"/>
                  </a:cubicBezTo>
                  <a:lnTo>
                    <a:pt x="4179" y="1524"/>
                  </a:lnTo>
                  <a:lnTo>
                    <a:pt x="3874" y="1524"/>
                  </a:lnTo>
                  <a:cubicBezTo>
                    <a:pt x="3613" y="1524"/>
                    <a:pt x="3352" y="1568"/>
                    <a:pt x="3091" y="1611"/>
                  </a:cubicBezTo>
                  <a:cubicBezTo>
                    <a:pt x="2916" y="1655"/>
                    <a:pt x="2786" y="1742"/>
                    <a:pt x="2655" y="1916"/>
                  </a:cubicBezTo>
                  <a:cubicBezTo>
                    <a:pt x="2568" y="2046"/>
                    <a:pt x="2481" y="2220"/>
                    <a:pt x="2481" y="2395"/>
                  </a:cubicBezTo>
                  <a:cubicBezTo>
                    <a:pt x="2438" y="2656"/>
                    <a:pt x="2438" y="2873"/>
                    <a:pt x="2438" y="3134"/>
                  </a:cubicBezTo>
                  <a:lnTo>
                    <a:pt x="2438" y="3657"/>
                  </a:lnTo>
                  <a:lnTo>
                    <a:pt x="2438" y="4745"/>
                  </a:lnTo>
                  <a:cubicBezTo>
                    <a:pt x="2525" y="5354"/>
                    <a:pt x="2220" y="5963"/>
                    <a:pt x="1741" y="6311"/>
                  </a:cubicBezTo>
                  <a:cubicBezTo>
                    <a:pt x="2220" y="6616"/>
                    <a:pt x="2481" y="7182"/>
                    <a:pt x="2438" y="7791"/>
                  </a:cubicBezTo>
                  <a:lnTo>
                    <a:pt x="2438" y="8009"/>
                  </a:lnTo>
                  <a:lnTo>
                    <a:pt x="2438" y="8400"/>
                  </a:lnTo>
                  <a:lnTo>
                    <a:pt x="2438" y="8748"/>
                  </a:lnTo>
                  <a:lnTo>
                    <a:pt x="2438" y="9053"/>
                  </a:lnTo>
                  <a:lnTo>
                    <a:pt x="2438" y="9836"/>
                  </a:lnTo>
                  <a:cubicBezTo>
                    <a:pt x="2438" y="10010"/>
                    <a:pt x="2481" y="10228"/>
                    <a:pt x="2525" y="10402"/>
                  </a:cubicBezTo>
                  <a:cubicBezTo>
                    <a:pt x="2568" y="10576"/>
                    <a:pt x="2655" y="10707"/>
                    <a:pt x="2742" y="10794"/>
                  </a:cubicBezTo>
                  <a:cubicBezTo>
                    <a:pt x="2873" y="10881"/>
                    <a:pt x="3003" y="10968"/>
                    <a:pt x="3178" y="11011"/>
                  </a:cubicBezTo>
                  <a:cubicBezTo>
                    <a:pt x="3395" y="11055"/>
                    <a:pt x="3656" y="11055"/>
                    <a:pt x="3874" y="11055"/>
                  </a:cubicBezTo>
                  <a:lnTo>
                    <a:pt x="4004" y="11055"/>
                  </a:lnTo>
                  <a:lnTo>
                    <a:pt x="4135" y="11055"/>
                  </a:lnTo>
                  <a:lnTo>
                    <a:pt x="4135" y="12622"/>
                  </a:lnTo>
                  <a:cubicBezTo>
                    <a:pt x="3308" y="12709"/>
                    <a:pt x="2481" y="12491"/>
                    <a:pt x="1785" y="12056"/>
                  </a:cubicBezTo>
                  <a:cubicBezTo>
                    <a:pt x="1263" y="11621"/>
                    <a:pt x="1002" y="10924"/>
                    <a:pt x="1089" y="10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1624851" y="1314244"/>
              <a:ext cx="85398" cy="261585"/>
            </a:xfrm>
            <a:custGeom>
              <a:avLst/>
              <a:gdLst/>
              <a:ahLst/>
              <a:cxnLst/>
              <a:rect l="l" t="t" r="r" b="b"/>
              <a:pathLst>
                <a:path w="4135" h="12666" extrusionOk="0">
                  <a:moveTo>
                    <a:pt x="3090" y="10228"/>
                  </a:moveTo>
                  <a:cubicBezTo>
                    <a:pt x="3177" y="10924"/>
                    <a:pt x="2916" y="11577"/>
                    <a:pt x="2394" y="12012"/>
                  </a:cubicBezTo>
                  <a:cubicBezTo>
                    <a:pt x="1698" y="12448"/>
                    <a:pt x="827" y="12665"/>
                    <a:pt x="0" y="12578"/>
                  </a:cubicBezTo>
                  <a:lnTo>
                    <a:pt x="0" y="11055"/>
                  </a:lnTo>
                  <a:lnTo>
                    <a:pt x="131" y="11055"/>
                  </a:lnTo>
                  <a:lnTo>
                    <a:pt x="305" y="11055"/>
                  </a:lnTo>
                  <a:cubicBezTo>
                    <a:pt x="566" y="11055"/>
                    <a:pt x="871" y="11011"/>
                    <a:pt x="1132" y="10924"/>
                  </a:cubicBezTo>
                  <a:cubicBezTo>
                    <a:pt x="1350" y="10837"/>
                    <a:pt x="1480" y="10707"/>
                    <a:pt x="1567" y="10533"/>
                  </a:cubicBezTo>
                  <a:cubicBezTo>
                    <a:pt x="1654" y="10359"/>
                    <a:pt x="1698" y="10141"/>
                    <a:pt x="1698" y="9923"/>
                  </a:cubicBezTo>
                  <a:lnTo>
                    <a:pt x="1698" y="9009"/>
                  </a:lnTo>
                  <a:lnTo>
                    <a:pt x="1698" y="8705"/>
                  </a:lnTo>
                  <a:lnTo>
                    <a:pt x="1698" y="8357"/>
                  </a:lnTo>
                  <a:lnTo>
                    <a:pt x="1698" y="7965"/>
                  </a:lnTo>
                  <a:lnTo>
                    <a:pt x="1698" y="7747"/>
                  </a:lnTo>
                  <a:cubicBezTo>
                    <a:pt x="1654" y="7138"/>
                    <a:pt x="1959" y="6572"/>
                    <a:pt x="2438" y="6268"/>
                  </a:cubicBezTo>
                  <a:cubicBezTo>
                    <a:pt x="1915" y="5920"/>
                    <a:pt x="1654" y="5310"/>
                    <a:pt x="1698" y="4701"/>
                  </a:cubicBezTo>
                  <a:lnTo>
                    <a:pt x="1698" y="4440"/>
                  </a:lnTo>
                  <a:lnTo>
                    <a:pt x="1698" y="4092"/>
                  </a:lnTo>
                  <a:lnTo>
                    <a:pt x="1698" y="3744"/>
                  </a:lnTo>
                  <a:lnTo>
                    <a:pt x="1698" y="3526"/>
                  </a:lnTo>
                  <a:lnTo>
                    <a:pt x="1698" y="2569"/>
                  </a:lnTo>
                  <a:cubicBezTo>
                    <a:pt x="1698" y="2351"/>
                    <a:pt x="1654" y="2177"/>
                    <a:pt x="1567" y="1959"/>
                  </a:cubicBezTo>
                  <a:cubicBezTo>
                    <a:pt x="1480" y="1785"/>
                    <a:pt x="1306" y="1698"/>
                    <a:pt x="1132" y="1611"/>
                  </a:cubicBezTo>
                  <a:cubicBezTo>
                    <a:pt x="871" y="1524"/>
                    <a:pt x="566" y="1524"/>
                    <a:pt x="305" y="1524"/>
                  </a:cubicBezTo>
                  <a:lnTo>
                    <a:pt x="0" y="1524"/>
                  </a:lnTo>
                  <a:lnTo>
                    <a:pt x="0" y="1"/>
                  </a:lnTo>
                  <a:cubicBezTo>
                    <a:pt x="1132" y="1"/>
                    <a:pt x="1959" y="175"/>
                    <a:pt x="2394" y="567"/>
                  </a:cubicBezTo>
                  <a:cubicBezTo>
                    <a:pt x="2916" y="1002"/>
                    <a:pt x="3177" y="1655"/>
                    <a:pt x="3134" y="2307"/>
                  </a:cubicBezTo>
                  <a:lnTo>
                    <a:pt x="3134" y="2699"/>
                  </a:lnTo>
                  <a:cubicBezTo>
                    <a:pt x="3134" y="2873"/>
                    <a:pt x="3134" y="3047"/>
                    <a:pt x="3090" y="3265"/>
                  </a:cubicBezTo>
                  <a:cubicBezTo>
                    <a:pt x="3047" y="3439"/>
                    <a:pt x="3090" y="3657"/>
                    <a:pt x="3047" y="3831"/>
                  </a:cubicBezTo>
                  <a:cubicBezTo>
                    <a:pt x="3003" y="4048"/>
                    <a:pt x="3047" y="4179"/>
                    <a:pt x="3047" y="4266"/>
                  </a:cubicBezTo>
                  <a:cubicBezTo>
                    <a:pt x="3003" y="4483"/>
                    <a:pt x="3003" y="4745"/>
                    <a:pt x="3047" y="4962"/>
                  </a:cubicBezTo>
                  <a:cubicBezTo>
                    <a:pt x="3090" y="5180"/>
                    <a:pt x="3134" y="5354"/>
                    <a:pt x="3264" y="5528"/>
                  </a:cubicBezTo>
                  <a:cubicBezTo>
                    <a:pt x="3351" y="5658"/>
                    <a:pt x="3482" y="5833"/>
                    <a:pt x="3613" y="5963"/>
                  </a:cubicBezTo>
                  <a:cubicBezTo>
                    <a:pt x="3787" y="6094"/>
                    <a:pt x="3961" y="6181"/>
                    <a:pt x="4135" y="6311"/>
                  </a:cubicBezTo>
                  <a:cubicBezTo>
                    <a:pt x="3787" y="6485"/>
                    <a:pt x="3482" y="6746"/>
                    <a:pt x="3264" y="7095"/>
                  </a:cubicBezTo>
                  <a:cubicBezTo>
                    <a:pt x="3090" y="7486"/>
                    <a:pt x="3003" y="7878"/>
                    <a:pt x="3003" y="8313"/>
                  </a:cubicBezTo>
                  <a:lnTo>
                    <a:pt x="3003" y="8748"/>
                  </a:lnTo>
                  <a:cubicBezTo>
                    <a:pt x="3003" y="8922"/>
                    <a:pt x="3003" y="9140"/>
                    <a:pt x="3047" y="9314"/>
                  </a:cubicBezTo>
                  <a:cubicBezTo>
                    <a:pt x="3090" y="9532"/>
                    <a:pt x="3047" y="9706"/>
                    <a:pt x="3090" y="9923"/>
                  </a:cubicBezTo>
                  <a:cubicBezTo>
                    <a:pt x="3134" y="10097"/>
                    <a:pt x="3090" y="10185"/>
                    <a:pt x="3090" y="10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8" name="Google Shape;1408;p34"/>
          <p:cNvGrpSpPr/>
          <p:nvPr/>
        </p:nvGrpSpPr>
        <p:grpSpPr>
          <a:xfrm>
            <a:off x="4692465" y="4069710"/>
            <a:ext cx="1649708" cy="386615"/>
            <a:chOff x="7162600" y="2495276"/>
            <a:chExt cx="1744800" cy="408900"/>
          </a:xfrm>
        </p:grpSpPr>
        <p:sp>
          <p:nvSpPr>
            <p:cNvPr id="1409" name="Google Shape;1409;p34"/>
            <p:cNvSpPr/>
            <p:nvPr/>
          </p:nvSpPr>
          <p:spPr>
            <a:xfrm>
              <a:off x="7162600" y="2495276"/>
              <a:ext cx="1744800" cy="4089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0" name="Google Shape;1410;p34"/>
            <p:cNvGrpSpPr/>
            <p:nvPr/>
          </p:nvGrpSpPr>
          <p:grpSpPr>
            <a:xfrm>
              <a:off x="7250338" y="2565340"/>
              <a:ext cx="1569301" cy="268772"/>
              <a:chOff x="7225788" y="2625128"/>
              <a:chExt cx="1569301" cy="268772"/>
            </a:xfrm>
          </p:grpSpPr>
          <p:sp>
            <p:nvSpPr>
              <p:cNvPr id="1411" name="Google Shape;1411;p34"/>
              <p:cNvSpPr/>
              <p:nvPr/>
            </p:nvSpPr>
            <p:spPr>
              <a:xfrm>
                <a:off x="7225788" y="2625128"/>
                <a:ext cx="268751" cy="268772"/>
              </a:xfrm>
              <a:custGeom>
                <a:avLst/>
                <a:gdLst/>
                <a:ahLst/>
                <a:cxnLst/>
                <a:rect l="l" t="t" r="r" b="b"/>
                <a:pathLst>
                  <a:path w="13013" h="13014" extrusionOk="0">
                    <a:moveTo>
                      <a:pt x="6485" y="1"/>
                    </a:moveTo>
                    <a:cubicBezTo>
                      <a:pt x="2916" y="1"/>
                      <a:pt x="0" y="2917"/>
                      <a:pt x="0" y="6529"/>
                    </a:cubicBezTo>
                    <a:cubicBezTo>
                      <a:pt x="0" y="10141"/>
                      <a:pt x="2916" y="13013"/>
                      <a:pt x="6485" y="13013"/>
                    </a:cubicBezTo>
                    <a:cubicBezTo>
                      <a:pt x="10097" y="13013"/>
                      <a:pt x="13013" y="10141"/>
                      <a:pt x="13013" y="6529"/>
                    </a:cubicBezTo>
                    <a:cubicBezTo>
                      <a:pt x="13013" y="2917"/>
                      <a:pt x="10097" y="1"/>
                      <a:pt x="64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4"/>
              <p:cNvSpPr/>
              <p:nvPr/>
            </p:nvSpPr>
            <p:spPr>
              <a:xfrm>
                <a:off x="7639230" y="2819282"/>
                <a:ext cx="842188" cy="21"/>
              </a:xfrm>
              <a:custGeom>
                <a:avLst/>
                <a:gdLst/>
                <a:ahLst/>
                <a:cxnLst/>
                <a:rect l="l" t="t" r="r" b="b"/>
                <a:pathLst>
                  <a:path w="40779" h="1" fill="none" extrusionOk="0">
                    <a:moveTo>
                      <a:pt x="0" y="0"/>
                    </a:moveTo>
                    <a:lnTo>
                      <a:pt x="40778" y="0"/>
                    </a:lnTo>
                  </a:path>
                </a:pathLst>
              </a:custGeom>
              <a:noFill/>
              <a:ln w="413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4"/>
              <p:cNvSpPr/>
              <p:nvPr/>
            </p:nvSpPr>
            <p:spPr>
              <a:xfrm>
                <a:off x="7639230" y="2705136"/>
                <a:ext cx="1155858" cy="21"/>
              </a:xfrm>
              <a:custGeom>
                <a:avLst/>
                <a:gdLst/>
                <a:ahLst/>
                <a:cxnLst/>
                <a:rect l="l" t="t" r="r" b="b"/>
                <a:pathLst>
                  <a:path w="55967" h="1" fill="none" extrusionOk="0">
                    <a:moveTo>
                      <a:pt x="0" y="0"/>
                    </a:moveTo>
                    <a:lnTo>
                      <a:pt x="55966" y="0"/>
                    </a:lnTo>
                  </a:path>
                </a:pathLst>
              </a:custGeom>
              <a:noFill/>
              <a:ln w="413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4"/>
              <p:cNvSpPr/>
              <p:nvPr/>
            </p:nvSpPr>
            <p:spPr>
              <a:xfrm>
                <a:off x="7305775" y="2662881"/>
                <a:ext cx="97996" cy="97087"/>
              </a:xfrm>
              <a:custGeom>
                <a:avLst/>
                <a:gdLst/>
                <a:ahLst/>
                <a:cxnLst/>
                <a:rect l="l" t="t" r="r" b="b"/>
                <a:pathLst>
                  <a:path w="4745" h="4701" extrusionOk="0">
                    <a:moveTo>
                      <a:pt x="4744" y="2699"/>
                    </a:moveTo>
                    <a:cubicBezTo>
                      <a:pt x="4744" y="915"/>
                      <a:pt x="2568" y="1"/>
                      <a:pt x="1306" y="1263"/>
                    </a:cubicBezTo>
                    <a:cubicBezTo>
                      <a:pt x="0" y="2525"/>
                      <a:pt x="914" y="4701"/>
                      <a:pt x="2699" y="4701"/>
                    </a:cubicBezTo>
                    <a:cubicBezTo>
                      <a:pt x="3830" y="4701"/>
                      <a:pt x="4744" y="3830"/>
                      <a:pt x="4744" y="269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4"/>
              <p:cNvSpPr/>
              <p:nvPr/>
            </p:nvSpPr>
            <p:spPr>
              <a:xfrm>
                <a:off x="7294086" y="2749167"/>
                <a:ext cx="135749" cy="91697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4440" extrusionOk="0">
                    <a:moveTo>
                      <a:pt x="6572" y="3308"/>
                    </a:moveTo>
                    <a:lnTo>
                      <a:pt x="6572" y="3352"/>
                    </a:lnTo>
                    <a:cubicBezTo>
                      <a:pt x="4527" y="4440"/>
                      <a:pt x="2046" y="4440"/>
                      <a:pt x="1" y="3352"/>
                    </a:cubicBezTo>
                    <a:lnTo>
                      <a:pt x="1" y="3308"/>
                    </a:lnTo>
                    <a:cubicBezTo>
                      <a:pt x="1" y="1480"/>
                      <a:pt x="1480" y="1"/>
                      <a:pt x="3265" y="1"/>
                    </a:cubicBezTo>
                    <a:cubicBezTo>
                      <a:pt x="5092" y="1"/>
                      <a:pt x="6572" y="1480"/>
                      <a:pt x="6572" y="330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36"/>
          <p:cNvSpPr/>
          <p:nvPr/>
        </p:nvSpPr>
        <p:spPr>
          <a:xfrm>
            <a:off x="1518025" y="1678814"/>
            <a:ext cx="807300" cy="807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36"/>
          <p:cNvSpPr/>
          <p:nvPr/>
        </p:nvSpPr>
        <p:spPr>
          <a:xfrm>
            <a:off x="4496961" y="1678814"/>
            <a:ext cx="807300" cy="807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36"/>
          <p:cNvSpPr/>
          <p:nvPr/>
        </p:nvSpPr>
        <p:spPr>
          <a:xfrm>
            <a:off x="7190145" y="1678814"/>
            <a:ext cx="807300" cy="807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36"/>
          <p:cNvSpPr txBox="1">
            <a:spLocks noGrp="1"/>
          </p:cNvSpPr>
          <p:nvPr>
            <p:ph type="subTitle" idx="1"/>
          </p:nvPr>
        </p:nvSpPr>
        <p:spPr>
          <a:xfrm>
            <a:off x="777784" y="2638450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</a:t>
            </a:r>
            <a:endParaRPr dirty="0"/>
          </a:p>
        </p:txBody>
      </p:sp>
      <p:sp>
        <p:nvSpPr>
          <p:cNvPr id="1451" name="Google Shape;1451;p36"/>
          <p:cNvSpPr txBox="1">
            <a:spLocks noGrp="1"/>
          </p:cNvSpPr>
          <p:nvPr>
            <p:ph type="subTitle" idx="4"/>
          </p:nvPr>
        </p:nvSpPr>
        <p:spPr>
          <a:xfrm>
            <a:off x="3014663" y="2638450"/>
            <a:ext cx="3679031" cy="6866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 /Main Window</a:t>
            </a:r>
            <a:endParaRPr dirty="0"/>
          </a:p>
        </p:txBody>
      </p:sp>
      <p:sp>
        <p:nvSpPr>
          <p:cNvPr id="1452" name="Google Shape;1452;p36"/>
          <p:cNvSpPr txBox="1">
            <a:spLocks noGrp="1"/>
          </p:cNvSpPr>
          <p:nvPr>
            <p:ph type="subTitle" idx="2"/>
          </p:nvPr>
        </p:nvSpPr>
        <p:spPr>
          <a:xfrm>
            <a:off x="777784" y="3009849"/>
            <a:ext cx="2287800" cy="14264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El inicio de sesión, ya que el programa contiene información importante referente a mis trabajadores</a:t>
            </a:r>
            <a:endParaRPr dirty="0"/>
          </a:p>
        </p:txBody>
      </p:sp>
      <p:sp>
        <p:nvSpPr>
          <p:cNvPr id="1453" name="Google Shape;1453;p36"/>
          <p:cNvSpPr txBox="1">
            <a:spLocks noGrp="1"/>
          </p:cNvSpPr>
          <p:nvPr>
            <p:ph type="subTitle" idx="7"/>
          </p:nvPr>
        </p:nvSpPr>
        <p:spPr>
          <a:xfrm>
            <a:off x="6449892" y="2638450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Equipo</a:t>
            </a:r>
            <a:endParaRPr dirty="0"/>
          </a:p>
        </p:txBody>
      </p:sp>
      <p:sp>
        <p:nvSpPr>
          <p:cNvPr id="1454" name="Google Shape;1454;p36"/>
          <p:cNvSpPr txBox="1">
            <a:spLocks noGrp="1"/>
          </p:cNvSpPr>
          <p:nvPr>
            <p:ph type="title"/>
          </p:nvPr>
        </p:nvSpPr>
        <p:spPr>
          <a:xfrm>
            <a:off x="1478734" y="1818764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55" name="Google Shape;1455;p36"/>
          <p:cNvSpPr txBox="1">
            <a:spLocks noGrp="1"/>
          </p:cNvSpPr>
          <p:nvPr>
            <p:ph type="title" idx="3"/>
          </p:nvPr>
        </p:nvSpPr>
        <p:spPr>
          <a:xfrm>
            <a:off x="4457663" y="1818764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6" name="Google Shape;1456;p36"/>
          <p:cNvSpPr txBox="1">
            <a:spLocks noGrp="1"/>
          </p:cNvSpPr>
          <p:nvPr>
            <p:ph type="title" idx="6"/>
          </p:nvPr>
        </p:nvSpPr>
        <p:spPr>
          <a:xfrm>
            <a:off x="7150839" y="1818764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03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57" name="Google Shape;1457;p36"/>
          <p:cNvSpPr txBox="1">
            <a:spLocks noGrp="1"/>
          </p:cNvSpPr>
          <p:nvPr>
            <p:ph type="subTitle" idx="5"/>
          </p:nvPr>
        </p:nvSpPr>
        <p:spPr>
          <a:xfrm>
            <a:off x="3514725" y="3435081"/>
            <a:ext cx="2907505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Tablero con información y gráficas referentes a los proyectos actuales</a:t>
            </a:r>
            <a:endParaRPr dirty="0"/>
          </a:p>
        </p:txBody>
      </p:sp>
      <p:sp>
        <p:nvSpPr>
          <p:cNvPr id="1458" name="Google Shape;1458;p36"/>
          <p:cNvSpPr txBox="1">
            <a:spLocks noGrp="1"/>
          </p:cNvSpPr>
          <p:nvPr>
            <p:ph type="subTitle" idx="8"/>
          </p:nvPr>
        </p:nvSpPr>
        <p:spPr>
          <a:xfrm>
            <a:off x="6449892" y="2778400"/>
            <a:ext cx="2287800" cy="19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Sub-panel que muestra TODO el equipo de trabajo, con información referente a cada uno</a:t>
            </a:r>
            <a:endParaRPr dirty="0"/>
          </a:p>
        </p:txBody>
      </p:sp>
      <p:sp>
        <p:nvSpPr>
          <p:cNvPr id="1459" name="Google Shape;1459;p36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Hice?</a:t>
            </a:r>
            <a:endParaRPr dirty="0"/>
          </a:p>
        </p:txBody>
      </p:sp>
      <p:sp>
        <p:nvSpPr>
          <p:cNvPr id="1460" name="Google Shape;1460;p36"/>
          <p:cNvSpPr txBox="1">
            <a:spLocks noGrp="1"/>
          </p:cNvSpPr>
          <p:nvPr>
            <p:ph type="sldNum" idx="12"/>
          </p:nvPr>
        </p:nvSpPr>
        <p:spPr>
          <a:xfrm>
            <a:off x="8618700" y="4608575"/>
            <a:ext cx="444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36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 In</a:t>
            </a:r>
            <a:endParaRPr dirty="0"/>
          </a:p>
        </p:txBody>
      </p:sp>
      <p:sp>
        <p:nvSpPr>
          <p:cNvPr id="1460" name="Google Shape;1460;p36"/>
          <p:cNvSpPr txBox="1">
            <a:spLocks noGrp="1"/>
          </p:cNvSpPr>
          <p:nvPr>
            <p:ph type="sldNum" idx="12"/>
          </p:nvPr>
        </p:nvSpPr>
        <p:spPr>
          <a:xfrm>
            <a:off x="8618700" y="4608575"/>
            <a:ext cx="444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6" name="Google Shape;1447;p36">
            <a:extLst>
              <a:ext uri="{FF2B5EF4-FFF2-40B4-BE49-F238E27FC236}">
                <a16:creationId xmlns:a16="http://schemas.microsoft.com/office/drawing/2014/main" id="{9C57B606-E0D2-AA14-6C1A-89A165BF10FD}"/>
              </a:ext>
            </a:extLst>
          </p:cNvPr>
          <p:cNvSpPr/>
          <p:nvPr/>
        </p:nvSpPr>
        <p:spPr>
          <a:xfrm>
            <a:off x="1921674" y="4668500"/>
            <a:ext cx="1943121" cy="4750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/>
          </a:p>
        </p:txBody>
      </p:sp>
      <p:sp>
        <p:nvSpPr>
          <p:cNvPr id="17" name="Google Shape;1454;p36">
            <a:extLst>
              <a:ext uri="{FF2B5EF4-FFF2-40B4-BE49-F238E27FC236}">
                <a16:creationId xmlns:a16="http://schemas.microsoft.com/office/drawing/2014/main" id="{DECACF97-39F0-797D-72F2-C80B2B72A954}"/>
              </a:ext>
            </a:extLst>
          </p:cNvPr>
          <p:cNvSpPr txBox="1">
            <a:spLocks/>
          </p:cNvSpPr>
          <p:nvPr/>
        </p:nvSpPr>
        <p:spPr>
          <a:xfrm>
            <a:off x="1921674" y="4639773"/>
            <a:ext cx="1943121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hivo Black"/>
              <a:buNone/>
              <a:defRPr sz="3500" b="0" i="0" u="none" strike="noStrike" cap="none">
                <a:solidFill>
                  <a:schemeClr val="lt1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" sz="1000" dirty="0">
                <a:solidFill>
                  <a:schemeClr val="bg1"/>
                </a:solidFill>
              </a:rPr>
              <a:t>User:</a:t>
            </a:r>
            <a:r>
              <a:rPr lang="es-CO" sz="1000" dirty="0" err="1">
                <a:solidFill>
                  <a:schemeClr val="bg1"/>
                </a:solidFill>
              </a:rPr>
              <a:t>ChiquiChiquiBomBom</a:t>
            </a:r>
            <a:endParaRPr lang="es-CO" sz="1000" dirty="0">
              <a:solidFill>
                <a:schemeClr val="bg1"/>
              </a:solidFill>
            </a:endParaRPr>
          </a:p>
          <a:p>
            <a:r>
              <a:rPr lang="es-CO" sz="1000" dirty="0">
                <a:solidFill>
                  <a:schemeClr val="bg1"/>
                </a:solidFill>
              </a:rPr>
              <a:t>Pass: </a:t>
            </a:r>
            <a:r>
              <a:rPr lang="en" sz="1000" dirty="0">
                <a:solidFill>
                  <a:schemeClr val="bg1"/>
                </a:solidFill>
              </a:rPr>
              <a:t> 040102829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D68386DE-E96C-E2A2-4A27-7A3B2B1C5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674" y="1254138"/>
            <a:ext cx="4143724" cy="3111297"/>
          </a:xfrm>
          <a:prstGeom prst="rect">
            <a:avLst/>
          </a:prstGeom>
        </p:spPr>
      </p:pic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EBD7AB29-95F8-A3CE-26E2-8C2D021FB170}"/>
              </a:ext>
            </a:extLst>
          </p:cNvPr>
          <p:cNvCxnSpPr>
            <a:cxnSpLocks/>
          </p:cNvCxnSpPr>
          <p:nvPr/>
        </p:nvCxnSpPr>
        <p:spPr>
          <a:xfrm flipV="1">
            <a:off x="4738853" y="1701077"/>
            <a:ext cx="1866900" cy="937260"/>
          </a:xfrm>
          <a:prstGeom prst="bentConnector3">
            <a:avLst/>
          </a:prstGeom>
          <a:ln>
            <a:solidFill>
              <a:srgbClr val="F6728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038AD91E-AB96-1EC7-7348-62E504A43C6F}"/>
              </a:ext>
            </a:extLst>
          </p:cNvPr>
          <p:cNvCxnSpPr>
            <a:cxnSpLocks/>
          </p:cNvCxnSpPr>
          <p:nvPr/>
        </p:nvCxnSpPr>
        <p:spPr>
          <a:xfrm flipV="1">
            <a:off x="4738853" y="2828838"/>
            <a:ext cx="1866900" cy="248201"/>
          </a:xfrm>
          <a:prstGeom prst="bentConnector3">
            <a:avLst/>
          </a:prstGeom>
          <a:ln>
            <a:solidFill>
              <a:srgbClr val="51609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Google Shape;1447;p36">
            <a:extLst>
              <a:ext uri="{FF2B5EF4-FFF2-40B4-BE49-F238E27FC236}">
                <a16:creationId xmlns:a16="http://schemas.microsoft.com/office/drawing/2014/main" id="{B6BBF983-101E-D582-EAC5-E8062B057F6B}"/>
              </a:ext>
            </a:extLst>
          </p:cNvPr>
          <p:cNvSpPr/>
          <p:nvPr/>
        </p:nvSpPr>
        <p:spPr>
          <a:xfrm>
            <a:off x="6659093" y="1463577"/>
            <a:ext cx="1139190" cy="4750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latin typeface="Chivo" panose="020B0604020202020204" charset="0"/>
              </a:rPr>
              <a:t>Usuario</a:t>
            </a:r>
          </a:p>
        </p:txBody>
      </p:sp>
      <p:sp>
        <p:nvSpPr>
          <p:cNvPr id="48" name="Google Shape;1447;p36">
            <a:extLst>
              <a:ext uri="{FF2B5EF4-FFF2-40B4-BE49-F238E27FC236}">
                <a16:creationId xmlns:a16="http://schemas.microsoft.com/office/drawing/2014/main" id="{C7127F6E-B69A-45F6-3027-5DDD583859FB}"/>
              </a:ext>
            </a:extLst>
          </p:cNvPr>
          <p:cNvSpPr/>
          <p:nvPr/>
        </p:nvSpPr>
        <p:spPr>
          <a:xfrm>
            <a:off x="6605753" y="2571750"/>
            <a:ext cx="1619249" cy="475000"/>
          </a:xfrm>
          <a:prstGeom prst="roundRect">
            <a:avLst>
              <a:gd name="adj" fmla="val 16667"/>
            </a:avLst>
          </a:prstGeom>
          <a:solidFill>
            <a:srgbClr val="516091"/>
          </a:solidFill>
          <a:ln>
            <a:solidFill>
              <a:srgbClr val="51609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latin typeface="Chivo" panose="020B0604020202020204" charset="0"/>
              </a:rPr>
              <a:t>Contraseña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A468F48-39E7-D2E7-E74E-A9650074F31B}"/>
              </a:ext>
            </a:extLst>
          </p:cNvPr>
          <p:cNvSpPr/>
          <p:nvPr/>
        </p:nvSpPr>
        <p:spPr>
          <a:xfrm>
            <a:off x="3609109" y="2486891"/>
            <a:ext cx="1143598" cy="276928"/>
          </a:xfrm>
          <a:prstGeom prst="rect">
            <a:avLst/>
          </a:prstGeom>
          <a:noFill/>
          <a:ln>
            <a:solidFill>
              <a:srgbClr val="F67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4B9933F0-B164-B5F7-5D1B-1979FC920552}"/>
              </a:ext>
            </a:extLst>
          </p:cNvPr>
          <p:cNvSpPr/>
          <p:nvPr/>
        </p:nvSpPr>
        <p:spPr>
          <a:xfrm>
            <a:off x="3595255" y="2902041"/>
            <a:ext cx="1143598" cy="276928"/>
          </a:xfrm>
          <a:prstGeom prst="rect">
            <a:avLst/>
          </a:prstGeom>
          <a:noFill/>
          <a:ln>
            <a:solidFill>
              <a:srgbClr val="516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414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36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Window</a:t>
            </a:r>
            <a:endParaRPr dirty="0"/>
          </a:p>
        </p:txBody>
      </p:sp>
      <p:sp>
        <p:nvSpPr>
          <p:cNvPr id="1460" name="Google Shape;1460;p36"/>
          <p:cNvSpPr txBox="1">
            <a:spLocks noGrp="1"/>
          </p:cNvSpPr>
          <p:nvPr>
            <p:ph type="sldNum" idx="12"/>
          </p:nvPr>
        </p:nvSpPr>
        <p:spPr>
          <a:xfrm>
            <a:off x="8618700" y="4608575"/>
            <a:ext cx="444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EBD7AB29-95F8-A3CE-26E2-8C2D021FB170}"/>
              </a:ext>
            </a:extLst>
          </p:cNvPr>
          <p:cNvCxnSpPr>
            <a:cxnSpLocks/>
          </p:cNvCxnSpPr>
          <p:nvPr/>
        </p:nvCxnSpPr>
        <p:spPr>
          <a:xfrm flipV="1">
            <a:off x="1581601" y="1295400"/>
            <a:ext cx="4285795" cy="1019262"/>
          </a:xfrm>
          <a:prstGeom prst="bentConnector3">
            <a:avLst>
              <a:gd name="adj1" fmla="val -7488"/>
            </a:avLst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038AD91E-AB96-1EC7-7348-62E504A43C6F}"/>
              </a:ext>
            </a:extLst>
          </p:cNvPr>
          <p:cNvCxnSpPr>
            <a:cxnSpLocks/>
            <a:stCxn id="18" idx="3"/>
            <a:endCxn id="48" idx="1"/>
          </p:cNvCxnSpPr>
          <p:nvPr/>
        </p:nvCxnSpPr>
        <p:spPr>
          <a:xfrm flipV="1">
            <a:off x="4738852" y="2160622"/>
            <a:ext cx="1128544" cy="663527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Google Shape;1447;p36">
            <a:extLst>
              <a:ext uri="{FF2B5EF4-FFF2-40B4-BE49-F238E27FC236}">
                <a16:creationId xmlns:a16="http://schemas.microsoft.com/office/drawing/2014/main" id="{B6BBF983-101E-D582-EAC5-E8062B057F6B}"/>
              </a:ext>
            </a:extLst>
          </p:cNvPr>
          <p:cNvSpPr/>
          <p:nvPr/>
        </p:nvSpPr>
        <p:spPr>
          <a:xfrm>
            <a:off x="5867396" y="1073069"/>
            <a:ext cx="1579884" cy="4750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 err="1">
                <a:latin typeface="Chivo" panose="020B0604020202020204" charset="0"/>
              </a:rPr>
              <a:t>Nav</a:t>
            </a:r>
            <a:r>
              <a:rPr lang="es-CO" sz="1800" dirty="0">
                <a:latin typeface="Chivo" panose="020B0604020202020204" charset="0"/>
              </a:rPr>
              <a:t> Panel</a:t>
            </a:r>
          </a:p>
        </p:txBody>
      </p:sp>
      <p:sp>
        <p:nvSpPr>
          <p:cNvPr id="48" name="Google Shape;1447;p36">
            <a:extLst>
              <a:ext uri="{FF2B5EF4-FFF2-40B4-BE49-F238E27FC236}">
                <a16:creationId xmlns:a16="http://schemas.microsoft.com/office/drawing/2014/main" id="{C7127F6E-B69A-45F6-3027-5DDD583859FB}"/>
              </a:ext>
            </a:extLst>
          </p:cNvPr>
          <p:cNvSpPr/>
          <p:nvPr/>
        </p:nvSpPr>
        <p:spPr>
          <a:xfrm>
            <a:off x="5867396" y="1923122"/>
            <a:ext cx="1619249" cy="475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 err="1">
                <a:latin typeface="Chivo" panose="020B0604020202020204" charset="0"/>
              </a:rPr>
              <a:t>Dashboard</a:t>
            </a:r>
            <a:endParaRPr lang="es-CO" sz="1800" dirty="0">
              <a:latin typeface="Chivo" panose="020B060402020202020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0201705-B58E-0562-1C6E-8642964C66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06"/>
          <a:stretch/>
        </p:blipFill>
        <p:spPr>
          <a:xfrm>
            <a:off x="1581601" y="1985950"/>
            <a:ext cx="3157252" cy="1676400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03C31FE8-6662-96E4-41E0-C33095BE7C88}"/>
              </a:ext>
            </a:extLst>
          </p:cNvPr>
          <p:cNvSpPr/>
          <p:nvPr/>
        </p:nvSpPr>
        <p:spPr>
          <a:xfrm>
            <a:off x="2074717" y="1985949"/>
            <a:ext cx="2664135" cy="1676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D3A1C48-2B2E-1B2E-9AB5-7EFA35DD0E13}"/>
              </a:ext>
            </a:extLst>
          </p:cNvPr>
          <p:cNvSpPr/>
          <p:nvPr/>
        </p:nvSpPr>
        <p:spPr>
          <a:xfrm>
            <a:off x="1581601" y="2026227"/>
            <a:ext cx="493117" cy="16361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EBCA3C1E-6B44-CADC-8A3B-083A3A73A6A8}"/>
              </a:ext>
            </a:extLst>
          </p:cNvPr>
          <p:cNvCxnSpPr>
            <a:cxnSpLocks/>
            <a:stCxn id="15" idx="1"/>
            <a:endCxn id="37" idx="1"/>
          </p:cNvCxnSpPr>
          <p:nvPr/>
        </p:nvCxnSpPr>
        <p:spPr>
          <a:xfrm rot="10800000" flipH="1" flipV="1">
            <a:off x="1581600" y="2844289"/>
            <a:ext cx="4285795" cy="1075698"/>
          </a:xfrm>
          <a:prstGeom prst="bentConnector3">
            <a:avLst>
              <a:gd name="adj1" fmla="val -533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Google Shape;1447;p36">
            <a:extLst>
              <a:ext uri="{FF2B5EF4-FFF2-40B4-BE49-F238E27FC236}">
                <a16:creationId xmlns:a16="http://schemas.microsoft.com/office/drawing/2014/main" id="{3292328F-D1D9-FD2D-FB8C-D83E428E5F1B}"/>
              </a:ext>
            </a:extLst>
          </p:cNvPr>
          <p:cNvSpPr/>
          <p:nvPr/>
        </p:nvSpPr>
        <p:spPr>
          <a:xfrm>
            <a:off x="5867396" y="3682487"/>
            <a:ext cx="1619249" cy="475000"/>
          </a:xfrm>
          <a:prstGeom prst="roundRect">
            <a:avLst>
              <a:gd name="adj" fmla="val 16667"/>
            </a:avLst>
          </a:prstGeom>
          <a:solidFill>
            <a:srgbClr val="A6D973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latin typeface="Chivo" panose="020B0604020202020204" charset="0"/>
              </a:rPr>
              <a:t>Equipo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25E65F8-7B90-21C4-49E3-5A091300FF70}"/>
              </a:ext>
            </a:extLst>
          </p:cNvPr>
          <p:cNvSpPr/>
          <p:nvPr/>
        </p:nvSpPr>
        <p:spPr>
          <a:xfrm>
            <a:off x="1581599" y="2738967"/>
            <a:ext cx="493117" cy="152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889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95C7FF6A-254C-0216-8CF3-C51365F2B7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87"/>
          <a:stretch/>
        </p:blipFill>
        <p:spPr>
          <a:xfrm>
            <a:off x="1581598" y="1993914"/>
            <a:ext cx="3157253" cy="1680272"/>
          </a:xfrm>
          <a:prstGeom prst="rect">
            <a:avLst/>
          </a:prstGeom>
        </p:spPr>
      </p:pic>
      <p:sp>
        <p:nvSpPr>
          <p:cNvPr id="1459" name="Google Shape;1459;p36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Equipo</a:t>
            </a:r>
            <a:endParaRPr dirty="0"/>
          </a:p>
        </p:txBody>
      </p:sp>
      <p:sp>
        <p:nvSpPr>
          <p:cNvPr id="1460" name="Google Shape;1460;p36"/>
          <p:cNvSpPr txBox="1">
            <a:spLocks noGrp="1"/>
          </p:cNvSpPr>
          <p:nvPr>
            <p:ph type="sldNum" idx="12"/>
          </p:nvPr>
        </p:nvSpPr>
        <p:spPr>
          <a:xfrm>
            <a:off x="8618700" y="4608575"/>
            <a:ext cx="444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EBD7AB29-95F8-A3CE-26E2-8C2D021FB170}"/>
              </a:ext>
            </a:extLst>
          </p:cNvPr>
          <p:cNvCxnSpPr>
            <a:cxnSpLocks/>
          </p:cNvCxnSpPr>
          <p:nvPr/>
        </p:nvCxnSpPr>
        <p:spPr>
          <a:xfrm flipV="1">
            <a:off x="3771907" y="1406479"/>
            <a:ext cx="3567541" cy="663527"/>
          </a:xfrm>
          <a:prstGeom prst="bentConnector3">
            <a:avLst>
              <a:gd name="adj1" fmla="val 97"/>
            </a:avLst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038AD91E-AB96-1EC7-7348-62E504A43C6F}"/>
              </a:ext>
            </a:extLst>
          </p:cNvPr>
          <p:cNvCxnSpPr>
            <a:cxnSpLocks/>
            <a:stCxn id="18" idx="3"/>
            <a:endCxn id="48" idx="1"/>
          </p:cNvCxnSpPr>
          <p:nvPr/>
        </p:nvCxnSpPr>
        <p:spPr>
          <a:xfrm flipV="1">
            <a:off x="4738852" y="2160622"/>
            <a:ext cx="1128544" cy="663527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Google Shape;1447;p36">
            <a:extLst>
              <a:ext uri="{FF2B5EF4-FFF2-40B4-BE49-F238E27FC236}">
                <a16:creationId xmlns:a16="http://schemas.microsoft.com/office/drawing/2014/main" id="{B6BBF983-101E-D582-EAC5-E8062B057F6B}"/>
              </a:ext>
            </a:extLst>
          </p:cNvPr>
          <p:cNvSpPr/>
          <p:nvPr/>
        </p:nvSpPr>
        <p:spPr>
          <a:xfrm>
            <a:off x="5867396" y="1073069"/>
            <a:ext cx="1579884" cy="4750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latin typeface="Chivo" panose="020B0604020202020204" charset="0"/>
              </a:rPr>
              <a:t>Empleado</a:t>
            </a:r>
          </a:p>
        </p:txBody>
      </p:sp>
      <p:sp>
        <p:nvSpPr>
          <p:cNvPr id="48" name="Google Shape;1447;p36">
            <a:extLst>
              <a:ext uri="{FF2B5EF4-FFF2-40B4-BE49-F238E27FC236}">
                <a16:creationId xmlns:a16="http://schemas.microsoft.com/office/drawing/2014/main" id="{C7127F6E-B69A-45F6-3027-5DDD583859FB}"/>
              </a:ext>
            </a:extLst>
          </p:cNvPr>
          <p:cNvSpPr/>
          <p:nvPr/>
        </p:nvSpPr>
        <p:spPr>
          <a:xfrm>
            <a:off x="5867396" y="1923122"/>
            <a:ext cx="1619249" cy="475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latin typeface="Chivo" panose="020B0604020202020204" charset="0"/>
              </a:rPr>
              <a:t>Equipo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3C31FE8-6662-96E4-41E0-C33095BE7C88}"/>
              </a:ext>
            </a:extLst>
          </p:cNvPr>
          <p:cNvSpPr/>
          <p:nvPr/>
        </p:nvSpPr>
        <p:spPr>
          <a:xfrm>
            <a:off x="2074717" y="1985949"/>
            <a:ext cx="2664135" cy="1676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D3A1C48-2B2E-1B2E-9AB5-7EFA35DD0E13}"/>
              </a:ext>
            </a:extLst>
          </p:cNvPr>
          <p:cNvSpPr/>
          <p:nvPr/>
        </p:nvSpPr>
        <p:spPr>
          <a:xfrm>
            <a:off x="3451761" y="2076123"/>
            <a:ext cx="589612" cy="6127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EBCA3C1E-6B44-CADC-8A3B-083A3A73A6A8}"/>
              </a:ext>
            </a:extLst>
          </p:cNvPr>
          <p:cNvCxnSpPr>
            <a:cxnSpLocks/>
            <a:stCxn id="34" idx="1"/>
            <a:endCxn id="37" idx="1"/>
          </p:cNvCxnSpPr>
          <p:nvPr/>
        </p:nvCxnSpPr>
        <p:spPr>
          <a:xfrm rot="10800000" flipH="1">
            <a:off x="1581598" y="1102685"/>
            <a:ext cx="2196587" cy="1712482"/>
          </a:xfrm>
          <a:prstGeom prst="bentConnector3">
            <a:avLst>
              <a:gd name="adj1" fmla="val -1040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Google Shape;1447;p36">
            <a:extLst>
              <a:ext uri="{FF2B5EF4-FFF2-40B4-BE49-F238E27FC236}">
                <a16:creationId xmlns:a16="http://schemas.microsoft.com/office/drawing/2014/main" id="{3292328F-D1D9-FD2D-FB8C-D83E428E5F1B}"/>
              </a:ext>
            </a:extLst>
          </p:cNvPr>
          <p:cNvSpPr/>
          <p:nvPr/>
        </p:nvSpPr>
        <p:spPr>
          <a:xfrm>
            <a:off x="3778186" y="865185"/>
            <a:ext cx="1619249" cy="475000"/>
          </a:xfrm>
          <a:prstGeom prst="roundRect">
            <a:avLst>
              <a:gd name="adj" fmla="val 16667"/>
            </a:avLst>
          </a:prstGeom>
          <a:solidFill>
            <a:srgbClr val="A6D973"/>
          </a:solidFill>
          <a:ln>
            <a:solidFill>
              <a:srgbClr val="A6D97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latin typeface="Chivo" panose="020B0604020202020204" charset="0"/>
              </a:rPr>
              <a:t>Equipo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25E65F8-7B90-21C4-49E3-5A091300FF70}"/>
              </a:ext>
            </a:extLst>
          </p:cNvPr>
          <p:cNvSpPr/>
          <p:nvPr/>
        </p:nvSpPr>
        <p:spPr>
          <a:xfrm>
            <a:off x="1581599" y="2738967"/>
            <a:ext cx="493117" cy="152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76E6279-0403-058C-8FF6-E45F73787EC0}"/>
              </a:ext>
            </a:extLst>
          </p:cNvPr>
          <p:cNvSpPr/>
          <p:nvPr/>
        </p:nvSpPr>
        <p:spPr>
          <a:xfrm>
            <a:off x="2286000" y="2070006"/>
            <a:ext cx="1104900" cy="146240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A1E165D1-07E4-5CF7-65CD-47D0326D5E9F}"/>
              </a:ext>
            </a:extLst>
          </p:cNvPr>
          <p:cNvCxnSpPr>
            <a:cxnSpLocks/>
            <a:stCxn id="25" idx="2"/>
            <a:endCxn id="44" idx="1"/>
          </p:cNvCxnSpPr>
          <p:nvPr/>
        </p:nvCxnSpPr>
        <p:spPr>
          <a:xfrm rot="16200000" flipH="1">
            <a:off x="4336017" y="2034847"/>
            <a:ext cx="300517" cy="3295650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Google Shape;1447;p36">
            <a:extLst>
              <a:ext uri="{FF2B5EF4-FFF2-40B4-BE49-F238E27FC236}">
                <a16:creationId xmlns:a16="http://schemas.microsoft.com/office/drawing/2014/main" id="{6861A979-807B-FCDB-9156-DA90A34794D1}"/>
              </a:ext>
            </a:extLst>
          </p:cNvPr>
          <p:cNvSpPr/>
          <p:nvPr/>
        </p:nvSpPr>
        <p:spPr>
          <a:xfrm>
            <a:off x="6134100" y="3595431"/>
            <a:ext cx="1932214" cy="475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latin typeface="Chivo" panose="020B0604020202020204" charset="0"/>
              </a:rPr>
              <a:t>Panel empleado</a:t>
            </a:r>
          </a:p>
        </p:txBody>
      </p:sp>
    </p:spTree>
    <p:extLst>
      <p:ext uri="{BB962C8B-B14F-4D97-AF65-F5344CB8AC3E}">
        <p14:creationId xmlns:p14="http://schemas.microsoft.com/office/powerpoint/2010/main" val="108724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3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Í</a:t>
            </a:r>
            <a:r>
              <a:rPr lang="en" dirty="0"/>
              <a:t>ndice de Satisfacción</a:t>
            </a:r>
            <a:endParaRPr dirty="0"/>
          </a:p>
        </p:txBody>
      </p:sp>
      <p:sp>
        <p:nvSpPr>
          <p:cNvPr id="1466" name="Google Shape;1466;p37"/>
          <p:cNvSpPr txBox="1">
            <a:spLocks noGrp="1"/>
          </p:cNvSpPr>
          <p:nvPr>
            <p:ph type="sldNum" idx="12"/>
          </p:nvPr>
        </p:nvSpPr>
        <p:spPr>
          <a:xfrm>
            <a:off x="8618700" y="4608575"/>
            <a:ext cx="444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1467" name="Google Shape;1467;p37"/>
          <p:cNvGraphicFramePr/>
          <p:nvPr>
            <p:extLst>
              <p:ext uri="{D42A27DB-BD31-4B8C-83A1-F6EECF244321}">
                <p14:modId xmlns:p14="http://schemas.microsoft.com/office/powerpoint/2010/main" val="3309920457"/>
              </p:ext>
            </p:extLst>
          </p:nvPr>
        </p:nvGraphicFramePr>
        <p:xfrm>
          <a:off x="4683362" y="1401575"/>
          <a:ext cx="4047118" cy="3054750"/>
        </p:xfrm>
        <a:graphic>
          <a:graphicData uri="http://schemas.openxmlformats.org/drawingml/2006/table">
            <a:tbl>
              <a:tblPr>
                <a:noFill/>
                <a:tableStyleId>{BC32EABA-F4E0-4B0B-B775-23950003616D}</a:tableStyleId>
              </a:tblPr>
              <a:tblGrid>
                <a:gridCol w="2023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3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1"/>
                        </a:solidFill>
                        <a:latin typeface="Chivo Black"/>
                        <a:ea typeface="Chivo Black"/>
                        <a:cs typeface="Chivo Black"/>
                        <a:sym typeface="Chivo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Chivo Black"/>
                          <a:ea typeface="Chivo Black"/>
                          <a:cs typeface="Chivo Black"/>
                          <a:sym typeface="Chivo Black"/>
                        </a:rPr>
                        <a:t>0-24</a:t>
                      </a:r>
                      <a:endParaRPr sz="1800" dirty="0">
                        <a:solidFill>
                          <a:schemeClr val="dk1"/>
                        </a:solidFill>
                        <a:latin typeface="Chivo Black"/>
                        <a:ea typeface="Chivo Black"/>
                        <a:cs typeface="Chivo Black"/>
                        <a:sym typeface="Chivo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72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Insatisfacción Abs.</a:t>
                      </a:r>
                      <a:endParaRPr sz="1600" dirty="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Chivo Black"/>
                          <a:ea typeface="Chivo Black"/>
                          <a:cs typeface="Chivo Black"/>
                          <a:sym typeface="Chivo Black"/>
                        </a:rPr>
                        <a:t>25-50</a:t>
                      </a:r>
                      <a:endParaRPr sz="1800" dirty="0">
                        <a:solidFill>
                          <a:schemeClr val="dk1"/>
                        </a:solidFill>
                        <a:latin typeface="Chivo Black"/>
                        <a:ea typeface="Chivo Black"/>
                        <a:cs typeface="Chivo Black"/>
                        <a:sym typeface="Chivo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F6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Insatisfacción</a:t>
                      </a:r>
                      <a:endParaRPr sz="1600" dirty="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1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1"/>
                        </a:solidFill>
                        <a:latin typeface="Chivo Black"/>
                        <a:ea typeface="Chivo Black"/>
                        <a:cs typeface="Chivo Black"/>
                        <a:sym typeface="Chivo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Chivo Black"/>
                          <a:ea typeface="Chivo Black"/>
                          <a:cs typeface="Chivo Black"/>
                          <a:sym typeface="Chivo Black"/>
                        </a:rPr>
                        <a:t>51-75</a:t>
                      </a:r>
                      <a:endParaRPr sz="1800" dirty="0">
                        <a:solidFill>
                          <a:schemeClr val="dk1"/>
                        </a:solidFill>
                        <a:latin typeface="Chivo Black"/>
                        <a:ea typeface="Chivo Black"/>
                        <a:cs typeface="Chivo Black"/>
                        <a:sym typeface="Chivo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7E9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Satisfecho</a:t>
                      </a:r>
                      <a:endParaRPr sz="1600" dirty="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Chivo Black"/>
                          <a:ea typeface="Chivo Black"/>
                          <a:cs typeface="Chivo Black"/>
                          <a:sym typeface="Chivo Black"/>
                        </a:rPr>
                        <a:t>76-100</a:t>
                      </a:r>
                      <a:endParaRPr sz="1800" dirty="0">
                        <a:solidFill>
                          <a:schemeClr val="dk1"/>
                        </a:solidFill>
                        <a:latin typeface="Chivo Black"/>
                        <a:ea typeface="Chivo Black"/>
                        <a:cs typeface="Chivo Black"/>
                        <a:sym typeface="Chivo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1609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60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Satisfacción </a:t>
                      </a:r>
                      <a:r>
                        <a:rPr lang="es-CO" sz="1600" dirty="0" err="1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Abs</a:t>
                      </a:r>
                      <a:r>
                        <a:rPr lang="es-CO" sz="1600" dirty="0">
                          <a:solidFill>
                            <a:schemeClr val="dk1"/>
                          </a:solidFill>
                          <a:latin typeface="Chivo"/>
                          <a:ea typeface="Chivo"/>
                          <a:cs typeface="Chivo"/>
                          <a:sym typeface="Chivo"/>
                        </a:rPr>
                        <a:t>.</a:t>
                      </a:r>
                      <a:endParaRPr sz="1600" dirty="0">
                        <a:solidFill>
                          <a:schemeClr val="dk1"/>
                        </a:solidFill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54850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68" name="Google Shape;1468;p37"/>
          <p:cNvSpPr txBox="1">
            <a:spLocks noGrp="1"/>
          </p:cNvSpPr>
          <p:nvPr>
            <p:ph type="subTitle" idx="4294967295"/>
          </p:nvPr>
        </p:nvSpPr>
        <p:spPr>
          <a:xfrm>
            <a:off x="599480" y="1470700"/>
            <a:ext cx="3637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hivo Black"/>
                <a:ea typeface="Chivo Black"/>
                <a:cs typeface="Chivo Black"/>
                <a:sym typeface="Chivo Black"/>
              </a:rPr>
              <a:t>Satisfacción</a:t>
            </a:r>
            <a:endParaRPr sz="1800" dirty="0"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4294967295"/>
          </p:nvPr>
        </p:nvSpPr>
        <p:spPr>
          <a:xfrm>
            <a:off x="3438505" y="1956825"/>
            <a:ext cx="1238330" cy="3714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0% - 24%</a:t>
            </a:r>
            <a:endParaRPr dirty="0"/>
          </a:p>
        </p:txBody>
      </p:sp>
      <p:sp>
        <p:nvSpPr>
          <p:cNvPr id="1470" name="Google Shape;1470;p37"/>
          <p:cNvSpPr/>
          <p:nvPr/>
        </p:nvSpPr>
        <p:spPr>
          <a:xfrm>
            <a:off x="599480" y="1956819"/>
            <a:ext cx="371400" cy="371400"/>
          </a:xfrm>
          <a:prstGeom prst="roundRect">
            <a:avLst>
              <a:gd name="adj" fmla="val 16667"/>
            </a:avLst>
          </a:prstGeom>
          <a:solidFill>
            <a:srgbClr val="F672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 </a:t>
            </a:r>
            <a:endParaRPr dirty="0"/>
          </a:p>
        </p:txBody>
      </p:sp>
      <p:sp>
        <p:nvSpPr>
          <p:cNvPr id="1471" name="Google Shape;1471;p37"/>
          <p:cNvSpPr/>
          <p:nvPr/>
        </p:nvSpPr>
        <p:spPr>
          <a:xfrm>
            <a:off x="599480" y="2465944"/>
            <a:ext cx="371400" cy="371400"/>
          </a:xfrm>
          <a:prstGeom prst="roundRect">
            <a:avLst>
              <a:gd name="adj" fmla="val 16667"/>
            </a:avLst>
          </a:prstGeom>
          <a:solidFill>
            <a:srgbClr val="F0F6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37"/>
          <p:cNvSpPr/>
          <p:nvPr/>
        </p:nvSpPr>
        <p:spPr>
          <a:xfrm>
            <a:off x="599480" y="2975069"/>
            <a:ext cx="371400" cy="371400"/>
          </a:xfrm>
          <a:prstGeom prst="roundRect">
            <a:avLst>
              <a:gd name="adj" fmla="val 16667"/>
            </a:avLst>
          </a:prstGeom>
          <a:solidFill>
            <a:srgbClr val="A7E9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37"/>
          <p:cNvSpPr/>
          <p:nvPr/>
        </p:nvSpPr>
        <p:spPr>
          <a:xfrm>
            <a:off x="599480" y="3484194"/>
            <a:ext cx="371400" cy="371400"/>
          </a:xfrm>
          <a:prstGeom prst="roundRect">
            <a:avLst>
              <a:gd name="adj" fmla="val 16667"/>
            </a:avLst>
          </a:prstGeom>
          <a:solidFill>
            <a:srgbClr val="5160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5" name="Google Shape;1475;p37"/>
          <p:cNvGrpSpPr/>
          <p:nvPr/>
        </p:nvGrpSpPr>
        <p:grpSpPr>
          <a:xfrm>
            <a:off x="1080205" y="2076225"/>
            <a:ext cx="2358300" cy="132600"/>
            <a:chOff x="1301525" y="2076225"/>
            <a:chExt cx="2358300" cy="132600"/>
          </a:xfrm>
        </p:grpSpPr>
        <p:sp>
          <p:nvSpPr>
            <p:cNvPr id="1476" name="Google Shape;1476;p37"/>
            <p:cNvSpPr/>
            <p:nvPr/>
          </p:nvSpPr>
          <p:spPr>
            <a:xfrm>
              <a:off x="1301525" y="2076225"/>
              <a:ext cx="2358300" cy="132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7"/>
            <p:cNvSpPr/>
            <p:nvPr/>
          </p:nvSpPr>
          <p:spPr>
            <a:xfrm>
              <a:off x="1301525" y="2076225"/>
              <a:ext cx="586800" cy="132600"/>
            </a:xfrm>
            <a:prstGeom prst="roundRect">
              <a:avLst>
                <a:gd name="adj" fmla="val 16667"/>
              </a:avLst>
            </a:prstGeom>
            <a:solidFill>
              <a:srgbClr val="F67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8" name="Google Shape;1478;p37"/>
          <p:cNvSpPr txBox="1">
            <a:spLocks noGrp="1"/>
          </p:cNvSpPr>
          <p:nvPr>
            <p:ph type="subTitle" idx="4294967295"/>
          </p:nvPr>
        </p:nvSpPr>
        <p:spPr>
          <a:xfrm>
            <a:off x="3458242" y="2465944"/>
            <a:ext cx="1049691" cy="3714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25%- 50%</a:t>
            </a:r>
            <a:endParaRPr dirty="0"/>
          </a:p>
        </p:txBody>
      </p:sp>
      <p:grpSp>
        <p:nvGrpSpPr>
          <p:cNvPr id="1479" name="Google Shape;1479;p37"/>
          <p:cNvGrpSpPr/>
          <p:nvPr/>
        </p:nvGrpSpPr>
        <p:grpSpPr>
          <a:xfrm>
            <a:off x="1080205" y="2585350"/>
            <a:ext cx="2358300" cy="132601"/>
            <a:chOff x="1301525" y="2076224"/>
            <a:chExt cx="2358300" cy="132601"/>
          </a:xfrm>
        </p:grpSpPr>
        <p:sp>
          <p:nvSpPr>
            <p:cNvPr id="1480" name="Google Shape;1480;p37"/>
            <p:cNvSpPr/>
            <p:nvPr/>
          </p:nvSpPr>
          <p:spPr>
            <a:xfrm>
              <a:off x="1301525" y="2076225"/>
              <a:ext cx="2358300" cy="132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7"/>
            <p:cNvSpPr/>
            <p:nvPr/>
          </p:nvSpPr>
          <p:spPr>
            <a:xfrm>
              <a:off x="1301525" y="2076224"/>
              <a:ext cx="1180800" cy="132600"/>
            </a:xfrm>
            <a:prstGeom prst="roundRect">
              <a:avLst>
                <a:gd name="adj" fmla="val 16667"/>
              </a:avLst>
            </a:prstGeom>
            <a:solidFill>
              <a:srgbClr val="F0F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2" name="Google Shape;1482;p37"/>
          <p:cNvSpPr txBox="1">
            <a:spLocks noGrp="1"/>
          </p:cNvSpPr>
          <p:nvPr>
            <p:ph type="subTitle" idx="4294967295"/>
          </p:nvPr>
        </p:nvSpPr>
        <p:spPr>
          <a:xfrm>
            <a:off x="3458241" y="2975069"/>
            <a:ext cx="1218593" cy="3714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51% - 75%</a:t>
            </a:r>
            <a:endParaRPr dirty="0"/>
          </a:p>
        </p:txBody>
      </p:sp>
      <p:grpSp>
        <p:nvGrpSpPr>
          <p:cNvPr id="1483" name="Google Shape;1483;p37"/>
          <p:cNvGrpSpPr/>
          <p:nvPr/>
        </p:nvGrpSpPr>
        <p:grpSpPr>
          <a:xfrm>
            <a:off x="1080205" y="3094475"/>
            <a:ext cx="2358300" cy="132602"/>
            <a:chOff x="1301525" y="2076223"/>
            <a:chExt cx="2358300" cy="132602"/>
          </a:xfrm>
        </p:grpSpPr>
        <p:sp>
          <p:nvSpPr>
            <p:cNvPr id="1484" name="Google Shape;1484;p37"/>
            <p:cNvSpPr/>
            <p:nvPr/>
          </p:nvSpPr>
          <p:spPr>
            <a:xfrm>
              <a:off x="1301525" y="2076225"/>
              <a:ext cx="2358300" cy="132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7"/>
            <p:cNvSpPr/>
            <p:nvPr/>
          </p:nvSpPr>
          <p:spPr>
            <a:xfrm>
              <a:off x="1301525" y="2076223"/>
              <a:ext cx="1774800" cy="132600"/>
            </a:xfrm>
            <a:prstGeom prst="roundRect">
              <a:avLst>
                <a:gd name="adj" fmla="val 16667"/>
              </a:avLst>
            </a:prstGeom>
            <a:solidFill>
              <a:srgbClr val="A7E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6" name="Google Shape;1486;p37"/>
          <p:cNvSpPr txBox="1">
            <a:spLocks noGrp="1"/>
          </p:cNvSpPr>
          <p:nvPr>
            <p:ph type="subTitle" idx="4294967295"/>
          </p:nvPr>
        </p:nvSpPr>
        <p:spPr>
          <a:xfrm>
            <a:off x="3547830" y="3484202"/>
            <a:ext cx="1238330" cy="3714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74 %-100%</a:t>
            </a:r>
            <a:endParaRPr dirty="0"/>
          </a:p>
        </p:txBody>
      </p:sp>
      <p:grpSp>
        <p:nvGrpSpPr>
          <p:cNvPr id="1518" name="Google Shape;1518;p37"/>
          <p:cNvGrpSpPr/>
          <p:nvPr/>
        </p:nvGrpSpPr>
        <p:grpSpPr>
          <a:xfrm>
            <a:off x="908828" y="4059378"/>
            <a:ext cx="195343" cy="239300"/>
            <a:chOff x="-45277900" y="3938500"/>
            <a:chExt cx="244975" cy="300100"/>
          </a:xfrm>
        </p:grpSpPr>
        <p:sp>
          <p:nvSpPr>
            <p:cNvPr id="1519" name="Google Shape;1519;p37"/>
            <p:cNvSpPr/>
            <p:nvPr/>
          </p:nvSpPr>
          <p:spPr>
            <a:xfrm>
              <a:off x="-45210950" y="4107825"/>
              <a:ext cx="23650" cy="24450"/>
            </a:xfrm>
            <a:custGeom>
              <a:avLst/>
              <a:gdLst/>
              <a:ahLst/>
              <a:cxnLst/>
              <a:rect l="l" t="t" r="r" b="b"/>
              <a:pathLst>
                <a:path w="946" h="978" extrusionOk="0">
                  <a:moveTo>
                    <a:pt x="473" y="1"/>
                  </a:moveTo>
                  <a:lnTo>
                    <a:pt x="1" y="978"/>
                  </a:lnTo>
                  <a:lnTo>
                    <a:pt x="946" y="978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7"/>
            <p:cNvSpPr/>
            <p:nvPr/>
          </p:nvSpPr>
          <p:spPr>
            <a:xfrm>
              <a:off x="-45084925" y="3943225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7"/>
            <p:cNvSpPr/>
            <p:nvPr/>
          </p:nvSpPr>
          <p:spPr>
            <a:xfrm>
              <a:off x="-45260575" y="3938500"/>
              <a:ext cx="227650" cy="300100"/>
            </a:xfrm>
            <a:custGeom>
              <a:avLst/>
              <a:gdLst/>
              <a:ahLst/>
              <a:cxnLst/>
              <a:rect l="l" t="t" r="r" b="b"/>
              <a:pathLst>
                <a:path w="9106" h="1200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222"/>
                  </a:lnTo>
                  <a:lnTo>
                    <a:pt x="7342" y="4222"/>
                  </a:lnTo>
                  <a:cubicBezTo>
                    <a:pt x="7562" y="4222"/>
                    <a:pt x="7720" y="4380"/>
                    <a:pt x="7720" y="4600"/>
                  </a:cubicBezTo>
                  <a:lnTo>
                    <a:pt x="7720" y="10208"/>
                  </a:lnTo>
                  <a:cubicBezTo>
                    <a:pt x="7720" y="10428"/>
                    <a:pt x="7562" y="10586"/>
                    <a:pt x="7342" y="10586"/>
                  </a:cubicBezTo>
                  <a:lnTo>
                    <a:pt x="1" y="10586"/>
                  </a:lnTo>
                  <a:lnTo>
                    <a:pt x="1" y="11626"/>
                  </a:lnTo>
                  <a:cubicBezTo>
                    <a:pt x="1" y="11846"/>
                    <a:pt x="158" y="12004"/>
                    <a:pt x="348" y="12004"/>
                  </a:cubicBezTo>
                  <a:lnTo>
                    <a:pt x="8759" y="12004"/>
                  </a:lnTo>
                  <a:cubicBezTo>
                    <a:pt x="8980" y="12004"/>
                    <a:pt x="9106" y="11846"/>
                    <a:pt x="9106" y="11626"/>
                  </a:cubicBezTo>
                  <a:lnTo>
                    <a:pt x="9106" y="2804"/>
                  </a:lnTo>
                  <a:lnTo>
                    <a:pt x="6680" y="2804"/>
                  </a:lnTo>
                  <a:lnTo>
                    <a:pt x="6680" y="2773"/>
                  </a:lnTo>
                  <a:cubicBezTo>
                    <a:pt x="6491" y="2773"/>
                    <a:pt x="6333" y="2615"/>
                    <a:pt x="6333" y="2426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7"/>
            <p:cNvSpPr/>
            <p:nvPr/>
          </p:nvSpPr>
          <p:spPr>
            <a:xfrm>
              <a:off x="-45277900" y="4061375"/>
              <a:ext cx="193000" cy="122875"/>
            </a:xfrm>
            <a:custGeom>
              <a:avLst/>
              <a:gdLst/>
              <a:ahLst/>
              <a:cxnLst/>
              <a:rect l="l" t="t" r="r" b="b"/>
              <a:pathLst>
                <a:path w="7720" h="4915" extrusionOk="0">
                  <a:moveTo>
                    <a:pt x="5987" y="693"/>
                  </a:moveTo>
                  <a:cubicBezTo>
                    <a:pt x="6207" y="693"/>
                    <a:pt x="6333" y="851"/>
                    <a:pt x="6333" y="1071"/>
                  </a:cubicBezTo>
                  <a:cubicBezTo>
                    <a:pt x="6302" y="1260"/>
                    <a:pt x="6144" y="1418"/>
                    <a:pt x="5987" y="1418"/>
                  </a:cubicBezTo>
                  <a:cubicBezTo>
                    <a:pt x="5798" y="1418"/>
                    <a:pt x="5640" y="1260"/>
                    <a:pt x="5640" y="1071"/>
                  </a:cubicBezTo>
                  <a:cubicBezTo>
                    <a:pt x="5640" y="851"/>
                    <a:pt x="5798" y="693"/>
                    <a:pt x="5987" y="693"/>
                  </a:cubicBezTo>
                  <a:close/>
                  <a:moveTo>
                    <a:pt x="3246" y="701"/>
                  </a:moveTo>
                  <a:cubicBezTo>
                    <a:pt x="3372" y="701"/>
                    <a:pt x="3498" y="772"/>
                    <a:pt x="3561" y="914"/>
                  </a:cubicBezTo>
                  <a:lnTo>
                    <a:pt x="4979" y="3686"/>
                  </a:lnTo>
                  <a:cubicBezTo>
                    <a:pt x="4979" y="3907"/>
                    <a:pt x="4884" y="4096"/>
                    <a:pt x="4727" y="4159"/>
                  </a:cubicBezTo>
                  <a:cubicBezTo>
                    <a:pt x="4695" y="4222"/>
                    <a:pt x="4601" y="4222"/>
                    <a:pt x="4569" y="4222"/>
                  </a:cubicBezTo>
                  <a:cubicBezTo>
                    <a:pt x="4443" y="4222"/>
                    <a:pt x="4349" y="4127"/>
                    <a:pt x="4254" y="4001"/>
                  </a:cubicBezTo>
                  <a:lnTo>
                    <a:pt x="4033" y="3497"/>
                  </a:lnTo>
                  <a:lnTo>
                    <a:pt x="2364" y="3497"/>
                  </a:lnTo>
                  <a:lnTo>
                    <a:pt x="2143" y="4001"/>
                  </a:lnTo>
                  <a:cubicBezTo>
                    <a:pt x="2075" y="4115"/>
                    <a:pt x="1940" y="4196"/>
                    <a:pt x="1811" y="4196"/>
                  </a:cubicBezTo>
                  <a:cubicBezTo>
                    <a:pt x="1762" y="4196"/>
                    <a:pt x="1714" y="4185"/>
                    <a:pt x="1671" y="4159"/>
                  </a:cubicBezTo>
                  <a:cubicBezTo>
                    <a:pt x="1513" y="4096"/>
                    <a:pt x="1419" y="3844"/>
                    <a:pt x="1513" y="3686"/>
                  </a:cubicBezTo>
                  <a:lnTo>
                    <a:pt x="2931" y="914"/>
                  </a:lnTo>
                  <a:cubicBezTo>
                    <a:pt x="2994" y="772"/>
                    <a:pt x="3120" y="701"/>
                    <a:pt x="3246" y="701"/>
                  </a:cubicBezTo>
                  <a:close/>
                  <a:moveTo>
                    <a:pt x="5955" y="2079"/>
                  </a:moveTo>
                  <a:cubicBezTo>
                    <a:pt x="6144" y="2079"/>
                    <a:pt x="6302" y="2237"/>
                    <a:pt x="6302" y="2426"/>
                  </a:cubicBezTo>
                  <a:lnTo>
                    <a:pt x="6302" y="3844"/>
                  </a:lnTo>
                  <a:cubicBezTo>
                    <a:pt x="6302" y="4064"/>
                    <a:pt x="6144" y="4222"/>
                    <a:pt x="5955" y="4222"/>
                  </a:cubicBezTo>
                  <a:cubicBezTo>
                    <a:pt x="5766" y="4222"/>
                    <a:pt x="5609" y="4064"/>
                    <a:pt x="5609" y="3844"/>
                  </a:cubicBezTo>
                  <a:lnTo>
                    <a:pt x="5609" y="2426"/>
                  </a:lnTo>
                  <a:cubicBezTo>
                    <a:pt x="5609" y="2237"/>
                    <a:pt x="5766" y="2079"/>
                    <a:pt x="5955" y="2079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568"/>
                  </a:lnTo>
                  <a:cubicBezTo>
                    <a:pt x="1" y="4757"/>
                    <a:pt x="158" y="4915"/>
                    <a:pt x="347" y="4915"/>
                  </a:cubicBezTo>
                  <a:lnTo>
                    <a:pt x="7720" y="4915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1484;p37">
            <a:extLst>
              <a:ext uri="{FF2B5EF4-FFF2-40B4-BE49-F238E27FC236}">
                <a16:creationId xmlns:a16="http://schemas.microsoft.com/office/drawing/2014/main" id="{A4806B3E-3C2E-2F7F-DF24-0D4469EF0AFF}"/>
              </a:ext>
            </a:extLst>
          </p:cNvPr>
          <p:cNvSpPr/>
          <p:nvPr/>
        </p:nvSpPr>
        <p:spPr>
          <a:xfrm>
            <a:off x="1124758" y="3586517"/>
            <a:ext cx="2358300" cy="132598"/>
          </a:xfrm>
          <a:prstGeom prst="roundRect">
            <a:avLst>
              <a:gd name="adj" fmla="val 16667"/>
            </a:avLst>
          </a:prstGeom>
          <a:solidFill>
            <a:srgbClr val="5160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Imagen 62">
            <a:extLst>
              <a:ext uri="{FF2B5EF4-FFF2-40B4-BE49-F238E27FC236}">
                <a16:creationId xmlns:a16="http://schemas.microsoft.com/office/drawing/2014/main" id="{C686B73D-A68A-829F-783E-23D28A693E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69" b="64517"/>
          <a:stretch/>
        </p:blipFill>
        <p:spPr>
          <a:xfrm>
            <a:off x="418035" y="4181537"/>
            <a:ext cx="4153965" cy="6241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ad Designer Portfolio by Slidesgo">
  <a:themeElements>
    <a:clrScheme name="Simple Light">
      <a:dk1>
        <a:srgbClr val="0A0A0A"/>
      </a:dk1>
      <a:lt1>
        <a:srgbClr val="EEE6E2"/>
      </a:lt1>
      <a:dk2>
        <a:srgbClr val="EE3E63"/>
      </a:dk2>
      <a:lt2>
        <a:srgbClr val="6BBFB0"/>
      </a:lt2>
      <a:accent1>
        <a:srgbClr val="A6D973"/>
      </a:accent1>
      <a:accent2>
        <a:srgbClr val="F2CC0F"/>
      </a:accent2>
      <a:accent3>
        <a:srgbClr val="F27507"/>
      </a:accent3>
      <a:accent4>
        <a:srgbClr val="1D1D1D"/>
      </a:accent4>
      <a:accent5>
        <a:srgbClr val="FFFFFF"/>
      </a:accent5>
      <a:accent6>
        <a:srgbClr val="FFFFFF"/>
      </a:accent6>
      <a:hlink>
        <a:srgbClr val="EEE6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254</Words>
  <Application>Microsoft Office PowerPoint</Application>
  <PresentationFormat>Presentación en pantalla (16:9)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Chivo Black</vt:lpstr>
      <vt:lpstr>Palanquin Dark</vt:lpstr>
      <vt:lpstr>Chivo</vt:lpstr>
      <vt:lpstr>Arial</vt:lpstr>
      <vt:lpstr>Fredoka One</vt:lpstr>
      <vt:lpstr>Lead Designer Portfolio by Slidesgo</vt:lpstr>
      <vt:lpstr>ReHumansys</vt:lpstr>
      <vt:lpstr>02</vt:lpstr>
      <vt:lpstr>¿Humansys?</vt:lpstr>
      <vt:lpstr>Humansys</vt:lpstr>
      <vt:lpstr>01</vt:lpstr>
      <vt:lpstr>Log In</vt:lpstr>
      <vt:lpstr>Main Window</vt:lpstr>
      <vt:lpstr>Equipo</vt:lpstr>
      <vt:lpstr>Índice de Satisfacción</vt:lpstr>
      <vt:lpstr>¡1879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ReHumansys</dc:title>
  <cp:lastModifiedBy>573147466142</cp:lastModifiedBy>
  <cp:revision>8</cp:revision>
  <dcterms:modified xsi:type="dcterms:W3CDTF">2022-06-08T15:47:21Z</dcterms:modified>
</cp:coreProperties>
</file>