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s Tanuwijaya" initials="LT" lastIdx="1" clrIdx="0">
    <p:extLst>
      <p:ext uri="{19B8F6BF-5375-455C-9EA6-DF929625EA0E}">
        <p15:presenceInfo xmlns:p15="http://schemas.microsoft.com/office/powerpoint/2012/main" userId="31d10f3145f658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4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4T21:29:18.148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1F2375-E70D-4CCB-A6B4-996D0F8A7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9A2D2DC-7CFD-4710-A6A5-637C276AB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BD7A59D-1BA9-4B3E-8B12-825E7301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6053-F5DF-45C8-A8CD-E700628807D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BF90B3-CF7E-4AE4-BFC3-9137EA766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BAC492-1263-4EC9-9379-ECC50BE2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6E1F-75E6-4A84-9626-F9A1287B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3D2251-9F6C-4AB8-9A16-FFA6EA22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7BFF13D-C166-4B5A-B309-C0FBA3BC2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8DD9ED8-6104-4C97-9E24-9226D04C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6053-F5DF-45C8-A8CD-E700628807D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7FDFBD7-69DA-49E6-971A-DD7D1830B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F2C2916-5FFC-4A94-873C-448E18F8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6E1F-75E6-4A84-9626-F9A1287B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80CCDE3-B2EE-4B8B-ACA5-3622B6E0E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0165049-C8C0-4D33-81BD-3BA1FD20A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C13A3D3-20F2-40BF-9419-E7526B268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6053-F5DF-45C8-A8CD-E700628807D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32C7D69-7AAC-41DB-9338-5EA6DD2C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197B74-3E6F-4A03-9F80-94182B3E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6E1F-75E6-4A84-9626-F9A1287B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5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E6C135-11F5-43E2-9453-744E6152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F1FB910-01D9-4B1D-BCE6-9CAE9FC3A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E6AB82-7734-43B3-9013-1B5E4D2B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6053-F5DF-45C8-A8CD-E700628807D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4CF6C1-33D8-4CCC-8290-EE1254B3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96AE30-B9C8-4331-92A3-4B5BFE62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6E1F-75E6-4A84-9626-F9A1287B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6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4EE058-03A5-4E8C-8AF0-4A2A28FB8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068921F-2BFD-456C-A50A-3FA6CC963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61A39F-3789-4F5E-9EEA-60F46B46A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6053-F5DF-45C8-A8CD-E700628807D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ECF06E0-01EC-4232-98E3-AA5703FB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B2517EF-6BE8-4956-ABC7-110D138B9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6E1F-75E6-4A84-9626-F9A1287B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2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C0D02E-3AA5-44F3-8BB9-4D32592B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B1A97A1-DA2E-4819-9409-D4DA1D227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F6973B2-42F9-49DB-AFD5-CAD6ABDB8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22879FD-6A26-42E0-84F0-5473E6B4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6053-F5DF-45C8-A8CD-E700628807D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317E981-06B8-48FA-900E-603635A2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7F41B34-1D86-437E-8233-B4A3D548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6E1F-75E6-4A84-9626-F9A1287B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0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BAF844-7943-4999-9404-FDE9A9FF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B6D0304-F199-4A12-99F4-B80EA7763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F06599C-1C21-4736-A04B-05E172274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7AEEDF1-16D9-437F-8987-A10714971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7B74F17-BC31-4778-9F62-380EE2AD14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019F2A2-D5D1-4AD1-8058-B849A0B2F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6053-F5DF-45C8-A8CD-E700628807D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F812995-6F0D-4DA6-9C12-62E46CDD1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87D16E3-B5DC-4FB0-8EF0-DF190989F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6E1F-75E6-4A84-9626-F9A1287B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0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30D132-F828-4D4C-9241-EDF7103F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63FF7EB-B9BF-4B69-B354-70AA14250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6053-F5DF-45C8-A8CD-E700628807D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0192E1C-09EB-46FF-AB1A-A5FC0BD9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16D8E85-4CA0-4FE2-B741-0E4E3675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6E1F-75E6-4A84-9626-F9A1287B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9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CD328D7-7FD8-4D89-89AF-CE7C7459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6053-F5DF-45C8-A8CD-E700628807D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0DDD9D1-02DE-469A-9B30-AED53166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22E9E83-6AC3-4BDC-84FC-92534880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6E1F-75E6-4A84-9626-F9A1287B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0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69E653-F2A1-45ED-9614-3E86269E0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CF5697-E529-4E22-8DA0-CE6870CAB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7DCEC02-56A3-44A0-9363-B300BA82F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9A5AB35-A354-4B88-B0E8-DC9CDD8F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6053-F5DF-45C8-A8CD-E700628807D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D6EEB31-D9F4-4A9C-B3C0-F243BAC7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32920CA-D5A1-4279-B8BD-3203012F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6E1F-75E6-4A84-9626-F9A1287B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6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4504EA-18E6-4CC4-BF8C-2835D6E05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C899628-60BD-479B-9359-B2196EC86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BD30AFE-6F39-46ED-9607-CD81F2E7B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D7F33BC-D879-4939-A14C-B959F63C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6053-F5DF-45C8-A8CD-E700628807D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F065AD7-9F02-4BDF-A139-FBC67109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72645DE-184E-44AB-ADB0-C1B49FB6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6E1F-75E6-4A84-9626-F9A1287B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8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CCC8351-DAEB-4DB2-9AD8-951D915B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B437F11-78F8-40BC-BFCF-D08B5903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9D820D-3BF7-42E6-8E16-FAA3A04F9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26053-F5DF-45C8-A8CD-E700628807D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7F4AEB0-5F61-4FBD-A8A3-0D40662F8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4F91AE6-F78F-4AF0-B2BA-7D0F9A8A7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F6E1F-75E6-4A84-9626-F9A1287B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8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2709E3-30F0-47B7-BEAA-CE56BC7710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Personal Gym Trainer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9EF9798-6EFB-44C4-ABAD-3C36DF142C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BASE.AI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9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F3DBB2-77C5-4032-A2A5-1625FB220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10934E-E489-4AA7-9AE7-3C769AA26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living unhealthy life</a:t>
            </a:r>
          </a:p>
          <a:p>
            <a:r>
              <a:rPr lang="en-US" dirty="0" smtClean="0"/>
              <a:t>Unbalance diet</a:t>
            </a:r>
          </a:p>
          <a:p>
            <a:r>
              <a:rPr lang="en-US" dirty="0" smtClean="0"/>
              <a:t>Lack of exercise</a:t>
            </a:r>
          </a:p>
          <a:p>
            <a:r>
              <a:rPr lang="en-US" dirty="0" err="1" smtClean="0"/>
              <a:t>etc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900" y="738982"/>
            <a:ext cx="2247900" cy="2038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27" y="4264025"/>
            <a:ext cx="2228850" cy="2047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82093" y="2777332"/>
            <a:ext cx="1495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Picture 1: Human body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601361" y="6311900"/>
            <a:ext cx="1358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Picture 2: Obesity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8222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4165D2-8C7D-4AF2-90DF-F3E7F620C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B3DF00-F7DA-44B3-BBA1-912271BC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Personal Gym Trainer allows user to </a:t>
            </a:r>
            <a:r>
              <a:rPr lang="en-US" dirty="0" err="1" smtClean="0"/>
              <a:t>analyse</a:t>
            </a:r>
            <a:r>
              <a:rPr lang="en-US" dirty="0" smtClean="0"/>
              <a:t> their health from their daily routine, height, weight, and diet.</a:t>
            </a:r>
          </a:p>
          <a:p>
            <a:r>
              <a:rPr lang="en-US" dirty="0" smtClean="0"/>
              <a:t>Personal Gym Trainer also make the users a exercise schedule and daily diet menu.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95" y="4182268"/>
            <a:ext cx="2562225" cy="1781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305" y="4001294"/>
            <a:ext cx="2143125" cy="214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62983" y="6005321"/>
            <a:ext cx="1358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Picture 4: Jogging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9087476" y="6181095"/>
            <a:ext cx="1358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Picture 5: Push-ups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9626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C987D1-AE78-4C6A-85F4-F1899D70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1492" y="1690688"/>
            <a:ext cx="65033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shown in the flowchart: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First </a:t>
            </a:r>
            <a:r>
              <a:rPr lang="en-US" dirty="0" err="1" smtClean="0"/>
              <a:t>retreave</a:t>
            </a:r>
            <a:r>
              <a:rPr lang="en-US" dirty="0" smtClean="0"/>
              <a:t> the </a:t>
            </a:r>
            <a:r>
              <a:rPr lang="en-US" dirty="0" err="1" smtClean="0"/>
              <a:t>the</a:t>
            </a:r>
            <a:r>
              <a:rPr lang="en-US" dirty="0" smtClean="0"/>
              <a:t>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Is it male or female?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Calculate the given height and weight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Output the result according to BMI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Send Exercise and diet according to data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955" y="253682"/>
            <a:ext cx="3337845" cy="6176189"/>
          </a:xfrm>
        </p:spPr>
      </p:pic>
    </p:spTree>
    <p:extLst>
      <p:ext uri="{BB962C8B-B14F-4D97-AF65-F5344CB8AC3E}">
        <p14:creationId xmlns:p14="http://schemas.microsoft.com/office/powerpoint/2010/main" val="201952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153034-EAE5-4989-ACCB-E0587B8C5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DBCF535-4A93-4BA5-AA55-D1C9A084A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6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C6859F-06EA-4C56-8903-FA4E741C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+ Screenshot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BCC0E3-804A-4BAC-807B-3B3092B72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25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EAEC25-DFE0-4C3E-B48E-D361FE6E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D9FC5A-2EDC-47DC-AA94-49EC17FA4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next improvement, There will be more exercise data, and sleep schedule.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85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F6C4D3-9325-42A1-81F9-31A65007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83021C-EC77-4D6B-9F53-8F238A390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Created by BASE.AI:</a:t>
            </a:r>
          </a:p>
          <a:p>
            <a:r>
              <a:rPr lang="en-US" dirty="0" smtClean="0"/>
              <a:t>Edward </a:t>
            </a:r>
            <a:r>
              <a:rPr lang="en-US" dirty="0" err="1" smtClean="0"/>
              <a:t>Wibowo</a:t>
            </a:r>
            <a:endParaRPr lang="en-US" dirty="0" smtClean="0"/>
          </a:p>
          <a:p>
            <a:r>
              <a:rPr lang="en-US" dirty="0" smtClean="0"/>
              <a:t>Lim Kian </a:t>
            </a:r>
            <a:r>
              <a:rPr lang="en-US" dirty="0" err="1" smtClean="0"/>
              <a:t>Phu</a:t>
            </a:r>
            <a:endParaRPr lang="en-US" dirty="0" smtClean="0"/>
          </a:p>
          <a:p>
            <a:r>
              <a:rPr lang="en-US" dirty="0" smtClean="0"/>
              <a:t>Luis Tanuwijaya</a:t>
            </a:r>
          </a:p>
          <a:p>
            <a:r>
              <a:rPr lang="en-US" dirty="0" smtClean="0"/>
              <a:t>Ricky </a:t>
            </a:r>
            <a:r>
              <a:rPr lang="en-US" dirty="0" err="1" smtClean="0"/>
              <a:t>Reynardo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984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148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Personal Gym Trainer</vt:lpstr>
      <vt:lpstr>Background Problem</vt:lpstr>
      <vt:lpstr>Solution</vt:lpstr>
      <vt:lpstr>Flowchart</vt:lpstr>
      <vt:lpstr>Sample Data</vt:lpstr>
      <vt:lpstr>Hasil + Screenshot</vt:lpstr>
      <vt:lpstr>Rencana Pengembangan Selanjutnya</vt:lpstr>
      <vt:lpstr>Team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ReNom x BIOS Hackathon</dc:title>
  <dc:creator>Rakadetyo Alif</dc:creator>
  <cp:lastModifiedBy>Luis Tanuwijaya</cp:lastModifiedBy>
  <cp:revision>7</cp:revision>
  <dcterms:created xsi:type="dcterms:W3CDTF">2019-10-03T12:30:28Z</dcterms:created>
  <dcterms:modified xsi:type="dcterms:W3CDTF">2019-10-14T14:56:29Z</dcterms:modified>
</cp:coreProperties>
</file>