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B56C0-A65D-45C3-9744-4C2ED1AC8050}" v="4" dt="2021-09-21T21:13:52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Groves" userId="8bd106a1-ce17-454c-b428-00d271baf531" providerId="ADAL" clId="{BAFB56C0-A65D-45C3-9744-4C2ED1AC8050}"/>
    <pc:docChg chg="undo custSel addSld modSld">
      <pc:chgData name="Richard Groves" userId="8bd106a1-ce17-454c-b428-00d271baf531" providerId="ADAL" clId="{BAFB56C0-A65D-45C3-9744-4C2ED1AC8050}" dt="2021-09-21T21:24:41.514" v="619" actId="20577"/>
      <pc:docMkLst>
        <pc:docMk/>
      </pc:docMkLst>
      <pc:sldChg chg="addSp delSp modSp mod modClrScheme chgLayout">
        <pc:chgData name="Richard Groves" userId="8bd106a1-ce17-454c-b428-00d271baf531" providerId="ADAL" clId="{BAFB56C0-A65D-45C3-9744-4C2ED1AC8050}" dt="2021-09-21T21:15:57.337" v="345" actId="13822"/>
        <pc:sldMkLst>
          <pc:docMk/>
          <pc:sldMk cId="745671328" sldId="256"/>
        </pc:sldMkLst>
        <pc:spChg chg="del">
          <ac:chgData name="Richard Groves" userId="8bd106a1-ce17-454c-b428-00d271baf531" providerId="ADAL" clId="{BAFB56C0-A65D-45C3-9744-4C2ED1AC8050}" dt="2021-09-21T21:10:10.571" v="0" actId="478"/>
          <ac:spMkLst>
            <pc:docMk/>
            <pc:sldMk cId="745671328" sldId="256"/>
            <ac:spMk id="2" creationId="{211097E0-AF93-43C0-8F56-661AC7A1835E}"/>
          </ac:spMkLst>
        </pc:spChg>
        <pc:spChg chg="del">
          <ac:chgData name="Richard Groves" userId="8bd106a1-ce17-454c-b428-00d271baf531" providerId="ADAL" clId="{BAFB56C0-A65D-45C3-9744-4C2ED1AC8050}" dt="2021-09-21T21:10:10.571" v="0" actId="478"/>
          <ac:spMkLst>
            <pc:docMk/>
            <pc:sldMk cId="745671328" sldId="256"/>
            <ac:spMk id="3" creationId="{46AF2593-432D-48C7-8B9D-F6585470A889}"/>
          </ac:spMkLst>
        </pc:spChg>
        <pc:spChg chg="add mod">
          <ac:chgData name="Richard Groves" userId="8bd106a1-ce17-454c-b428-00d271baf531" providerId="ADAL" clId="{BAFB56C0-A65D-45C3-9744-4C2ED1AC8050}" dt="2021-09-21T21:12:17.686" v="72" actId="14100"/>
          <ac:spMkLst>
            <pc:docMk/>
            <pc:sldMk cId="745671328" sldId="256"/>
            <ac:spMk id="4" creationId="{57D96871-E415-4A8D-9FD1-39D008845F0A}"/>
          </ac:spMkLst>
        </pc:spChg>
        <pc:spChg chg="add mod">
          <ac:chgData name="Richard Groves" userId="8bd106a1-ce17-454c-b428-00d271baf531" providerId="ADAL" clId="{BAFB56C0-A65D-45C3-9744-4C2ED1AC8050}" dt="2021-09-21T21:12:21.790" v="73" actId="14100"/>
          <ac:spMkLst>
            <pc:docMk/>
            <pc:sldMk cId="745671328" sldId="256"/>
            <ac:spMk id="5" creationId="{24EE74BE-0ED4-4558-8A69-714A95C23598}"/>
          </ac:spMkLst>
        </pc:spChg>
        <pc:spChg chg="add mod">
          <ac:chgData name="Richard Groves" userId="8bd106a1-ce17-454c-b428-00d271baf531" providerId="ADAL" clId="{BAFB56C0-A65D-45C3-9744-4C2ED1AC8050}" dt="2021-09-21T21:15:55.841" v="344" actId="13822"/>
          <ac:spMkLst>
            <pc:docMk/>
            <pc:sldMk cId="745671328" sldId="256"/>
            <ac:spMk id="6" creationId="{78C58DD8-281E-4DF1-A9A1-67E21B366AE4}"/>
          </ac:spMkLst>
        </pc:spChg>
        <pc:spChg chg="add del mod">
          <ac:chgData name="Richard Groves" userId="8bd106a1-ce17-454c-b428-00d271baf531" providerId="ADAL" clId="{BAFB56C0-A65D-45C3-9744-4C2ED1AC8050}" dt="2021-09-21T21:11:48.201" v="37" actId="478"/>
          <ac:spMkLst>
            <pc:docMk/>
            <pc:sldMk cId="745671328" sldId="256"/>
            <ac:spMk id="7" creationId="{181C14C8-AAB0-4F41-A10D-8B7BEA8C25D7}"/>
          </ac:spMkLst>
        </pc:spChg>
        <pc:spChg chg="add del mod">
          <ac:chgData name="Richard Groves" userId="8bd106a1-ce17-454c-b428-00d271baf531" providerId="ADAL" clId="{BAFB56C0-A65D-45C3-9744-4C2ED1AC8050}" dt="2021-09-21T21:12:38.129" v="78" actId="478"/>
          <ac:spMkLst>
            <pc:docMk/>
            <pc:sldMk cId="745671328" sldId="256"/>
            <ac:spMk id="8" creationId="{EC23EDA9-2141-4DF0-A4A8-CFD7F6C49D17}"/>
          </ac:spMkLst>
        </pc:spChg>
        <pc:spChg chg="add mod">
          <ac:chgData name="Richard Groves" userId="8bd106a1-ce17-454c-b428-00d271baf531" providerId="ADAL" clId="{BAFB56C0-A65D-45C3-9744-4C2ED1AC8050}" dt="2021-09-21T21:15:57.337" v="345" actId="13822"/>
          <ac:spMkLst>
            <pc:docMk/>
            <pc:sldMk cId="745671328" sldId="256"/>
            <ac:spMk id="9" creationId="{CA628B4A-64DA-4BED-B978-9F9CC4D61D04}"/>
          </ac:spMkLst>
        </pc:spChg>
        <pc:spChg chg="add mod">
          <ac:chgData name="Richard Groves" userId="8bd106a1-ce17-454c-b428-00d271baf531" providerId="ADAL" clId="{BAFB56C0-A65D-45C3-9744-4C2ED1AC8050}" dt="2021-09-21T21:14:55.225" v="309" actId="14100"/>
          <ac:spMkLst>
            <pc:docMk/>
            <pc:sldMk cId="745671328" sldId="256"/>
            <ac:spMk id="12" creationId="{5960BAD4-38F8-46D9-9536-12AA5769E701}"/>
          </ac:spMkLst>
        </pc:spChg>
        <pc:spChg chg="add mod ord">
          <ac:chgData name="Richard Groves" userId="8bd106a1-ce17-454c-b428-00d271baf531" providerId="ADAL" clId="{BAFB56C0-A65D-45C3-9744-4C2ED1AC8050}" dt="2021-09-21T21:15:38.331" v="341" actId="14100"/>
          <ac:spMkLst>
            <pc:docMk/>
            <pc:sldMk cId="745671328" sldId="256"/>
            <ac:spMk id="13" creationId="{242F45AD-2983-4270-97E0-6751AF1210FB}"/>
          </ac:spMkLst>
        </pc:spChg>
        <pc:picChg chg="add mod">
          <ac:chgData name="Richard Groves" userId="8bd106a1-ce17-454c-b428-00d271baf531" providerId="ADAL" clId="{BAFB56C0-A65D-45C3-9744-4C2ED1AC8050}" dt="2021-09-21T21:13:46.568" v="107" actId="1076"/>
          <ac:picMkLst>
            <pc:docMk/>
            <pc:sldMk cId="745671328" sldId="256"/>
            <ac:picMk id="11" creationId="{E1D3FBC1-5DCD-4F9A-91FA-A5B9D6A37E64}"/>
          </ac:picMkLst>
        </pc:picChg>
      </pc:sldChg>
      <pc:sldChg chg="addSp delSp modSp add mod">
        <pc:chgData name="Richard Groves" userId="8bd106a1-ce17-454c-b428-00d271baf531" providerId="ADAL" clId="{BAFB56C0-A65D-45C3-9744-4C2ED1AC8050}" dt="2021-09-21T21:18:18.986" v="540" actId="20577"/>
        <pc:sldMkLst>
          <pc:docMk/>
          <pc:sldMk cId="186485902" sldId="257"/>
        </pc:sldMkLst>
        <pc:spChg chg="mod">
          <ac:chgData name="Richard Groves" userId="8bd106a1-ce17-454c-b428-00d271baf531" providerId="ADAL" clId="{BAFB56C0-A65D-45C3-9744-4C2ED1AC8050}" dt="2021-09-21T21:16:42.650" v="399" actId="20577"/>
          <ac:spMkLst>
            <pc:docMk/>
            <pc:sldMk cId="186485902" sldId="257"/>
            <ac:spMk id="6" creationId="{78C58DD8-281E-4DF1-A9A1-67E21B366AE4}"/>
          </ac:spMkLst>
        </pc:spChg>
        <pc:spChg chg="mod">
          <ac:chgData name="Richard Groves" userId="8bd106a1-ce17-454c-b428-00d271baf531" providerId="ADAL" clId="{BAFB56C0-A65D-45C3-9744-4C2ED1AC8050}" dt="2021-09-21T21:16:55.155" v="405" actId="20577"/>
          <ac:spMkLst>
            <pc:docMk/>
            <pc:sldMk cId="186485902" sldId="257"/>
            <ac:spMk id="9" creationId="{CA628B4A-64DA-4BED-B978-9F9CC4D61D04}"/>
          </ac:spMkLst>
        </pc:spChg>
        <pc:spChg chg="mod">
          <ac:chgData name="Richard Groves" userId="8bd106a1-ce17-454c-b428-00d271baf531" providerId="ADAL" clId="{BAFB56C0-A65D-45C3-9744-4C2ED1AC8050}" dt="2021-09-21T21:18:18.986" v="540" actId="20577"/>
          <ac:spMkLst>
            <pc:docMk/>
            <pc:sldMk cId="186485902" sldId="257"/>
            <ac:spMk id="12" creationId="{5960BAD4-38F8-46D9-9536-12AA5769E701}"/>
          </ac:spMkLst>
        </pc:spChg>
        <pc:spChg chg="mod">
          <ac:chgData name="Richard Groves" userId="8bd106a1-ce17-454c-b428-00d271baf531" providerId="ADAL" clId="{BAFB56C0-A65D-45C3-9744-4C2ED1AC8050}" dt="2021-09-21T21:16:25.477" v="359" actId="20577"/>
          <ac:spMkLst>
            <pc:docMk/>
            <pc:sldMk cId="186485902" sldId="257"/>
            <ac:spMk id="13" creationId="{242F45AD-2983-4270-97E0-6751AF1210FB}"/>
          </ac:spMkLst>
        </pc:spChg>
        <pc:picChg chg="add mod">
          <ac:chgData name="Richard Groves" userId="8bd106a1-ce17-454c-b428-00d271baf531" providerId="ADAL" clId="{BAFB56C0-A65D-45C3-9744-4C2ED1AC8050}" dt="2021-09-21T21:17:27.665" v="409" actId="1076"/>
          <ac:picMkLst>
            <pc:docMk/>
            <pc:sldMk cId="186485902" sldId="257"/>
            <ac:picMk id="3" creationId="{02BEC07C-9CC1-478F-9CC0-8F28CC525893}"/>
          </ac:picMkLst>
        </pc:picChg>
        <pc:picChg chg="del">
          <ac:chgData name="Richard Groves" userId="8bd106a1-ce17-454c-b428-00d271baf531" providerId="ADAL" clId="{BAFB56C0-A65D-45C3-9744-4C2ED1AC8050}" dt="2021-09-21T21:17:21.509" v="406" actId="478"/>
          <ac:picMkLst>
            <pc:docMk/>
            <pc:sldMk cId="186485902" sldId="257"/>
            <ac:picMk id="11" creationId="{E1D3FBC1-5DCD-4F9A-91FA-A5B9D6A37E64}"/>
          </ac:picMkLst>
        </pc:picChg>
      </pc:sldChg>
      <pc:sldChg chg="delSp modSp add mod">
        <pc:chgData name="Richard Groves" userId="8bd106a1-ce17-454c-b428-00d271baf531" providerId="ADAL" clId="{BAFB56C0-A65D-45C3-9744-4C2ED1AC8050}" dt="2021-09-21T21:24:41.514" v="619" actId="20577"/>
        <pc:sldMkLst>
          <pc:docMk/>
          <pc:sldMk cId="3183138052" sldId="258"/>
        </pc:sldMkLst>
        <pc:spChg chg="mod">
          <ac:chgData name="Richard Groves" userId="8bd106a1-ce17-454c-b428-00d271baf531" providerId="ADAL" clId="{BAFB56C0-A65D-45C3-9744-4C2ED1AC8050}" dt="2021-09-21T21:24:41.514" v="619" actId="20577"/>
          <ac:spMkLst>
            <pc:docMk/>
            <pc:sldMk cId="3183138052" sldId="258"/>
            <ac:spMk id="6" creationId="{78C58DD8-281E-4DF1-A9A1-67E21B366AE4}"/>
          </ac:spMkLst>
        </pc:spChg>
        <pc:spChg chg="mod">
          <ac:chgData name="Richard Groves" userId="8bd106a1-ce17-454c-b428-00d271baf531" providerId="ADAL" clId="{BAFB56C0-A65D-45C3-9744-4C2ED1AC8050}" dt="2021-09-21T21:24:26.151" v="616" actId="14100"/>
          <ac:spMkLst>
            <pc:docMk/>
            <pc:sldMk cId="3183138052" sldId="258"/>
            <ac:spMk id="9" creationId="{CA628B4A-64DA-4BED-B978-9F9CC4D61D04}"/>
          </ac:spMkLst>
        </pc:spChg>
        <pc:spChg chg="mod">
          <ac:chgData name="Richard Groves" userId="8bd106a1-ce17-454c-b428-00d271baf531" providerId="ADAL" clId="{BAFB56C0-A65D-45C3-9744-4C2ED1AC8050}" dt="2021-09-21T21:21:05.607" v="545" actId="14100"/>
          <ac:spMkLst>
            <pc:docMk/>
            <pc:sldMk cId="3183138052" sldId="258"/>
            <ac:spMk id="12" creationId="{5960BAD4-38F8-46D9-9536-12AA5769E701}"/>
          </ac:spMkLst>
        </pc:spChg>
        <pc:picChg chg="del">
          <ac:chgData name="Richard Groves" userId="8bd106a1-ce17-454c-b428-00d271baf531" providerId="ADAL" clId="{BAFB56C0-A65D-45C3-9744-4C2ED1AC8050}" dt="2021-09-21T21:20:58.386" v="542" actId="478"/>
          <ac:picMkLst>
            <pc:docMk/>
            <pc:sldMk cId="3183138052" sldId="258"/>
            <ac:picMk id="3" creationId="{02BEC07C-9CC1-478F-9CC0-8F28CC5258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786D-CD05-4808-8015-6DCE72A7D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8F531-00F5-4189-B8D0-C20F2383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A464E-A99B-4A1D-9AD0-214C9067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D726-B7A7-43D1-BC14-C2DF9CFC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AFDC-0765-4323-B329-C6AB0771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DB21-4E29-463D-A8B3-11F2E543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E0D0-1191-40BD-9D5C-C18B25E32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BD677-E0CB-49AA-9D3C-5824407F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06702-E22F-4006-8195-47A456F5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3043-C4C6-4FA6-A07A-D04AEA71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BD31B-5AC8-4DB1-9A5F-BBB5EA389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34ACF-89B5-4A3E-BCD5-A068B8936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FAEF-8BFD-42BB-9D35-5CDFDEDD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EFEB-A963-4A37-B538-8F07D9E4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CF0EC-F43B-4009-B218-37B3A4FF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0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6E89-3CC1-4016-B6C8-C66006511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787A-1DB6-46B3-A7ED-D33E27095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F5A2-F189-4737-8A26-F45F937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82B99-1BF3-4CAF-AA82-26BF5787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B3A0-A6FA-40B4-979A-EAB0BF2A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5C2A-11A1-4C7D-A9DD-F61A06ED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39052-106C-4E53-94FB-5E60E8F05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54577-6B05-4AF6-B114-416BD2ED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81293-6B79-4C2F-B3CF-095C30539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C714-CB36-45CD-9B14-ECD15C4D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0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0701-7402-464E-A59D-B62FBDE4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F50F-8235-42FD-9794-04657DEF1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B9B2A-7A1C-4054-978C-5E975EBE8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DBA88-7023-4409-8219-35DBD6D2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A69A-6FD3-4A05-9A5E-FF8B73C65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A5E-1EFF-47FA-A0F2-F62B9B19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3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50BA-B90D-4F38-B73E-61202EFB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1D1B-9AF9-403D-8245-EAA99EB3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2E69-DE50-49B4-86F8-001C2C2D5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B9DB6-DDF8-43E7-A7FD-66DF8C35A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BA932-4073-4AA1-8AE3-07089DBF6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31048-A3EB-4CB6-B198-FDCC19F23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4DA8F-F4B9-4F3A-ABED-8A98DC20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0EEA0-899F-4138-ADA3-AA44CF80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CFCA-4D35-492B-9169-B606B187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4158A-E203-42FD-A1CB-4AA26EEC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02643-3B54-4B6E-95F6-93E892A1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5704A-9CEE-4439-B166-80AF958A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1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FA24B-6342-485E-9F18-4D21214D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069CDE-AAD2-4D3B-BECA-F34C183A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FA1E-8AF1-4CD7-A830-B5327C0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3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F581-5A73-4121-A998-DD540CFD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507B-A23E-4AA6-967E-A06D252D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D419E-22B1-454A-8C52-D7AE28D1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435ED-F934-4851-A522-33B1C5F8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0323B-5E1F-408F-8D58-9D3409EC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6193A-B96A-4F69-8CF2-D50311C4C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209A-05CC-47D4-990C-8F2B7FF0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C62C5-7C5C-48A2-8815-C2A5ED256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0D0D7-6589-47FB-BFAB-332E185A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3E574-D2B4-475D-88A5-D76C7169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AFE81-7208-4753-8ABA-750ACCCF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BED5E-68B2-4458-94F5-C1BD9371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0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18CB9-8288-4989-93E6-F54C96EE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DEC02-F9A2-420B-9C6D-9AA256E0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789B-6C31-4C6A-8F9F-28AC31368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C03ED-2C1B-4494-9621-748F61AFC1E3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62D57-8E1E-4553-AFC3-01EEE5AB8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79E0-7D66-4409-86EB-F6D92B060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A63C9-384B-484C-9298-E237C443C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4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D96871-E415-4A8D-9FD1-39D008845F0A}"/>
              </a:ext>
            </a:extLst>
          </p:cNvPr>
          <p:cNvSpPr/>
          <p:nvPr/>
        </p:nvSpPr>
        <p:spPr>
          <a:xfrm>
            <a:off x="1455489" y="4932727"/>
            <a:ext cx="3615655" cy="872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EE74BE-0ED4-4558-8A69-714A95C23598}"/>
              </a:ext>
            </a:extLst>
          </p:cNvPr>
          <p:cNvSpPr/>
          <p:nvPr/>
        </p:nvSpPr>
        <p:spPr>
          <a:xfrm>
            <a:off x="1455489" y="436229"/>
            <a:ext cx="3615655" cy="73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PLC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8C58DD8-281E-4DF1-A9A1-67E21B366AE4}"/>
              </a:ext>
            </a:extLst>
          </p:cNvPr>
          <p:cNvSpPr/>
          <p:nvPr/>
        </p:nvSpPr>
        <p:spPr>
          <a:xfrm>
            <a:off x="1051420" y="1536234"/>
            <a:ext cx="1943449" cy="310287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charger. Request to Charge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A628B4A-64DA-4BED-B978-9F9CC4D61D04}"/>
              </a:ext>
            </a:extLst>
          </p:cNvPr>
          <p:cNvSpPr/>
          <p:nvPr/>
        </p:nvSpPr>
        <p:spPr>
          <a:xfrm>
            <a:off x="2994869" y="1619075"/>
            <a:ext cx="2076275" cy="30200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Charging Pad is Up.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D3FBC1-5DCD-4F9A-91FA-A5B9D6A3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2666"/>
            <a:ext cx="3160323" cy="3272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60BAD4-38F8-46D9-9536-12AA5769E701}"/>
              </a:ext>
            </a:extLst>
          </p:cNvPr>
          <p:cNvSpPr txBox="1"/>
          <p:nvPr/>
        </p:nvSpPr>
        <p:spPr>
          <a:xfrm>
            <a:off x="9622172" y="2835479"/>
            <a:ext cx="2290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Currently, the rover just waits 15 seconds. It then considers itself to be charging. It should get feedback from System PLC.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2F45AD-2983-4270-97E0-6751AF12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304" y="282011"/>
            <a:ext cx="5978495" cy="1408677"/>
          </a:xfrm>
        </p:spPr>
        <p:txBody>
          <a:bodyPr/>
          <a:lstStyle/>
          <a:p>
            <a:r>
              <a:rPr lang="en-US" dirty="0"/>
              <a:t>Rover: Request to Charge</a:t>
            </a:r>
          </a:p>
        </p:txBody>
      </p:sp>
    </p:spTree>
    <p:extLst>
      <p:ext uri="{BB962C8B-B14F-4D97-AF65-F5344CB8AC3E}">
        <p14:creationId xmlns:p14="http://schemas.microsoft.com/office/powerpoint/2010/main" val="74567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D96871-E415-4A8D-9FD1-39D008845F0A}"/>
              </a:ext>
            </a:extLst>
          </p:cNvPr>
          <p:cNvSpPr/>
          <p:nvPr/>
        </p:nvSpPr>
        <p:spPr>
          <a:xfrm>
            <a:off x="1455489" y="4932727"/>
            <a:ext cx="3615655" cy="872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EE74BE-0ED4-4558-8A69-714A95C23598}"/>
              </a:ext>
            </a:extLst>
          </p:cNvPr>
          <p:cNvSpPr/>
          <p:nvPr/>
        </p:nvSpPr>
        <p:spPr>
          <a:xfrm>
            <a:off x="1455489" y="436229"/>
            <a:ext cx="3615655" cy="73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PLC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8C58DD8-281E-4DF1-A9A1-67E21B366AE4}"/>
              </a:ext>
            </a:extLst>
          </p:cNvPr>
          <p:cNvSpPr/>
          <p:nvPr/>
        </p:nvSpPr>
        <p:spPr>
          <a:xfrm>
            <a:off x="1051420" y="1536234"/>
            <a:ext cx="1943449" cy="310287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to Leave Charger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A628B4A-64DA-4BED-B978-9F9CC4D61D04}"/>
              </a:ext>
            </a:extLst>
          </p:cNvPr>
          <p:cNvSpPr/>
          <p:nvPr/>
        </p:nvSpPr>
        <p:spPr>
          <a:xfrm>
            <a:off x="2994869" y="1619075"/>
            <a:ext cx="2076275" cy="30200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Charging Pad is Down.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0BAD4-38F8-46D9-9536-12AA5769E701}"/>
              </a:ext>
            </a:extLst>
          </p:cNvPr>
          <p:cNvSpPr txBox="1"/>
          <p:nvPr/>
        </p:nvSpPr>
        <p:spPr>
          <a:xfrm>
            <a:off x="9622172" y="2835479"/>
            <a:ext cx="2290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Currently, the rover just waits 3 seconds after turning off the charging relay. It then considers itself ready to move. It should receive feedback from the System PLC.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2F45AD-2983-4270-97E0-6751AF12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304" y="282011"/>
            <a:ext cx="5978495" cy="1408677"/>
          </a:xfrm>
        </p:spPr>
        <p:txBody>
          <a:bodyPr/>
          <a:lstStyle/>
          <a:p>
            <a:r>
              <a:rPr lang="en-US" dirty="0"/>
              <a:t>Rover: Request to Leave Charger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EC07C-9CC1-478F-9CC0-8F28CC52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40" y="2551837"/>
            <a:ext cx="3851645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D96871-E415-4A8D-9FD1-39D008845F0A}"/>
              </a:ext>
            </a:extLst>
          </p:cNvPr>
          <p:cNvSpPr/>
          <p:nvPr/>
        </p:nvSpPr>
        <p:spPr>
          <a:xfrm>
            <a:off x="1455489" y="4932727"/>
            <a:ext cx="3615655" cy="872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EE74BE-0ED4-4558-8A69-714A95C23598}"/>
              </a:ext>
            </a:extLst>
          </p:cNvPr>
          <p:cNvSpPr/>
          <p:nvPr/>
        </p:nvSpPr>
        <p:spPr>
          <a:xfrm>
            <a:off x="1455489" y="436229"/>
            <a:ext cx="3615655" cy="7308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PLC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8C58DD8-281E-4DF1-A9A1-67E21B366AE4}"/>
              </a:ext>
            </a:extLst>
          </p:cNvPr>
          <p:cNvSpPr/>
          <p:nvPr/>
        </p:nvSpPr>
        <p:spPr>
          <a:xfrm>
            <a:off x="366606" y="1536234"/>
            <a:ext cx="2628263" cy="3102878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N11:30-49 -&gt; Nxx</a:t>
            </a:r>
            <a:r>
              <a:rPr lang="en-US"/>
              <a:t>:0-19</a:t>
            </a:r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A628B4A-64DA-4BED-B978-9F9CC4D61D04}"/>
              </a:ext>
            </a:extLst>
          </p:cNvPr>
          <p:cNvSpPr/>
          <p:nvPr/>
        </p:nvSpPr>
        <p:spPr>
          <a:xfrm>
            <a:off x="2994869" y="1619076"/>
            <a:ext cx="2628264" cy="30200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Rxx_ToDevice</a:t>
            </a:r>
            <a:r>
              <a:rPr lang="en-US" dirty="0"/>
              <a:t> -&gt;N11:0-15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0BAD4-38F8-46D9-9536-12AA5769E701}"/>
              </a:ext>
            </a:extLst>
          </p:cNvPr>
          <p:cNvSpPr txBox="1"/>
          <p:nvPr/>
        </p:nvSpPr>
        <p:spPr>
          <a:xfrm>
            <a:off x="5537282" y="1619074"/>
            <a:ext cx="6247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Currently, the rover just waits 3 seconds after </a:t>
            </a:r>
            <a:r>
              <a:rPr lang="en-US" dirty="0" err="1"/>
              <a:t>turnin</a:t>
            </a:r>
            <a:r>
              <a:rPr lang="en-US" dirty="0"/>
              <a:t> off the charging relay. It then considers itself ready to move. It should receive feedback from the System PLC.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42F45AD-2983-4270-97E0-6751AF121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5304" y="282011"/>
            <a:ext cx="5978495" cy="1408677"/>
          </a:xfrm>
        </p:spPr>
        <p:txBody>
          <a:bodyPr/>
          <a:lstStyle/>
          <a:p>
            <a:r>
              <a:rPr lang="en-US" dirty="0"/>
              <a:t>Rover: Request to Leave Charger</a:t>
            </a:r>
          </a:p>
        </p:txBody>
      </p:sp>
    </p:spTree>
    <p:extLst>
      <p:ext uri="{BB962C8B-B14F-4D97-AF65-F5344CB8AC3E}">
        <p14:creationId xmlns:p14="http://schemas.microsoft.com/office/powerpoint/2010/main" val="318313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Rover: Request to Charge</vt:lpstr>
      <vt:lpstr>Rover: Request to Leave Charger</vt:lpstr>
      <vt:lpstr>Rover: Request to Leave Charger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Groves</dc:creator>
  <cp:lastModifiedBy>Richard Groves</cp:lastModifiedBy>
  <cp:revision>1</cp:revision>
  <dcterms:created xsi:type="dcterms:W3CDTF">2021-09-21T21:07:41Z</dcterms:created>
  <dcterms:modified xsi:type="dcterms:W3CDTF">2021-09-21T21:24:58Z</dcterms:modified>
</cp:coreProperties>
</file>