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embeddedFontLst>
    <p:embeddedFont>
      <p:font typeface="Verdana" pitchFamily="34" charset="0"/>
      <p:regular r:id="rId13"/>
      <p:bold r:id="rId14"/>
      <p:italic r:id="rId15"/>
      <p:boldItalic r:id="rId16"/>
    </p:embeddedFont>
    <p:embeddedFont>
      <p:font typeface="Rambla"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2" d="100"/>
          <a:sy n="92" d="100"/>
        </p:scale>
        <p:origin x="-1186" y="-19"/>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6849902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457645b785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457645b7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457645b785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457645b78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457645b785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457645b78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457645b785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457645b78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457645b785_0_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457645b78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5"/>
        <p:cNvGrpSpPr/>
        <p:nvPr/>
      </p:nvGrpSpPr>
      <p:grpSpPr>
        <a:xfrm>
          <a:off x="0" y="0"/>
          <a:ext cx="0" cy="0"/>
          <a:chOff x="0" y="0"/>
          <a:chExt cx="0" cy="0"/>
        </a:xfrm>
      </p:grpSpPr>
      <p:sp>
        <p:nvSpPr>
          <p:cNvPr id="16" name="Google Shape;16;p2"/>
          <p:cNvSpPr/>
          <p:nvPr/>
        </p:nvSpPr>
        <p:spPr>
          <a:xfrm>
            <a:off x="-2" y="4664147"/>
            <a:ext cx="9151089" cy="0"/>
          </a:xfrm>
          <a:prstGeom prst="rtTriangle">
            <a:avLst/>
          </a:prstGeom>
          <a:gradFill>
            <a:gsLst>
              <a:gs pos="0">
                <a:srgbClr val="007795"/>
              </a:gs>
              <a:gs pos="55000">
                <a:srgbClr val="47BBE0"/>
              </a:gs>
              <a:gs pos="100000">
                <a:srgbClr val="007795"/>
              </a:gs>
            </a:gsLst>
            <a:lin ang="3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ambla"/>
              <a:ea typeface="Rambla"/>
              <a:cs typeface="Rambla"/>
              <a:sym typeface="Rambla"/>
            </a:endParaRPr>
          </a:p>
        </p:txBody>
      </p:sp>
      <p:sp>
        <p:nvSpPr>
          <p:cNvPr id="17" name="Google Shape;17;p2"/>
          <p:cNvSpPr txBox="1">
            <a:spLocks noGrp="1"/>
          </p:cNvSpPr>
          <p:nvPr>
            <p:ph type="ctrTitle"/>
          </p:nvPr>
        </p:nvSpPr>
        <p:spPr>
          <a:xfrm>
            <a:off x="685800" y="1752601"/>
            <a:ext cx="7772400" cy="1829761"/>
          </a:xfrm>
          <a:prstGeom prst="rect">
            <a:avLst/>
          </a:prstGeom>
          <a:noFill/>
          <a:ln>
            <a:noFill/>
          </a:ln>
        </p:spPr>
        <p:txBody>
          <a:bodyPr spcFirstLastPara="1" wrap="square" lIns="91425" tIns="45700" rIns="91425" bIns="45700" anchor="b" anchorCtr="0"/>
          <a:lstStyle>
            <a:lvl1pPr lvl="0" algn="r">
              <a:spcBef>
                <a:spcPts val="0"/>
              </a:spcBef>
              <a:spcAft>
                <a:spcPts val="0"/>
              </a:spcAft>
              <a:buClr>
                <a:schemeClr val="dk2"/>
              </a:buClr>
              <a:buSzPts val="4800"/>
              <a:buFont typeface="Rambla"/>
              <a:buNone/>
              <a:defRPr sz="48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685800" y="3611607"/>
            <a:ext cx="7772400" cy="1199704"/>
          </a:xfrm>
          <a:prstGeom prst="rect">
            <a:avLst/>
          </a:prstGeom>
          <a:noFill/>
          <a:ln>
            <a:noFill/>
          </a:ln>
        </p:spPr>
        <p:txBody>
          <a:bodyPr spcFirstLastPara="1" wrap="square" lIns="45700" tIns="45700" rIns="45700" bIns="45700" anchor="t" anchorCtr="0"/>
          <a:lstStyle>
            <a:lvl1pPr marR="64008" lvl="0" algn="r">
              <a:spcBef>
                <a:spcPts val="400"/>
              </a:spcBef>
              <a:spcAft>
                <a:spcPts val="0"/>
              </a:spcAft>
              <a:buSzPts val="1836"/>
              <a:buNone/>
              <a:defRPr>
                <a:solidFill>
                  <a:schemeClr val="dk2"/>
                </a:solidFill>
              </a:defRPr>
            </a:lvl1pPr>
            <a:lvl2pPr lvl="1" algn="ctr">
              <a:spcBef>
                <a:spcPts val="324"/>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a:endParaRPr/>
          </a:p>
        </p:txBody>
      </p:sp>
      <p:grpSp>
        <p:nvGrpSpPr>
          <p:cNvPr id="19" name="Google Shape;19;p2"/>
          <p:cNvGrpSpPr/>
          <p:nvPr/>
        </p:nvGrpSpPr>
        <p:grpSpPr>
          <a:xfrm>
            <a:off x="-3765" y="4953000"/>
            <a:ext cx="9147765" cy="1912088"/>
            <a:chOff x="-3765" y="4832896"/>
            <a:chExt cx="9147765" cy="2032192"/>
          </a:xfrm>
        </p:grpSpPr>
        <p:sp>
          <p:nvSpPr>
            <p:cNvPr id="20" name="Google Shape;20;p2"/>
            <p:cNvSpPr/>
            <p:nvPr/>
          </p:nvSpPr>
          <p:spPr>
            <a:xfrm>
              <a:off x="1687513" y="4832896"/>
              <a:ext cx="7456487" cy="518816"/>
            </a:xfrm>
            <a:custGeom>
              <a:avLst/>
              <a:gdLst/>
              <a:ahLst/>
              <a:cxnLst/>
              <a:rect l="l" t="t" r="r" b="b"/>
              <a:pathLst>
                <a:path w="4697" h="367" extrusionOk="0">
                  <a:moveTo>
                    <a:pt x="4697" y="0"/>
                  </a:moveTo>
                  <a:lnTo>
                    <a:pt x="4697" y="367"/>
                  </a:lnTo>
                  <a:lnTo>
                    <a:pt x="0" y="218"/>
                  </a:lnTo>
                  <a:lnTo>
                    <a:pt x="4697" y="0"/>
                  </a:lnTo>
                  <a:close/>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ambla"/>
                <a:ea typeface="Rambla"/>
                <a:cs typeface="Rambla"/>
                <a:sym typeface="Rambla"/>
              </a:endParaRPr>
            </a:p>
          </p:txBody>
        </p:sp>
        <p:sp>
          <p:nvSpPr>
            <p:cNvPr id="21" name="Google Shape;21;p2"/>
            <p:cNvSpPr/>
            <p:nvPr/>
          </p:nvSpPr>
          <p:spPr>
            <a:xfrm>
              <a:off x="35443" y="5135526"/>
              <a:ext cx="9108557" cy="838200"/>
            </a:xfrm>
            <a:custGeom>
              <a:avLst/>
              <a:gdLst/>
              <a:ahLst/>
              <a:cxnLst/>
              <a:rect l="l" t="t" r="r" b="b"/>
              <a:pathLst>
                <a:path w="5760" h="528" extrusionOk="0">
                  <a:moveTo>
                    <a:pt x="0" y="0"/>
                  </a:moveTo>
                  <a:lnTo>
                    <a:pt x="5760" y="0"/>
                  </a:lnTo>
                  <a:lnTo>
                    <a:pt x="5760" y="528"/>
                  </a:lnTo>
                  <a:lnTo>
                    <a:pt x="48" y="0"/>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ambla"/>
                <a:ea typeface="Rambla"/>
                <a:cs typeface="Rambla"/>
                <a:sym typeface="Rambla"/>
              </a:endParaRPr>
            </a:p>
          </p:txBody>
        </p:sp>
        <p:sp>
          <p:nvSpPr>
            <p:cNvPr id="22" name="Google Shape;22;p2"/>
            <p:cNvSpPr/>
            <p:nvPr/>
          </p:nvSpPr>
          <p:spPr>
            <a:xfrm>
              <a:off x="0" y="4883888"/>
              <a:ext cx="9144000" cy="1981200"/>
            </a:xfrm>
            <a:custGeom>
              <a:avLst/>
              <a:gdLst/>
              <a:ahLst/>
              <a:cxnLst/>
              <a:rect l="l" t="t" r="r" b="b"/>
              <a:pathLst>
                <a:path w="5760" h="1248" extrusionOk="0">
                  <a:moveTo>
                    <a:pt x="0" y="0"/>
                  </a:moveTo>
                  <a:lnTo>
                    <a:pt x="0" y="1248"/>
                  </a:lnTo>
                  <a:lnTo>
                    <a:pt x="5760" y="1248"/>
                  </a:lnTo>
                  <a:lnTo>
                    <a:pt x="5760" y="528"/>
                  </a:lnTo>
                  <a:lnTo>
                    <a:pt x="0" y="0"/>
                  </a:lnTo>
                  <a:close/>
                </a:path>
              </a:pathLst>
            </a:cu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ambla"/>
                <a:ea typeface="Rambla"/>
                <a:cs typeface="Rambla"/>
                <a:sym typeface="Rambla"/>
              </a:endParaRPr>
            </a:p>
          </p:txBody>
        </p:sp>
        <p:cxnSp>
          <p:nvCxnSpPr>
            <p:cNvPr id="23" name="Google Shape;23;p2"/>
            <p:cNvCxnSpPr/>
            <p:nvPr/>
          </p:nvCxnSpPr>
          <p:spPr>
            <a:xfrm>
              <a:off x="-3765" y="4880373"/>
              <a:ext cx="9147765" cy="839943"/>
            </a:xfrm>
            <a:prstGeom prst="straightConnector1">
              <a:avLst/>
            </a:prstGeom>
            <a:noFill/>
            <a:ln w="12050" cap="flat" cmpd="sng">
              <a:solidFill>
                <a:srgbClr val="93C5D8"/>
              </a:solidFill>
              <a:prstDash val="solid"/>
              <a:miter lim="800000"/>
              <a:headEnd type="none" w="sm" len="sm"/>
              <a:tailEnd type="none" w="sm" len="sm"/>
            </a:ln>
          </p:spPr>
        </p:cxnSp>
      </p:grpSp>
      <p:sp>
        <p:nvSpPr>
          <p:cNvPr id="24" name="Google Shape;24;p2"/>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a:solidFill>
                  <a:srgbClr val="FFFFFF"/>
                </a:solidFill>
                <a:latin typeface="Rambla"/>
                <a:ea typeface="Rambla"/>
                <a:cs typeface="Rambla"/>
                <a:sym typeface="Rambla"/>
              </a:defRPr>
            </a:lvl1pPr>
            <a:lvl2pPr marL="0" lvl="1" indent="0" algn="r">
              <a:spcBef>
                <a:spcPts val="0"/>
              </a:spcBef>
              <a:buNone/>
              <a:defRPr sz="1000" b="0">
                <a:solidFill>
                  <a:srgbClr val="FFFFFF"/>
                </a:solidFill>
                <a:latin typeface="Rambla"/>
                <a:ea typeface="Rambla"/>
                <a:cs typeface="Rambla"/>
                <a:sym typeface="Rambla"/>
              </a:defRPr>
            </a:lvl2pPr>
            <a:lvl3pPr marL="0" lvl="2" indent="0" algn="r">
              <a:spcBef>
                <a:spcPts val="0"/>
              </a:spcBef>
              <a:buNone/>
              <a:defRPr sz="1000" b="0">
                <a:solidFill>
                  <a:srgbClr val="FFFFFF"/>
                </a:solidFill>
                <a:latin typeface="Rambla"/>
                <a:ea typeface="Rambla"/>
                <a:cs typeface="Rambla"/>
                <a:sym typeface="Rambla"/>
              </a:defRPr>
            </a:lvl3pPr>
            <a:lvl4pPr marL="0" lvl="3" indent="0" algn="r">
              <a:spcBef>
                <a:spcPts val="0"/>
              </a:spcBef>
              <a:buNone/>
              <a:defRPr sz="1000" b="0">
                <a:solidFill>
                  <a:srgbClr val="FFFFFF"/>
                </a:solidFill>
                <a:latin typeface="Rambla"/>
                <a:ea typeface="Rambla"/>
                <a:cs typeface="Rambla"/>
                <a:sym typeface="Rambla"/>
              </a:defRPr>
            </a:lvl4pPr>
            <a:lvl5pPr marL="0" lvl="4" indent="0" algn="r">
              <a:spcBef>
                <a:spcPts val="0"/>
              </a:spcBef>
              <a:buNone/>
              <a:defRPr sz="1000" b="0">
                <a:solidFill>
                  <a:srgbClr val="FFFFFF"/>
                </a:solidFill>
                <a:latin typeface="Rambla"/>
                <a:ea typeface="Rambla"/>
                <a:cs typeface="Rambla"/>
                <a:sym typeface="Rambla"/>
              </a:defRPr>
            </a:lvl5pPr>
            <a:lvl6pPr marL="0" lvl="5" indent="0" algn="r">
              <a:spcBef>
                <a:spcPts val="0"/>
              </a:spcBef>
              <a:buNone/>
              <a:defRPr sz="1000" b="0">
                <a:solidFill>
                  <a:srgbClr val="FFFFFF"/>
                </a:solidFill>
                <a:latin typeface="Rambla"/>
                <a:ea typeface="Rambla"/>
                <a:cs typeface="Rambla"/>
                <a:sym typeface="Rambla"/>
              </a:defRPr>
            </a:lvl6pPr>
            <a:lvl7pPr marL="0" lvl="6" indent="0" algn="r">
              <a:spcBef>
                <a:spcPts val="0"/>
              </a:spcBef>
              <a:buNone/>
              <a:defRPr sz="1000" b="0">
                <a:solidFill>
                  <a:srgbClr val="FFFFFF"/>
                </a:solidFill>
                <a:latin typeface="Rambla"/>
                <a:ea typeface="Rambla"/>
                <a:cs typeface="Rambla"/>
                <a:sym typeface="Rambla"/>
              </a:defRPr>
            </a:lvl7pPr>
            <a:lvl8pPr marL="0" lvl="7" indent="0" algn="r">
              <a:spcBef>
                <a:spcPts val="0"/>
              </a:spcBef>
              <a:buNone/>
              <a:defRPr sz="1000" b="0">
                <a:solidFill>
                  <a:srgbClr val="FFFFFF"/>
                </a:solidFill>
                <a:latin typeface="Rambla"/>
                <a:ea typeface="Rambla"/>
                <a:cs typeface="Rambla"/>
                <a:sym typeface="Rambla"/>
              </a:defRPr>
            </a:lvl8pPr>
            <a:lvl9pPr marL="0" lvl="8" indent="0" algn="r">
              <a:spcBef>
                <a:spcPts val="0"/>
              </a:spcBef>
              <a:buNone/>
              <a:defRPr sz="1000" b="0">
                <a:solidFill>
                  <a:srgbClr val="FFFFFF"/>
                </a:solidFill>
                <a:latin typeface="Rambla"/>
                <a:ea typeface="Rambla"/>
                <a:cs typeface="Rambla"/>
                <a:sym typeface="Rambl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6"/>
        <p:cNvGrpSpPr/>
        <p:nvPr/>
      </p:nvGrpSpPr>
      <p:grpSpPr>
        <a:xfrm>
          <a:off x="0" y="0"/>
          <a:ext cx="0" cy="0"/>
          <a:chOff x="0" y="0"/>
          <a:chExt cx="0" cy="0"/>
        </a:xfrm>
      </p:grpSpPr>
      <p:sp>
        <p:nvSpPr>
          <p:cNvPr id="87" name="Google Shape;87;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1"/>
          <p:cNvSpPr txBox="1">
            <a:spLocks noGrp="1"/>
          </p:cNvSpPr>
          <p:nvPr>
            <p:ph type="body" idx="1"/>
          </p:nvPr>
        </p:nvSpPr>
        <p:spPr>
          <a:xfrm rot="5400000">
            <a:off x="2378964" y="-440436"/>
            <a:ext cx="4386071" cy="8229600"/>
          </a:xfrm>
          <a:prstGeom prst="rect">
            <a:avLst/>
          </a:prstGeom>
          <a:noFill/>
          <a:ln>
            <a:noFill/>
          </a:ln>
        </p:spPr>
        <p:txBody>
          <a:bodyPr spcFirstLastPara="1" wrap="square" lIns="91425" tIns="45700" rIns="91425" bIns="45700" anchor="t" anchorCtr="0"/>
          <a:lstStyle>
            <a:lvl1pPr marL="457200" lvl="0" indent="-306324" algn="l">
              <a:spcBef>
                <a:spcPts val="400"/>
              </a:spcBef>
              <a:spcAft>
                <a:spcPts val="0"/>
              </a:spcAft>
              <a:buSzPts val="1224"/>
              <a:buChar char="▶"/>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89" name="Google Shape;89;p11"/>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1"/>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1"/>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2"/>
        <p:cNvGrpSpPr/>
        <p:nvPr/>
      </p:nvGrpSpPr>
      <p:grpSpPr>
        <a:xfrm>
          <a:off x="0" y="0"/>
          <a:ext cx="0" cy="0"/>
          <a:chOff x="0" y="0"/>
          <a:chExt cx="0" cy="0"/>
        </a:xfrm>
      </p:grpSpPr>
      <p:sp>
        <p:nvSpPr>
          <p:cNvPr id="93" name="Google Shape;93;p12"/>
          <p:cNvSpPr txBox="1">
            <a:spLocks noGrp="1"/>
          </p:cNvSpPr>
          <p:nvPr>
            <p:ph type="title"/>
          </p:nvPr>
        </p:nvSpPr>
        <p:spPr>
          <a:xfrm rot="5400000">
            <a:off x="4936367" y="2182285"/>
            <a:ext cx="5592761" cy="177747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2"/>
          <p:cNvSpPr txBox="1">
            <a:spLocks noGrp="1"/>
          </p:cNvSpPr>
          <p:nvPr>
            <p:ph type="body" idx="1"/>
          </p:nvPr>
        </p:nvSpPr>
        <p:spPr>
          <a:xfrm rot="5400000">
            <a:off x="823120" y="-91279"/>
            <a:ext cx="5592760" cy="6324600"/>
          </a:xfrm>
          <a:prstGeom prst="rect">
            <a:avLst/>
          </a:prstGeom>
          <a:noFill/>
          <a:ln>
            <a:noFill/>
          </a:ln>
        </p:spPr>
        <p:txBody>
          <a:bodyPr spcFirstLastPara="1" wrap="square" lIns="91425" tIns="45700" rIns="91425" bIns="45700" anchor="t" anchorCtr="0"/>
          <a:lstStyle>
            <a:lvl1pPr marL="457200" lvl="0" indent="-306324" algn="l">
              <a:spcBef>
                <a:spcPts val="400"/>
              </a:spcBef>
              <a:spcAft>
                <a:spcPts val="0"/>
              </a:spcAft>
              <a:buSzPts val="1224"/>
              <a:buChar char="▶"/>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95" name="Google Shape;95;p12"/>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2"/>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2"/>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3"/>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lstStyle>
            <a:lvl1pPr marL="457200" lvl="0" indent="-306324" algn="l">
              <a:spcBef>
                <a:spcPts val="400"/>
              </a:spcBef>
              <a:spcAft>
                <a:spcPts val="0"/>
              </a:spcAft>
              <a:buSzPts val="1224"/>
              <a:buChar char="▶"/>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29" name="Google Shape;29;p3"/>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722376" y="1059712"/>
            <a:ext cx="7772400" cy="1828800"/>
          </a:xfrm>
          <a:prstGeom prst="rect">
            <a:avLst/>
          </a:prstGeom>
          <a:noFill/>
          <a:ln>
            <a:noFill/>
          </a:ln>
        </p:spPr>
        <p:txBody>
          <a:bodyPr spcFirstLastPara="1" wrap="square" lIns="91425" tIns="45700" rIns="91425" bIns="45700" anchor="b" anchorCtr="0"/>
          <a:lstStyle>
            <a:lvl1pPr lvl="0" algn="r">
              <a:spcBef>
                <a:spcPts val="0"/>
              </a:spcBef>
              <a:spcAft>
                <a:spcPts val="0"/>
              </a:spcAft>
              <a:buClr>
                <a:schemeClr val="lt2"/>
              </a:buClr>
              <a:buSzPts val="4800"/>
              <a:buFont typeface="Rambla"/>
              <a:buNone/>
              <a:defRPr sz="48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
          <p:cNvSpPr txBox="1">
            <a:spLocks noGrp="1"/>
          </p:cNvSpPr>
          <p:nvPr>
            <p:ph type="body" idx="1"/>
          </p:nvPr>
        </p:nvSpPr>
        <p:spPr>
          <a:xfrm>
            <a:off x="3922713" y="2931712"/>
            <a:ext cx="4572000" cy="1454888"/>
          </a:xfrm>
          <a:prstGeom prst="rect">
            <a:avLst/>
          </a:prstGeom>
          <a:noFill/>
          <a:ln>
            <a:noFill/>
          </a:ln>
        </p:spPr>
        <p:txBody>
          <a:bodyPr spcFirstLastPara="1" wrap="square" lIns="91425" tIns="45700" rIns="91425" bIns="45700" anchor="t" anchorCtr="0"/>
          <a:lstStyle>
            <a:lvl1pPr marL="457200" lvl="0" indent="-228600" algn="l">
              <a:spcBef>
                <a:spcPts val="400"/>
              </a:spcBef>
              <a:spcAft>
                <a:spcPts val="0"/>
              </a:spcAft>
              <a:buSzPts val="1564"/>
              <a:buNone/>
              <a:defRPr sz="2300">
                <a:solidFill>
                  <a:schemeClr val="lt1"/>
                </a:solidFill>
              </a:defRPr>
            </a:lvl1pPr>
            <a:lvl2pPr marL="914400" lvl="1" indent="-228600" algn="l">
              <a:spcBef>
                <a:spcPts val="324"/>
              </a:spcBef>
              <a:spcAft>
                <a:spcPts val="0"/>
              </a:spcAft>
              <a:buSzPts val="1800"/>
              <a:buNone/>
              <a:defRPr sz="1800">
                <a:solidFill>
                  <a:schemeClr val="lt1"/>
                </a:solidFill>
              </a:defRPr>
            </a:lvl2pPr>
            <a:lvl3pPr marL="1371600" lvl="2" indent="-228600" algn="l">
              <a:spcBef>
                <a:spcPts val="350"/>
              </a:spcBef>
              <a:spcAft>
                <a:spcPts val="0"/>
              </a:spcAft>
              <a:buSzPts val="1600"/>
              <a:buNone/>
              <a:defRPr sz="1600">
                <a:solidFill>
                  <a:schemeClr val="lt1"/>
                </a:solidFill>
              </a:defRPr>
            </a:lvl3pPr>
            <a:lvl4pPr marL="1828800" lvl="3" indent="-228600" algn="l">
              <a:spcBef>
                <a:spcPts val="350"/>
              </a:spcBef>
              <a:spcAft>
                <a:spcPts val="0"/>
              </a:spcAft>
              <a:buSzPts val="1400"/>
              <a:buNone/>
              <a:defRPr sz="1400">
                <a:solidFill>
                  <a:schemeClr val="lt1"/>
                </a:solidFill>
              </a:defRPr>
            </a:lvl4pPr>
            <a:lvl5pPr marL="2286000" lvl="4" indent="-228600" algn="l">
              <a:spcBef>
                <a:spcPts val="350"/>
              </a:spcBef>
              <a:spcAft>
                <a:spcPts val="0"/>
              </a:spcAft>
              <a:buSzPts val="1400"/>
              <a:buNone/>
              <a:defRPr sz="1400">
                <a:solidFill>
                  <a:schemeClr val="lt1"/>
                </a:solidFill>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36" name="Google Shape;36;p4"/>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4"/>
          <p:cNvSpPr/>
          <p:nvPr/>
        </p:nvSpPr>
        <p:spPr>
          <a:xfrm>
            <a:off x="3636680" y="3005472"/>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Rambla"/>
              <a:ea typeface="Rambla"/>
              <a:cs typeface="Rambla"/>
              <a:sym typeface="Rambla"/>
            </a:endParaRPr>
          </a:p>
        </p:txBody>
      </p:sp>
      <p:sp>
        <p:nvSpPr>
          <p:cNvPr id="40" name="Google Shape;40;p4"/>
          <p:cNvSpPr/>
          <p:nvPr/>
        </p:nvSpPr>
        <p:spPr>
          <a:xfrm>
            <a:off x="3450264" y="3005472"/>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Rambla"/>
              <a:ea typeface="Rambla"/>
              <a:cs typeface="Rambla"/>
              <a:sym typeface="Rambl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41"/>
        <p:cNvGrpSpPr/>
        <p:nvPr/>
      </p:nvGrpSpPr>
      <p:grpSpPr>
        <a:xfrm>
          <a:off x="0" y="0"/>
          <a:ext cx="0" cy="0"/>
          <a:chOff x="0" y="0"/>
          <a:chExt cx="0" cy="0"/>
        </a:xfrm>
      </p:grpSpPr>
      <p:sp>
        <p:nvSpPr>
          <p:cNvPr id="42" name="Google Shape;42;p5"/>
          <p:cNvSpPr txBox="1">
            <a:spLocks noGrp="1"/>
          </p:cNvSpPr>
          <p:nvPr>
            <p:ph type="body" idx="1"/>
          </p:nvPr>
        </p:nvSpPr>
        <p:spPr>
          <a:xfrm>
            <a:off x="457200" y="1481328"/>
            <a:ext cx="4038600" cy="4525963"/>
          </a:xfrm>
          <a:prstGeom prst="rect">
            <a:avLst/>
          </a:prstGeom>
          <a:noFill/>
          <a:ln>
            <a:noFill/>
          </a:ln>
        </p:spPr>
        <p:txBody>
          <a:bodyPr spcFirstLastPara="1" wrap="square" lIns="91425" tIns="45700" rIns="91425" bIns="45700" anchor="t" anchorCtr="0"/>
          <a:lstStyle>
            <a:lvl1pPr marL="457200" lvl="0" indent="-349504" algn="l">
              <a:spcBef>
                <a:spcPts val="400"/>
              </a:spcBef>
              <a:spcAft>
                <a:spcPts val="0"/>
              </a:spcAft>
              <a:buSzPts val="1904"/>
              <a:buChar char="▶"/>
              <a:defRPr sz="2800"/>
            </a:lvl1pPr>
            <a:lvl2pPr marL="914400" lvl="1" indent="-381000" algn="l">
              <a:spcBef>
                <a:spcPts val="324"/>
              </a:spcBef>
              <a:spcAft>
                <a:spcPts val="0"/>
              </a:spcAft>
              <a:buSzPts val="2400"/>
              <a:buChar char="◦"/>
              <a:defRPr sz="2400"/>
            </a:lvl2pPr>
            <a:lvl3pPr marL="1371600" lvl="2" indent="-355600" algn="l">
              <a:spcBef>
                <a:spcPts val="350"/>
              </a:spcBef>
              <a:spcAft>
                <a:spcPts val="0"/>
              </a:spcAft>
              <a:buSzPts val="2000"/>
              <a:buChar char="⚫"/>
              <a:defRPr sz="2000"/>
            </a:lvl3pPr>
            <a:lvl4pPr marL="1828800" lvl="3" indent="-342900" algn="l">
              <a:spcBef>
                <a:spcPts val="350"/>
              </a:spcBef>
              <a:spcAft>
                <a:spcPts val="0"/>
              </a:spcAft>
              <a:buSzPts val="1800"/>
              <a:buChar char="⚫"/>
              <a:defRPr sz="1800"/>
            </a:lvl4pPr>
            <a:lvl5pPr marL="2286000" lvl="4" indent="-342900" algn="l">
              <a:spcBef>
                <a:spcPts val="350"/>
              </a:spcBef>
              <a:spcAft>
                <a:spcPts val="0"/>
              </a:spcAft>
              <a:buSzPts val="1800"/>
              <a:buChar char="⚫"/>
              <a:defRPr sz="18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43" name="Google Shape;43;p5"/>
          <p:cNvSpPr txBox="1">
            <a:spLocks noGrp="1"/>
          </p:cNvSpPr>
          <p:nvPr>
            <p:ph type="body" idx="2"/>
          </p:nvPr>
        </p:nvSpPr>
        <p:spPr>
          <a:xfrm>
            <a:off x="4648200" y="1481328"/>
            <a:ext cx="4038600" cy="4525963"/>
          </a:xfrm>
          <a:prstGeom prst="rect">
            <a:avLst/>
          </a:prstGeom>
          <a:noFill/>
          <a:ln>
            <a:noFill/>
          </a:ln>
        </p:spPr>
        <p:txBody>
          <a:bodyPr spcFirstLastPara="1" wrap="square" lIns="91425" tIns="45700" rIns="91425" bIns="45700" anchor="t" anchorCtr="0"/>
          <a:lstStyle>
            <a:lvl1pPr marL="457200" lvl="0" indent="-349504" algn="l">
              <a:spcBef>
                <a:spcPts val="400"/>
              </a:spcBef>
              <a:spcAft>
                <a:spcPts val="0"/>
              </a:spcAft>
              <a:buSzPts val="1904"/>
              <a:buChar char="▶"/>
              <a:defRPr sz="2800"/>
            </a:lvl1pPr>
            <a:lvl2pPr marL="914400" lvl="1" indent="-381000" algn="l">
              <a:spcBef>
                <a:spcPts val="324"/>
              </a:spcBef>
              <a:spcAft>
                <a:spcPts val="0"/>
              </a:spcAft>
              <a:buSzPts val="2400"/>
              <a:buChar char="◦"/>
              <a:defRPr sz="2400"/>
            </a:lvl2pPr>
            <a:lvl3pPr marL="1371600" lvl="2" indent="-355600" algn="l">
              <a:spcBef>
                <a:spcPts val="350"/>
              </a:spcBef>
              <a:spcAft>
                <a:spcPts val="0"/>
              </a:spcAft>
              <a:buSzPts val="2000"/>
              <a:buChar char="⚫"/>
              <a:defRPr sz="2000"/>
            </a:lvl3pPr>
            <a:lvl4pPr marL="1828800" lvl="3" indent="-342900" algn="l">
              <a:spcBef>
                <a:spcPts val="350"/>
              </a:spcBef>
              <a:spcAft>
                <a:spcPts val="0"/>
              </a:spcAft>
              <a:buSzPts val="1800"/>
              <a:buChar char="⚫"/>
              <a:defRPr sz="1800"/>
            </a:lvl4pPr>
            <a:lvl5pPr marL="2286000" lvl="4" indent="-342900" algn="l">
              <a:spcBef>
                <a:spcPts val="350"/>
              </a:spcBef>
              <a:spcAft>
                <a:spcPts val="0"/>
              </a:spcAft>
              <a:buSzPts val="1800"/>
              <a:buChar char="⚫"/>
              <a:defRPr sz="18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44" name="Google Shape;44;p5"/>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5"/>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7" name="Google Shape;47;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bg>
      <p:bgPr>
        <a:blipFill rotWithShape="1">
          <a:blip r:embed="rId2">
            <a:alphaModFix/>
          </a:blip>
          <a:tile tx="0" ty="0" sx="50000" sy="50000" flip="none" algn="tl"/>
        </a:blipFill>
        <a:effectLst/>
      </p:bgPr>
    </p:bg>
    <p:spTree>
      <p:nvGrpSpPr>
        <p:cNvPr id="1" name="Shape 48"/>
        <p:cNvGrpSpPr/>
        <p:nvPr/>
      </p:nvGrpSpPr>
      <p:grpSpPr>
        <a:xfrm>
          <a:off x="0" y="0"/>
          <a:ext cx="0" cy="0"/>
          <a:chOff x="0" y="0"/>
          <a:chExt cx="0" cy="0"/>
        </a:xfrm>
      </p:grpSpPr>
      <p:sp>
        <p:nvSpPr>
          <p:cNvPr id="49" name="Google Shape;49;p6"/>
          <p:cNvSpPr txBox="1">
            <a:spLocks noGrp="1"/>
          </p:cNvSpPr>
          <p:nvPr>
            <p:ph type="title"/>
          </p:nvPr>
        </p:nvSpPr>
        <p:spPr>
          <a:xfrm>
            <a:off x="457200" y="273050"/>
            <a:ext cx="8229600" cy="114300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4100"/>
              <a:buFont typeface="Rambl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6"/>
          <p:cNvSpPr txBox="1">
            <a:spLocks noGrp="1"/>
          </p:cNvSpPr>
          <p:nvPr>
            <p:ph type="body" idx="1"/>
          </p:nvPr>
        </p:nvSpPr>
        <p:spPr>
          <a:xfrm>
            <a:off x="457200" y="5410200"/>
            <a:ext cx="4040188" cy="762000"/>
          </a:xfrm>
          <a:prstGeom prst="rect">
            <a:avLst/>
          </a:prstGeom>
          <a:solidFill>
            <a:schemeClr val="accent1"/>
          </a:solidFill>
          <a:ln w="9650" cap="flat" cmpd="sng">
            <a:solidFill>
              <a:schemeClr val="accent1"/>
            </a:solidFill>
            <a:prstDash val="solid"/>
            <a:miter lim="800000"/>
            <a:headEnd type="none" w="sm" len="sm"/>
            <a:tailEnd type="none" w="sm" len="sm"/>
          </a:ln>
        </p:spPr>
        <p:txBody>
          <a:bodyPr spcFirstLastPara="1" wrap="square" lIns="182875" tIns="45700" rIns="91425" bIns="45700" anchor="ctr" anchorCtr="0"/>
          <a:lstStyle>
            <a:lvl1pPr marL="457200" lvl="0" indent="-228600" algn="l">
              <a:spcBef>
                <a:spcPts val="400"/>
              </a:spcBef>
              <a:spcAft>
                <a:spcPts val="0"/>
              </a:spcAft>
              <a:buSzPts val="1632"/>
              <a:buNone/>
              <a:defRPr sz="2400" b="0">
                <a:solidFill>
                  <a:schemeClr val="lt1"/>
                </a:solidFill>
              </a:defRPr>
            </a:lvl1pPr>
            <a:lvl2pPr marL="914400" lvl="1" indent="-228600" algn="l">
              <a:spcBef>
                <a:spcPts val="324"/>
              </a:spcBef>
              <a:spcAft>
                <a:spcPts val="0"/>
              </a:spcAft>
              <a:buSzPts val="2000"/>
              <a:buNone/>
              <a:defRPr sz="2000" b="1"/>
            </a:lvl2pPr>
            <a:lvl3pPr marL="1371600" lvl="2" indent="-228600" algn="l">
              <a:spcBef>
                <a:spcPts val="350"/>
              </a:spcBef>
              <a:spcAft>
                <a:spcPts val="0"/>
              </a:spcAft>
              <a:buSzPts val="1800"/>
              <a:buNone/>
              <a:defRPr sz="1800" b="1"/>
            </a:lvl3pPr>
            <a:lvl4pPr marL="1828800" lvl="3" indent="-228600" algn="l">
              <a:spcBef>
                <a:spcPts val="350"/>
              </a:spcBef>
              <a:spcAft>
                <a:spcPts val="0"/>
              </a:spcAft>
              <a:buSzPts val="1600"/>
              <a:buNone/>
              <a:defRPr sz="1600" b="1"/>
            </a:lvl4pPr>
            <a:lvl5pPr marL="2286000" lvl="4" indent="-228600" algn="l">
              <a:spcBef>
                <a:spcPts val="350"/>
              </a:spcBef>
              <a:spcAft>
                <a:spcPts val="0"/>
              </a:spcAft>
              <a:buSzPts val="1600"/>
              <a:buNone/>
              <a:defRPr sz="1600" b="1"/>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1" name="Google Shape;51;p6"/>
          <p:cNvSpPr txBox="1">
            <a:spLocks noGrp="1"/>
          </p:cNvSpPr>
          <p:nvPr>
            <p:ph type="body" idx="2"/>
          </p:nvPr>
        </p:nvSpPr>
        <p:spPr>
          <a:xfrm>
            <a:off x="4645026" y="5410200"/>
            <a:ext cx="4041775" cy="762000"/>
          </a:xfrm>
          <a:prstGeom prst="rect">
            <a:avLst/>
          </a:prstGeom>
          <a:solidFill>
            <a:schemeClr val="accent1"/>
          </a:solidFill>
          <a:ln w="9650" cap="flat" cmpd="sng">
            <a:solidFill>
              <a:schemeClr val="accent1"/>
            </a:solidFill>
            <a:prstDash val="solid"/>
            <a:miter lim="800000"/>
            <a:headEnd type="none" w="sm" len="sm"/>
            <a:tailEnd type="none" w="sm" len="sm"/>
          </a:ln>
        </p:spPr>
        <p:txBody>
          <a:bodyPr spcFirstLastPara="1" wrap="square" lIns="182875" tIns="45700" rIns="91425" bIns="45700" anchor="ctr" anchorCtr="0"/>
          <a:lstStyle>
            <a:lvl1pPr marL="457200" lvl="0" indent="-228600" algn="l">
              <a:spcBef>
                <a:spcPts val="400"/>
              </a:spcBef>
              <a:spcAft>
                <a:spcPts val="0"/>
              </a:spcAft>
              <a:buSzPts val="1632"/>
              <a:buNone/>
              <a:defRPr sz="2400" b="0">
                <a:solidFill>
                  <a:schemeClr val="lt1"/>
                </a:solidFill>
              </a:defRPr>
            </a:lvl1pPr>
            <a:lvl2pPr marL="914400" lvl="1" indent="-228600" algn="l">
              <a:spcBef>
                <a:spcPts val="324"/>
              </a:spcBef>
              <a:spcAft>
                <a:spcPts val="0"/>
              </a:spcAft>
              <a:buSzPts val="2000"/>
              <a:buNone/>
              <a:defRPr sz="2000" b="1"/>
            </a:lvl2pPr>
            <a:lvl3pPr marL="1371600" lvl="2" indent="-228600" algn="l">
              <a:spcBef>
                <a:spcPts val="350"/>
              </a:spcBef>
              <a:spcAft>
                <a:spcPts val="0"/>
              </a:spcAft>
              <a:buSzPts val="1800"/>
              <a:buNone/>
              <a:defRPr sz="1800" b="1"/>
            </a:lvl3pPr>
            <a:lvl4pPr marL="1828800" lvl="3" indent="-228600" algn="l">
              <a:spcBef>
                <a:spcPts val="350"/>
              </a:spcBef>
              <a:spcAft>
                <a:spcPts val="0"/>
              </a:spcAft>
              <a:buSzPts val="1600"/>
              <a:buNone/>
              <a:defRPr sz="1600" b="1"/>
            </a:lvl4pPr>
            <a:lvl5pPr marL="2286000" lvl="4" indent="-228600" algn="l">
              <a:spcBef>
                <a:spcPts val="350"/>
              </a:spcBef>
              <a:spcAft>
                <a:spcPts val="0"/>
              </a:spcAft>
              <a:buSzPts val="1600"/>
              <a:buNone/>
              <a:defRPr sz="1600" b="1"/>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2" name="Google Shape;52;p6"/>
          <p:cNvSpPr txBox="1">
            <a:spLocks noGrp="1"/>
          </p:cNvSpPr>
          <p:nvPr>
            <p:ph type="body" idx="3"/>
          </p:nvPr>
        </p:nvSpPr>
        <p:spPr>
          <a:xfrm>
            <a:off x="457200" y="1444294"/>
            <a:ext cx="4040188" cy="3941763"/>
          </a:xfrm>
          <a:prstGeom prst="rect">
            <a:avLst/>
          </a:prstGeom>
          <a:noFill/>
          <a:ln>
            <a:noFill/>
          </a:ln>
        </p:spPr>
        <p:txBody>
          <a:bodyPr spcFirstLastPara="1" wrap="square" lIns="91425" tIns="45700" rIns="91425" bIns="45700" anchor="t" anchorCtr="0"/>
          <a:lstStyle>
            <a:lvl1pPr marL="457200" lvl="0" indent="-332232" algn="l">
              <a:spcBef>
                <a:spcPts val="400"/>
              </a:spcBef>
              <a:spcAft>
                <a:spcPts val="0"/>
              </a:spcAft>
              <a:buSzPts val="1632"/>
              <a:buChar char="▶"/>
              <a:defRPr sz="2400"/>
            </a:lvl1pPr>
            <a:lvl2pPr marL="914400" lvl="1" indent="-355600" algn="l">
              <a:spcBef>
                <a:spcPts val="324"/>
              </a:spcBef>
              <a:spcAft>
                <a:spcPts val="0"/>
              </a:spcAft>
              <a:buSzPts val="2000"/>
              <a:buChar char="◦"/>
              <a:defRPr sz="2000"/>
            </a:lvl2pPr>
            <a:lvl3pPr marL="1371600" lvl="2" indent="-342900" algn="l">
              <a:spcBef>
                <a:spcPts val="350"/>
              </a:spcBef>
              <a:spcAft>
                <a:spcPts val="0"/>
              </a:spcAft>
              <a:buSzPts val="1800"/>
              <a:buChar char="⚫"/>
              <a:defRPr sz="1800"/>
            </a:lvl3pPr>
            <a:lvl4pPr marL="1828800" lvl="3" indent="-330200" algn="l">
              <a:spcBef>
                <a:spcPts val="350"/>
              </a:spcBef>
              <a:spcAft>
                <a:spcPts val="0"/>
              </a:spcAft>
              <a:buSzPts val="1600"/>
              <a:buChar char="⚫"/>
              <a:defRPr sz="1600"/>
            </a:lvl4pPr>
            <a:lvl5pPr marL="2286000" lvl="4" indent="-330200" algn="l">
              <a:spcBef>
                <a:spcPts val="350"/>
              </a:spcBef>
              <a:spcAft>
                <a:spcPts val="0"/>
              </a:spcAft>
              <a:buSzPts val="1600"/>
              <a:buChar char="⚫"/>
              <a:defRPr sz="16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3" name="Google Shape;53;p6"/>
          <p:cNvSpPr txBox="1">
            <a:spLocks noGrp="1"/>
          </p:cNvSpPr>
          <p:nvPr>
            <p:ph type="body" idx="4"/>
          </p:nvPr>
        </p:nvSpPr>
        <p:spPr>
          <a:xfrm>
            <a:off x="4645025" y="1444294"/>
            <a:ext cx="4041775" cy="3941763"/>
          </a:xfrm>
          <a:prstGeom prst="rect">
            <a:avLst/>
          </a:prstGeom>
          <a:noFill/>
          <a:ln>
            <a:noFill/>
          </a:ln>
        </p:spPr>
        <p:txBody>
          <a:bodyPr spcFirstLastPara="1" wrap="square" lIns="91425" tIns="45700" rIns="91425" bIns="45700" anchor="t" anchorCtr="0"/>
          <a:lstStyle>
            <a:lvl1pPr marL="457200" lvl="0" indent="-332232" algn="l">
              <a:spcBef>
                <a:spcPts val="0"/>
              </a:spcBef>
              <a:spcAft>
                <a:spcPts val="0"/>
              </a:spcAft>
              <a:buSzPts val="1632"/>
              <a:buChar char="▶"/>
              <a:defRPr sz="2400"/>
            </a:lvl1pPr>
            <a:lvl2pPr marL="914400" lvl="1" indent="-355600" algn="l">
              <a:spcBef>
                <a:spcPts val="324"/>
              </a:spcBef>
              <a:spcAft>
                <a:spcPts val="0"/>
              </a:spcAft>
              <a:buSzPts val="2000"/>
              <a:buChar char="◦"/>
              <a:defRPr sz="2000"/>
            </a:lvl2pPr>
            <a:lvl3pPr marL="1371600" lvl="2" indent="-342900" algn="l">
              <a:spcBef>
                <a:spcPts val="350"/>
              </a:spcBef>
              <a:spcAft>
                <a:spcPts val="0"/>
              </a:spcAft>
              <a:buSzPts val="1800"/>
              <a:buChar char="⚫"/>
              <a:defRPr sz="1800"/>
            </a:lvl3pPr>
            <a:lvl4pPr marL="1828800" lvl="3" indent="-330200" algn="l">
              <a:spcBef>
                <a:spcPts val="350"/>
              </a:spcBef>
              <a:spcAft>
                <a:spcPts val="0"/>
              </a:spcAft>
              <a:buSzPts val="1600"/>
              <a:buChar char="⚫"/>
              <a:defRPr sz="1600"/>
            </a:lvl4pPr>
            <a:lvl5pPr marL="2286000" lvl="4" indent="-330200" algn="l">
              <a:spcBef>
                <a:spcPts val="350"/>
              </a:spcBef>
              <a:spcAft>
                <a:spcPts val="0"/>
              </a:spcAft>
              <a:buSzPts val="1600"/>
              <a:buChar char="⚫"/>
              <a:defRPr sz="16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4" name="Google Shape;54;p6"/>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6"/>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6"/>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57"/>
        <p:cNvGrpSpPr/>
        <p:nvPr/>
      </p:nvGrpSpPr>
      <p:grpSpPr>
        <a:xfrm>
          <a:off x="0" y="0"/>
          <a:ext cx="0" cy="0"/>
          <a:chOff x="0" y="0"/>
          <a:chExt cx="0" cy="0"/>
        </a:xfrm>
      </p:grpSpPr>
      <p:sp>
        <p:nvSpPr>
          <p:cNvPr id="58" name="Google Shape;58;p7"/>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7"/>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1" name="Google Shape;6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8"/>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8"/>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8"/>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bg>
      <p:bgPr>
        <a:blipFill rotWithShape="1">
          <a:blip r:embed="rId2">
            <a:alphaModFix/>
          </a:blip>
          <a:tile tx="0" ty="0" sx="50000" sy="50000" flip="none" algn="tl"/>
        </a:blipFill>
        <a:effectLst/>
      </p:bgPr>
    </p:bg>
    <p:spTree>
      <p:nvGrpSpPr>
        <p:cNvPr id="1" name="Shape 66"/>
        <p:cNvGrpSpPr/>
        <p:nvPr/>
      </p:nvGrpSpPr>
      <p:grpSpPr>
        <a:xfrm>
          <a:off x="0" y="0"/>
          <a:ext cx="0" cy="0"/>
          <a:chOff x="0" y="0"/>
          <a:chExt cx="0" cy="0"/>
        </a:xfrm>
      </p:grpSpPr>
      <p:sp>
        <p:nvSpPr>
          <p:cNvPr id="67" name="Google Shape;67;p9"/>
          <p:cNvSpPr txBox="1">
            <a:spLocks noGrp="1"/>
          </p:cNvSpPr>
          <p:nvPr>
            <p:ph type="title"/>
          </p:nvPr>
        </p:nvSpPr>
        <p:spPr>
          <a:xfrm>
            <a:off x="914400" y="4876800"/>
            <a:ext cx="7481776" cy="457200"/>
          </a:xfrm>
          <a:prstGeom prst="rect">
            <a:avLst/>
          </a:prstGeom>
          <a:noFill/>
          <a:ln>
            <a:noFill/>
          </a:ln>
        </p:spPr>
        <p:txBody>
          <a:bodyPr spcFirstLastPara="1" wrap="square" lIns="91425" tIns="45700" rIns="91425" bIns="45700" anchor="t" anchorCtr="0"/>
          <a:lstStyle>
            <a:lvl1pPr lvl="0" algn="r">
              <a:spcBef>
                <a:spcPts val="0"/>
              </a:spcBef>
              <a:spcAft>
                <a:spcPts val="0"/>
              </a:spcAft>
              <a:buClr>
                <a:schemeClr val="accent1"/>
              </a:buClr>
              <a:buSzPts val="2500"/>
              <a:buFont typeface="Rambla"/>
              <a:buNone/>
              <a:defRPr sz="25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9"/>
          <p:cNvSpPr txBox="1">
            <a:spLocks noGrp="1"/>
          </p:cNvSpPr>
          <p:nvPr>
            <p:ph type="body" idx="1"/>
          </p:nvPr>
        </p:nvSpPr>
        <p:spPr>
          <a:xfrm>
            <a:off x="4419600" y="5355102"/>
            <a:ext cx="3974592" cy="914400"/>
          </a:xfrm>
          <a:prstGeom prst="rect">
            <a:avLst/>
          </a:prstGeom>
          <a:noFill/>
          <a:ln>
            <a:noFill/>
          </a:ln>
        </p:spPr>
        <p:txBody>
          <a:bodyPr spcFirstLastPara="1" wrap="square" lIns="91425" tIns="45700" rIns="91425" bIns="45700" anchor="t" anchorCtr="0"/>
          <a:lstStyle>
            <a:lvl1pPr marL="457200" lvl="0" indent="-228600" algn="r">
              <a:spcBef>
                <a:spcPts val="400"/>
              </a:spcBef>
              <a:spcAft>
                <a:spcPts val="0"/>
              </a:spcAft>
              <a:buSzPts val="1088"/>
              <a:buNone/>
              <a:defRPr sz="1600"/>
            </a:lvl1pPr>
            <a:lvl2pPr marL="914400" lvl="1" indent="-228600" algn="l">
              <a:spcBef>
                <a:spcPts val="324"/>
              </a:spcBef>
              <a:spcAft>
                <a:spcPts val="0"/>
              </a:spcAft>
              <a:buSzPts val="1200"/>
              <a:buNone/>
              <a:defRPr sz="1200"/>
            </a:lvl2pPr>
            <a:lvl3pPr marL="1371600" lvl="2" indent="-228600" algn="l">
              <a:spcBef>
                <a:spcPts val="350"/>
              </a:spcBef>
              <a:spcAft>
                <a:spcPts val="0"/>
              </a:spcAft>
              <a:buSzPts val="1000"/>
              <a:buNone/>
              <a:defRPr sz="1000"/>
            </a:lvl3pPr>
            <a:lvl4pPr marL="1828800" lvl="3" indent="-228600" algn="l">
              <a:spcBef>
                <a:spcPts val="350"/>
              </a:spcBef>
              <a:spcAft>
                <a:spcPts val="0"/>
              </a:spcAft>
              <a:buSzPts val="900"/>
              <a:buNone/>
              <a:defRPr sz="900"/>
            </a:lvl4pPr>
            <a:lvl5pPr marL="2286000" lvl="4" indent="-228600" algn="l">
              <a:spcBef>
                <a:spcPts val="350"/>
              </a:spcBef>
              <a:spcAft>
                <a:spcPts val="0"/>
              </a:spcAft>
              <a:buSzPts val="900"/>
              <a:buNone/>
              <a:defRPr sz="9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69" name="Google Shape;69;p9"/>
          <p:cNvSpPr txBox="1">
            <a:spLocks noGrp="1"/>
          </p:cNvSpPr>
          <p:nvPr>
            <p:ph type="body" idx="2"/>
          </p:nvPr>
        </p:nvSpPr>
        <p:spPr>
          <a:xfrm>
            <a:off x="914400" y="274320"/>
            <a:ext cx="7479792" cy="4572000"/>
          </a:xfrm>
          <a:prstGeom prst="rect">
            <a:avLst/>
          </a:prstGeom>
          <a:noFill/>
          <a:ln>
            <a:noFill/>
          </a:ln>
        </p:spPr>
        <p:txBody>
          <a:bodyPr spcFirstLastPara="1" wrap="square" lIns="91425" tIns="45700" rIns="91425" bIns="45700" anchor="t" anchorCtr="0"/>
          <a:lstStyle>
            <a:lvl1pPr marL="457200" lvl="0" indent="-366776" algn="l">
              <a:spcBef>
                <a:spcPts val="400"/>
              </a:spcBef>
              <a:spcAft>
                <a:spcPts val="0"/>
              </a:spcAft>
              <a:buSzPts val="2176"/>
              <a:buChar char="▶"/>
              <a:defRPr sz="3200"/>
            </a:lvl1pPr>
            <a:lvl2pPr marL="914400" lvl="1" indent="-406400" algn="l">
              <a:spcBef>
                <a:spcPts val="324"/>
              </a:spcBef>
              <a:spcAft>
                <a:spcPts val="0"/>
              </a:spcAft>
              <a:buSzPts val="2800"/>
              <a:buChar char="◦"/>
              <a:defRPr sz="2800"/>
            </a:lvl2pPr>
            <a:lvl3pPr marL="1371600" lvl="2" indent="-381000" algn="l">
              <a:spcBef>
                <a:spcPts val="350"/>
              </a:spcBef>
              <a:spcAft>
                <a:spcPts val="0"/>
              </a:spcAft>
              <a:buSzPts val="2400"/>
              <a:buChar char="⚫"/>
              <a:defRPr sz="2400"/>
            </a:lvl3pPr>
            <a:lvl4pPr marL="1828800" lvl="3" indent="-355600" algn="l">
              <a:spcBef>
                <a:spcPts val="350"/>
              </a:spcBef>
              <a:spcAft>
                <a:spcPts val="0"/>
              </a:spcAft>
              <a:buSzPts val="2000"/>
              <a:buChar char="⚫"/>
              <a:defRPr sz="2000"/>
            </a:lvl4pPr>
            <a:lvl5pPr marL="2286000" lvl="4" indent="-355600" algn="l">
              <a:spcBef>
                <a:spcPts val="350"/>
              </a:spcBef>
              <a:spcAft>
                <a:spcPts val="0"/>
              </a:spcAft>
              <a:buSzPts val="2000"/>
              <a:buChar char="⚫"/>
              <a:defRPr sz="20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70" name="Google Shape;70;p9"/>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9"/>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9"/>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73"/>
        <p:cNvGrpSpPr/>
        <p:nvPr/>
      </p:nvGrpSpPr>
      <p:grpSpPr>
        <a:xfrm>
          <a:off x="0" y="0"/>
          <a:ext cx="0" cy="0"/>
          <a:chOff x="0" y="0"/>
          <a:chExt cx="0" cy="0"/>
        </a:xfrm>
      </p:grpSpPr>
      <p:sp>
        <p:nvSpPr>
          <p:cNvPr id="74" name="Google Shape;74;p10"/>
          <p:cNvSpPr txBox="1">
            <a:spLocks noGrp="1"/>
          </p:cNvSpPr>
          <p:nvPr>
            <p:ph type="body" idx="1"/>
          </p:nvPr>
        </p:nvSpPr>
        <p:spPr>
          <a:xfrm>
            <a:off x="1141232" y="5443402"/>
            <a:ext cx="7162800" cy="648232"/>
          </a:xfrm>
          <a:prstGeom prst="rect">
            <a:avLst/>
          </a:prstGeom>
          <a:noFill/>
          <a:ln>
            <a:noFill/>
          </a:ln>
        </p:spPr>
        <p:txBody>
          <a:bodyPr spcFirstLastPara="1" wrap="square" lIns="91425" tIns="0" rIns="91425" bIns="45700" anchor="t" anchorCtr="0"/>
          <a:lstStyle>
            <a:lvl1pPr marL="457200" marR="18288" lvl="0" indent="-228600" algn="r">
              <a:spcBef>
                <a:spcPts val="400"/>
              </a:spcBef>
              <a:spcAft>
                <a:spcPts val="0"/>
              </a:spcAft>
              <a:buSzPts val="952"/>
              <a:buNone/>
              <a:defRPr sz="1400"/>
            </a:lvl1pPr>
            <a:lvl2pPr marL="914400" lvl="1" indent="-304800" algn="l">
              <a:spcBef>
                <a:spcPts val="324"/>
              </a:spcBef>
              <a:spcAft>
                <a:spcPts val="0"/>
              </a:spcAft>
              <a:buSzPts val="1200"/>
              <a:buChar char="◦"/>
              <a:defRPr sz="1200"/>
            </a:lvl2pPr>
            <a:lvl3pPr marL="1371600" lvl="2" indent="-292100" algn="l">
              <a:spcBef>
                <a:spcPts val="350"/>
              </a:spcBef>
              <a:spcAft>
                <a:spcPts val="0"/>
              </a:spcAft>
              <a:buSzPts val="1000"/>
              <a:buChar char="⚫"/>
              <a:defRPr sz="1000"/>
            </a:lvl3pPr>
            <a:lvl4pPr marL="1828800" lvl="3" indent="-285750" algn="l">
              <a:spcBef>
                <a:spcPts val="350"/>
              </a:spcBef>
              <a:spcAft>
                <a:spcPts val="0"/>
              </a:spcAft>
              <a:buSzPts val="900"/>
              <a:buChar char="⚫"/>
              <a:defRPr sz="900"/>
            </a:lvl4pPr>
            <a:lvl5pPr marL="2286000" lvl="4" indent="-285750" algn="l">
              <a:spcBef>
                <a:spcPts val="350"/>
              </a:spcBef>
              <a:spcAft>
                <a:spcPts val="0"/>
              </a:spcAft>
              <a:buSzPts val="900"/>
              <a:buChar char="⚫"/>
              <a:defRPr sz="9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75" name="Google Shape;75;p10"/>
          <p:cNvSpPr>
            <a:spLocks noGrp="1"/>
          </p:cNvSpPr>
          <p:nvPr>
            <p:ph type="pic" idx="2"/>
          </p:nvPr>
        </p:nvSpPr>
        <p:spPr>
          <a:xfrm>
            <a:off x="228600" y="189968"/>
            <a:ext cx="8686800" cy="438912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45700" rIns="91425" bIns="45700" anchor="t" anchorCtr="0"/>
          <a:lstStyle>
            <a:lvl1pPr marR="0" lvl="0" algn="l" rtl="0">
              <a:spcBef>
                <a:spcPts val="400"/>
              </a:spcBef>
              <a:spcAft>
                <a:spcPts val="0"/>
              </a:spcAft>
              <a:buClr>
                <a:schemeClr val="accent1"/>
              </a:buClr>
              <a:buSzPts val="2176"/>
              <a:buFont typeface="Noto Sans Symbols"/>
              <a:buNone/>
              <a:defRPr sz="3200" b="0" i="0" u="none" strike="noStrike" cap="none">
                <a:solidFill>
                  <a:schemeClr val="lt1"/>
                </a:solidFill>
                <a:latin typeface="Rambla"/>
                <a:ea typeface="Rambla"/>
                <a:cs typeface="Rambla"/>
                <a:sym typeface="Rambla"/>
              </a:defRPr>
            </a:lvl1pPr>
            <a:lvl2pPr marR="0" lvl="1" algn="l" rtl="0">
              <a:spcBef>
                <a:spcPts val="324"/>
              </a:spcBef>
              <a:spcAft>
                <a:spcPts val="0"/>
              </a:spcAft>
              <a:buClr>
                <a:schemeClr val="accent1"/>
              </a:buClr>
              <a:buSzPts val="2300"/>
              <a:buFont typeface="Verdana"/>
              <a:buChar char="◦"/>
              <a:defRPr sz="2300" b="0" i="0" u="none" strike="noStrike" cap="none">
                <a:solidFill>
                  <a:schemeClr val="lt1"/>
                </a:solidFill>
                <a:latin typeface="Rambla"/>
                <a:ea typeface="Rambla"/>
                <a:cs typeface="Rambla"/>
                <a:sym typeface="Rambla"/>
              </a:defRPr>
            </a:lvl2pPr>
            <a:lvl3pPr marR="0" lvl="2" algn="l" rtl="0">
              <a:spcBef>
                <a:spcPts val="350"/>
              </a:spcBef>
              <a:spcAft>
                <a:spcPts val="0"/>
              </a:spcAft>
              <a:buClr>
                <a:schemeClr val="accent2"/>
              </a:buClr>
              <a:buSzPts val="2100"/>
              <a:buFont typeface="Noto Sans Symbols"/>
              <a:buChar char="⚫"/>
              <a:defRPr sz="2100" b="0" i="0" u="none" strike="noStrike" cap="none">
                <a:solidFill>
                  <a:schemeClr val="lt1"/>
                </a:solidFill>
                <a:latin typeface="Rambla"/>
                <a:ea typeface="Rambla"/>
                <a:cs typeface="Rambla"/>
                <a:sym typeface="Rambla"/>
              </a:defRPr>
            </a:lvl3pPr>
            <a:lvl4pPr marR="0" lvl="3" algn="l" rtl="0">
              <a:spcBef>
                <a:spcPts val="350"/>
              </a:spcBef>
              <a:spcAft>
                <a:spcPts val="0"/>
              </a:spcAft>
              <a:buClr>
                <a:schemeClr val="accent2"/>
              </a:buClr>
              <a:buSzPts val="1900"/>
              <a:buFont typeface="Noto Sans Symbols"/>
              <a:buChar char="⚫"/>
              <a:defRPr sz="1900" b="0" i="0" u="none" strike="noStrike" cap="none">
                <a:solidFill>
                  <a:schemeClr val="lt1"/>
                </a:solidFill>
                <a:latin typeface="Rambla"/>
                <a:ea typeface="Rambla"/>
                <a:cs typeface="Rambla"/>
                <a:sym typeface="Rambla"/>
              </a:defRPr>
            </a:lvl4pPr>
            <a:lvl5pPr marR="0" lvl="4" algn="l" rtl="0">
              <a:spcBef>
                <a:spcPts val="350"/>
              </a:spcBef>
              <a:spcAft>
                <a:spcPts val="0"/>
              </a:spcAft>
              <a:buClr>
                <a:schemeClr val="accent2"/>
              </a:buClr>
              <a:buSzPts val="1800"/>
              <a:buFont typeface="Noto Sans Symbols"/>
              <a:buChar char="⚫"/>
              <a:defRPr sz="1800" b="0" i="0" u="none" strike="noStrike" cap="none">
                <a:solidFill>
                  <a:schemeClr val="lt1"/>
                </a:solidFill>
                <a:latin typeface="Rambla"/>
                <a:ea typeface="Rambla"/>
                <a:cs typeface="Rambla"/>
                <a:sym typeface="Rambla"/>
              </a:defRPr>
            </a:lvl5pPr>
            <a:lvl6pPr marR="0" lvl="5" algn="l" rtl="0">
              <a:spcBef>
                <a:spcPts val="350"/>
              </a:spcBef>
              <a:spcAft>
                <a:spcPts val="0"/>
              </a:spcAft>
              <a:buClr>
                <a:schemeClr val="accent3"/>
              </a:buClr>
              <a:buSzPts val="1800"/>
              <a:buFont typeface="Noto Sans Symbols"/>
              <a:buChar char="◾"/>
              <a:defRPr sz="1800" b="0" i="0" u="none" strike="noStrike" cap="none">
                <a:solidFill>
                  <a:schemeClr val="lt1"/>
                </a:solidFill>
                <a:latin typeface="Rambla"/>
                <a:ea typeface="Rambla"/>
                <a:cs typeface="Rambla"/>
                <a:sym typeface="Rambla"/>
              </a:defRPr>
            </a:lvl6pPr>
            <a:lvl7pPr marR="0" lvl="6" algn="l" rtl="0">
              <a:spcBef>
                <a:spcPts val="350"/>
              </a:spcBef>
              <a:spcAft>
                <a:spcPts val="0"/>
              </a:spcAft>
              <a:buClr>
                <a:schemeClr val="accent3"/>
              </a:buClr>
              <a:buSzPts val="1600"/>
              <a:buFont typeface="Noto Sans Symbols"/>
              <a:buChar char="◾"/>
              <a:defRPr sz="1600" b="0" i="0" u="none" strike="noStrike" cap="none">
                <a:solidFill>
                  <a:schemeClr val="lt1"/>
                </a:solidFill>
                <a:latin typeface="Rambla"/>
                <a:ea typeface="Rambla"/>
                <a:cs typeface="Rambla"/>
                <a:sym typeface="Rambla"/>
              </a:defRPr>
            </a:lvl7pPr>
            <a:lvl8pPr marR="0" lvl="7" algn="l" rtl="0">
              <a:spcBef>
                <a:spcPts val="350"/>
              </a:spcBef>
              <a:spcAft>
                <a:spcPts val="0"/>
              </a:spcAft>
              <a:buClr>
                <a:schemeClr val="accent3"/>
              </a:buClr>
              <a:buSzPts val="1600"/>
              <a:buFont typeface="Noto Sans Symbols"/>
              <a:buChar char="◾"/>
              <a:defRPr sz="1600" b="0" i="0" u="none" strike="noStrike" cap="none">
                <a:solidFill>
                  <a:schemeClr val="lt1"/>
                </a:solidFill>
                <a:latin typeface="Rambla"/>
                <a:ea typeface="Rambla"/>
                <a:cs typeface="Rambla"/>
                <a:sym typeface="Rambla"/>
              </a:defRPr>
            </a:lvl8pPr>
            <a:lvl9pPr marR="0" lvl="8" algn="l" rtl="0">
              <a:spcBef>
                <a:spcPts val="350"/>
              </a:spcBef>
              <a:spcAft>
                <a:spcPts val="0"/>
              </a:spcAft>
              <a:buClr>
                <a:schemeClr val="accent3"/>
              </a:buClr>
              <a:buSzPts val="1600"/>
              <a:buFont typeface="Noto Sans Symbols"/>
              <a:buChar char="◾"/>
              <a:defRPr sz="1600" b="0" i="0" u="none" strike="noStrike" cap="none">
                <a:solidFill>
                  <a:schemeClr val="lt1"/>
                </a:solidFill>
                <a:latin typeface="Rambla"/>
                <a:ea typeface="Rambla"/>
                <a:cs typeface="Rambla"/>
                <a:sym typeface="Rambla"/>
              </a:defRPr>
            </a:lvl9pPr>
          </a:lstStyle>
          <a:p>
            <a:endParaRPr/>
          </a:p>
        </p:txBody>
      </p:sp>
      <p:sp>
        <p:nvSpPr>
          <p:cNvPr id="76" name="Google Shape;76;p10"/>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0"/>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a:solidFill>
                  <a:schemeClr val="lt1"/>
                </a:solidFill>
                <a:latin typeface="Rambla"/>
                <a:ea typeface="Rambla"/>
                <a:cs typeface="Rambla"/>
                <a:sym typeface="Rambla"/>
              </a:defRPr>
            </a:lvl1pPr>
            <a:lvl2pPr marL="0" lvl="1" indent="0" algn="r">
              <a:spcBef>
                <a:spcPts val="0"/>
              </a:spcBef>
              <a:buNone/>
              <a:defRPr sz="1000" b="0">
                <a:solidFill>
                  <a:schemeClr val="lt1"/>
                </a:solidFill>
                <a:latin typeface="Rambla"/>
                <a:ea typeface="Rambla"/>
                <a:cs typeface="Rambla"/>
                <a:sym typeface="Rambla"/>
              </a:defRPr>
            </a:lvl2pPr>
            <a:lvl3pPr marL="0" lvl="2" indent="0" algn="r">
              <a:spcBef>
                <a:spcPts val="0"/>
              </a:spcBef>
              <a:buNone/>
              <a:defRPr sz="1000" b="0">
                <a:solidFill>
                  <a:schemeClr val="lt1"/>
                </a:solidFill>
                <a:latin typeface="Rambla"/>
                <a:ea typeface="Rambla"/>
                <a:cs typeface="Rambla"/>
                <a:sym typeface="Rambla"/>
              </a:defRPr>
            </a:lvl3pPr>
            <a:lvl4pPr marL="0" lvl="3" indent="0" algn="r">
              <a:spcBef>
                <a:spcPts val="0"/>
              </a:spcBef>
              <a:buNone/>
              <a:defRPr sz="1000" b="0">
                <a:solidFill>
                  <a:schemeClr val="lt1"/>
                </a:solidFill>
                <a:latin typeface="Rambla"/>
                <a:ea typeface="Rambla"/>
                <a:cs typeface="Rambla"/>
                <a:sym typeface="Rambla"/>
              </a:defRPr>
            </a:lvl4pPr>
            <a:lvl5pPr marL="0" lvl="4" indent="0" algn="r">
              <a:spcBef>
                <a:spcPts val="0"/>
              </a:spcBef>
              <a:buNone/>
              <a:defRPr sz="1000" b="0">
                <a:solidFill>
                  <a:schemeClr val="lt1"/>
                </a:solidFill>
                <a:latin typeface="Rambla"/>
                <a:ea typeface="Rambla"/>
                <a:cs typeface="Rambla"/>
                <a:sym typeface="Rambla"/>
              </a:defRPr>
            </a:lvl5pPr>
            <a:lvl6pPr marL="0" lvl="5" indent="0" algn="r">
              <a:spcBef>
                <a:spcPts val="0"/>
              </a:spcBef>
              <a:buNone/>
              <a:defRPr sz="1000" b="0">
                <a:solidFill>
                  <a:schemeClr val="lt1"/>
                </a:solidFill>
                <a:latin typeface="Rambla"/>
                <a:ea typeface="Rambla"/>
                <a:cs typeface="Rambla"/>
                <a:sym typeface="Rambla"/>
              </a:defRPr>
            </a:lvl6pPr>
            <a:lvl7pPr marL="0" lvl="6" indent="0" algn="r">
              <a:spcBef>
                <a:spcPts val="0"/>
              </a:spcBef>
              <a:buNone/>
              <a:defRPr sz="1000" b="0">
                <a:solidFill>
                  <a:schemeClr val="lt1"/>
                </a:solidFill>
                <a:latin typeface="Rambla"/>
                <a:ea typeface="Rambla"/>
                <a:cs typeface="Rambla"/>
                <a:sym typeface="Rambla"/>
              </a:defRPr>
            </a:lvl7pPr>
            <a:lvl8pPr marL="0" lvl="7" indent="0" algn="r">
              <a:spcBef>
                <a:spcPts val="0"/>
              </a:spcBef>
              <a:buNone/>
              <a:defRPr sz="1000" b="0">
                <a:solidFill>
                  <a:schemeClr val="lt1"/>
                </a:solidFill>
                <a:latin typeface="Rambla"/>
                <a:ea typeface="Rambla"/>
                <a:cs typeface="Rambla"/>
                <a:sym typeface="Rambla"/>
              </a:defRPr>
            </a:lvl8pPr>
            <a:lvl9pPr marL="0" lvl="8" indent="0" algn="r">
              <a:spcBef>
                <a:spcPts val="0"/>
              </a:spcBef>
              <a:buNone/>
              <a:defRPr sz="1000" b="0">
                <a:solidFill>
                  <a:schemeClr val="lt1"/>
                </a:solidFill>
                <a:latin typeface="Rambla"/>
                <a:ea typeface="Rambla"/>
                <a:cs typeface="Rambla"/>
                <a:sym typeface="Rambla"/>
              </a:defRPr>
            </a:lvl9pPr>
          </a:lstStyle>
          <a:p>
            <a:pPr marL="0" lvl="0" indent="0" algn="r" rtl="0">
              <a:spcBef>
                <a:spcPts val="0"/>
              </a:spcBef>
              <a:spcAft>
                <a:spcPts val="0"/>
              </a:spcAft>
              <a:buNone/>
            </a:pPr>
            <a:fld id="{00000000-1234-1234-1234-123412341234}" type="slidenum">
              <a:rPr lang="en-US"/>
              <a:t>‹#›</a:t>
            </a:fld>
            <a:endParaRPr/>
          </a:p>
        </p:txBody>
      </p:sp>
      <p:sp>
        <p:nvSpPr>
          <p:cNvPr id="79" name="Google Shape;79;p10"/>
          <p:cNvSpPr txBox="1">
            <a:spLocks noGrp="1"/>
          </p:cNvSpPr>
          <p:nvPr>
            <p:ph type="title"/>
          </p:nvPr>
        </p:nvSpPr>
        <p:spPr>
          <a:xfrm>
            <a:off x="228600" y="4865122"/>
            <a:ext cx="8075432" cy="562672"/>
          </a:xfrm>
          <a:prstGeom prst="rect">
            <a:avLst/>
          </a:prstGeom>
          <a:noFill/>
          <a:ln>
            <a:noFill/>
          </a:ln>
        </p:spPr>
        <p:txBody>
          <a:bodyPr spcFirstLastPara="1" wrap="square" lIns="91425" tIns="45700" rIns="91425" bIns="45700" anchor="t" anchorCtr="0"/>
          <a:lstStyle>
            <a:lvl1pPr marR="0" lvl="0" algn="r">
              <a:spcBef>
                <a:spcPts val="0"/>
              </a:spcBef>
              <a:spcAft>
                <a:spcPts val="0"/>
              </a:spcAft>
              <a:buClr>
                <a:schemeClr val="accent1"/>
              </a:buClr>
              <a:buSzPts val="3000"/>
              <a:buFont typeface="Rambla"/>
              <a:buNone/>
              <a:defRPr sz="30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0"/>
          <p:cNvSpPr/>
          <p:nvPr/>
        </p:nvSpPr>
        <p:spPr>
          <a:xfrm>
            <a:off x="499273" y="5944936"/>
            <a:ext cx="4940624" cy="921076"/>
          </a:xfrm>
          <a:custGeom>
            <a:avLst/>
            <a:gdLst/>
            <a:ahLst/>
            <a:cxnLst/>
            <a:rect l="l" t="t" r="r" b="b"/>
            <a:pathLst>
              <a:path w="7485" h="337" extrusionOk="0">
                <a:moveTo>
                  <a:pt x="0" y="2"/>
                </a:moveTo>
                <a:lnTo>
                  <a:pt x="7485" y="337"/>
                </a:lnTo>
                <a:lnTo>
                  <a:pt x="5558" y="337"/>
                </a:lnTo>
                <a:lnTo>
                  <a:pt x="1" y="0"/>
                </a:lnTo>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Rambla"/>
              <a:ea typeface="Rambla"/>
              <a:cs typeface="Rambla"/>
              <a:sym typeface="Rambla"/>
            </a:endParaRPr>
          </a:p>
        </p:txBody>
      </p:sp>
      <p:sp>
        <p:nvSpPr>
          <p:cNvPr id="81" name="Google Shape;81;p10"/>
          <p:cNvSpPr/>
          <p:nvPr/>
        </p:nvSpPr>
        <p:spPr>
          <a:xfrm>
            <a:off x="485717" y="5939011"/>
            <a:ext cx="3690451" cy="933450"/>
          </a:xfrm>
          <a:custGeom>
            <a:avLst/>
            <a:gdLst/>
            <a:ahLst/>
            <a:cxnLst/>
            <a:rect l="l" t="t" r="r" b="b"/>
            <a:pathLst>
              <a:path w="5591" h="588" extrusionOk="0">
                <a:moveTo>
                  <a:pt x="0" y="0"/>
                </a:moveTo>
                <a:lnTo>
                  <a:pt x="5591" y="585"/>
                </a:lnTo>
                <a:lnTo>
                  <a:pt x="4415" y="588"/>
                </a:lnTo>
                <a:lnTo>
                  <a:pt x="12" y="4"/>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Rambla"/>
              <a:ea typeface="Rambla"/>
              <a:cs typeface="Rambla"/>
              <a:sym typeface="Rambla"/>
            </a:endParaRPr>
          </a:p>
        </p:txBody>
      </p:sp>
      <p:sp>
        <p:nvSpPr>
          <p:cNvPr id="82" name="Google Shape;82;p10"/>
          <p:cNvSpPr/>
          <p:nvPr/>
        </p:nvSpPr>
        <p:spPr>
          <a:xfrm>
            <a:off x="-6042" y="5791253"/>
            <a:ext cx="3402314" cy="1080868"/>
          </a:xfrm>
          <a:prstGeom prst="rtTriangle">
            <a:avLst/>
          </a:pr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ambla"/>
              <a:ea typeface="Rambla"/>
              <a:cs typeface="Rambla"/>
              <a:sym typeface="Rambla"/>
            </a:endParaRPr>
          </a:p>
        </p:txBody>
      </p:sp>
      <p:cxnSp>
        <p:nvCxnSpPr>
          <p:cNvPr id="83" name="Google Shape;83;p10"/>
          <p:cNvCxnSpPr/>
          <p:nvPr/>
        </p:nvCxnSpPr>
        <p:spPr>
          <a:xfrm>
            <a:off x="-9237" y="5787738"/>
            <a:ext cx="3405509" cy="1084383"/>
          </a:xfrm>
          <a:prstGeom prst="straightConnector1">
            <a:avLst/>
          </a:prstGeom>
          <a:noFill/>
          <a:ln w="12050" cap="flat" cmpd="sng">
            <a:solidFill>
              <a:srgbClr val="93C5D8"/>
            </a:solidFill>
            <a:prstDash val="solid"/>
            <a:miter lim="800000"/>
            <a:headEnd type="none" w="sm" len="sm"/>
            <a:tailEnd type="none" w="sm" len="sm"/>
          </a:ln>
        </p:spPr>
      </p:cxnSp>
      <p:sp>
        <p:nvSpPr>
          <p:cNvPr id="84" name="Google Shape;84;p10"/>
          <p:cNvSpPr/>
          <p:nvPr/>
        </p:nvSpPr>
        <p:spPr>
          <a:xfrm>
            <a:off x="8664112" y="4988440"/>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Rambla"/>
              <a:ea typeface="Rambla"/>
              <a:cs typeface="Rambla"/>
              <a:sym typeface="Rambla"/>
            </a:endParaRPr>
          </a:p>
        </p:txBody>
      </p:sp>
      <p:sp>
        <p:nvSpPr>
          <p:cNvPr id="85" name="Google Shape;85;p10"/>
          <p:cNvSpPr/>
          <p:nvPr/>
        </p:nvSpPr>
        <p:spPr>
          <a:xfrm>
            <a:off x="8477696" y="4988440"/>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Rambla"/>
              <a:ea typeface="Rambla"/>
              <a:cs typeface="Rambla"/>
              <a:sym typeface="Rambl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499273" y="5944936"/>
            <a:ext cx="4940624" cy="921076"/>
          </a:xfrm>
          <a:custGeom>
            <a:avLst/>
            <a:gdLst/>
            <a:ahLst/>
            <a:cxnLst/>
            <a:rect l="l" t="t" r="r" b="b"/>
            <a:pathLst>
              <a:path w="7485" h="337" extrusionOk="0">
                <a:moveTo>
                  <a:pt x="0" y="2"/>
                </a:moveTo>
                <a:lnTo>
                  <a:pt x="7485" y="337"/>
                </a:lnTo>
                <a:lnTo>
                  <a:pt x="5558" y="337"/>
                </a:lnTo>
                <a:lnTo>
                  <a:pt x="1" y="0"/>
                </a:lnTo>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ambla"/>
              <a:ea typeface="Rambla"/>
              <a:cs typeface="Rambla"/>
              <a:sym typeface="Rambla"/>
            </a:endParaRPr>
          </a:p>
        </p:txBody>
      </p:sp>
      <p:sp>
        <p:nvSpPr>
          <p:cNvPr id="7" name="Google Shape;7;p1"/>
          <p:cNvSpPr/>
          <p:nvPr/>
        </p:nvSpPr>
        <p:spPr>
          <a:xfrm>
            <a:off x="485717" y="5939011"/>
            <a:ext cx="3690451" cy="933450"/>
          </a:xfrm>
          <a:custGeom>
            <a:avLst/>
            <a:gdLst/>
            <a:ahLst/>
            <a:cxnLst/>
            <a:rect l="l" t="t" r="r" b="b"/>
            <a:pathLst>
              <a:path w="5591" h="588" extrusionOk="0">
                <a:moveTo>
                  <a:pt x="0" y="0"/>
                </a:moveTo>
                <a:lnTo>
                  <a:pt x="5591" y="585"/>
                </a:lnTo>
                <a:lnTo>
                  <a:pt x="4415" y="588"/>
                </a:lnTo>
                <a:lnTo>
                  <a:pt x="12" y="4"/>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ambla"/>
              <a:ea typeface="Rambla"/>
              <a:cs typeface="Rambla"/>
              <a:sym typeface="Rambla"/>
            </a:endParaRPr>
          </a:p>
        </p:txBody>
      </p:sp>
      <p:sp>
        <p:nvSpPr>
          <p:cNvPr id="8" name="Google Shape;8;p1"/>
          <p:cNvSpPr/>
          <p:nvPr/>
        </p:nvSpPr>
        <p:spPr>
          <a:xfrm>
            <a:off x="-6042" y="5791253"/>
            <a:ext cx="3402314" cy="1080868"/>
          </a:xfrm>
          <a:prstGeom prst="rtTriangle">
            <a:avLst/>
          </a:prstGeom>
          <a:blipFill rotWithShape="1">
            <a:blip r:embed="rId13">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ambla"/>
              <a:ea typeface="Rambla"/>
              <a:cs typeface="Rambla"/>
              <a:sym typeface="Rambla"/>
            </a:endParaRPr>
          </a:p>
        </p:txBody>
      </p:sp>
      <p:cxnSp>
        <p:nvCxnSpPr>
          <p:cNvPr id="9" name="Google Shape;9;p1"/>
          <p:cNvCxnSpPr/>
          <p:nvPr/>
        </p:nvCxnSpPr>
        <p:spPr>
          <a:xfrm>
            <a:off x="-9237" y="5787738"/>
            <a:ext cx="3405509" cy="1084383"/>
          </a:xfrm>
          <a:prstGeom prst="straightConnector1">
            <a:avLst/>
          </a:prstGeom>
          <a:noFill/>
          <a:ln w="12050" cap="flat" cmpd="sng">
            <a:solidFill>
              <a:srgbClr val="93C5D8"/>
            </a:solidFill>
            <a:prstDash val="solid"/>
            <a:miter lim="800000"/>
            <a:headEnd type="none" w="sm" len="sm"/>
            <a:tailEnd type="none" w="sm" len="sm"/>
          </a:ln>
        </p:spPr>
      </p:cxnSp>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dk2"/>
              </a:buClr>
              <a:buSzPts val="4100"/>
              <a:buFont typeface="Rambla"/>
              <a:buNone/>
              <a:defRPr sz="4100" b="1" i="0" u="none" strike="noStrike" cap="none">
                <a:solidFill>
                  <a:schemeClr val="dk2"/>
                </a:solidFill>
                <a:latin typeface="Rambla"/>
                <a:ea typeface="Rambla"/>
                <a:cs typeface="Rambla"/>
                <a:sym typeface="Rambl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lstStyle>
            <a:lvl1pPr marL="457200" marR="0" lvl="0" indent="-345186" algn="l" rtl="0">
              <a:spcBef>
                <a:spcPts val="400"/>
              </a:spcBef>
              <a:spcAft>
                <a:spcPts val="0"/>
              </a:spcAft>
              <a:buClr>
                <a:schemeClr val="accent1"/>
              </a:buClr>
              <a:buSzPts val="1836"/>
              <a:buFont typeface="Noto Sans Symbols"/>
              <a:buChar char="▶"/>
              <a:defRPr sz="2700" b="0" i="0" u="none" strike="noStrike" cap="none">
                <a:solidFill>
                  <a:schemeClr val="dk1"/>
                </a:solidFill>
                <a:latin typeface="Rambla"/>
                <a:ea typeface="Rambla"/>
                <a:cs typeface="Rambla"/>
                <a:sym typeface="Rambla"/>
              </a:defRPr>
            </a:lvl1pPr>
            <a:lvl2pPr marL="914400" marR="0" lvl="1" indent="-374650" algn="l" rtl="0">
              <a:spcBef>
                <a:spcPts val="324"/>
              </a:spcBef>
              <a:spcAft>
                <a:spcPts val="0"/>
              </a:spcAft>
              <a:buClr>
                <a:schemeClr val="accent1"/>
              </a:buClr>
              <a:buSzPts val="2300"/>
              <a:buFont typeface="Verdana"/>
              <a:buChar char="◦"/>
              <a:defRPr sz="2300" b="0" i="0" u="none" strike="noStrike" cap="none">
                <a:solidFill>
                  <a:schemeClr val="dk1"/>
                </a:solidFill>
                <a:latin typeface="Rambla"/>
                <a:ea typeface="Rambla"/>
                <a:cs typeface="Rambla"/>
                <a:sym typeface="Rambla"/>
              </a:defRPr>
            </a:lvl2pPr>
            <a:lvl3pPr marL="1371600" marR="0" lvl="2" indent="-361950" algn="l" rtl="0">
              <a:spcBef>
                <a:spcPts val="350"/>
              </a:spcBef>
              <a:spcAft>
                <a:spcPts val="0"/>
              </a:spcAft>
              <a:buClr>
                <a:schemeClr val="accent2"/>
              </a:buClr>
              <a:buSzPts val="2100"/>
              <a:buFont typeface="Noto Sans Symbols"/>
              <a:buChar char="⚫"/>
              <a:defRPr sz="2100" b="0" i="0" u="none" strike="noStrike" cap="none">
                <a:solidFill>
                  <a:schemeClr val="dk1"/>
                </a:solidFill>
                <a:latin typeface="Rambla"/>
                <a:ea typeface="Rambla"/>
                <a:cs typeface="Rambla"/>
                <a:sym typeface="Rambla"/>
              </a:defRPr>
            </a:lvl3pPr>
            <a:lvl4pPr marL="1828800" marR="0" lvl="3" indent="-349250" algn="l" rtl="0">
              <a:spcBef>
                <a:spcPts val="350"/>
              </a:spcBef>
              <a:spcAft>
                <a:spcPts val="0"/>
              </a:spcAft>
              <a:buClr>
                <a:schemeClr val="accent2"/>
              </a:buClr>
              <a:buSzPts val="1900"/>
              <a:buFont typeface="Noto Sans Symbols"/>
              <a:buChar char="⚫"/>
              <a:defRPr sz="1900" b="0" i="0" u="none" strike="noStrike" cap="none">
                <a:solidFill>
                  <a:schemeClr val="dk1"/>
                </a:solidFill>
                <a:latin typeface="Rambla"/>
                <a:ea typeface="Rambla"/>
                <a:cs typeface="Rambla"/>
                <a:sym typeface="Rambla"/>
              </a:defRPr>
            </a:lvl4pPr>
            <a:lvl5pPr marL="2286000" marR="0" lvl="4" indent="-342900" algn="l" rtl="0">
              <a:spcBef>
                <a:spcPts val="350"/>
              </a:spcBef>
              <a:spcAft>
                <a:spcPts val="0"/>
              </a:spcAft>
              <a:buClr>
                <a:schemeClr val="accent2"/>
              </a:buClr>
              <a:buSzPts val="1800"/>
              <a:buFont typeface="Noto Sans Symbols"/>
              <a:buChar char="⚫"/>
              <a:defRPr sz="1800" b="0" i="0" u="none" strike="noStrike" cap="none">
                <a:solidFill>
                  <a:schemeClr val="dk1"/>
                </a:solidFill>
                <a:latin typeface="Rambla"/>
                <a:ea typeface="Rambla"/>
                <a:cs typeface="Rambla"/>
                <a:sym typeface="Rambla"/>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Rambla"/>
                <a:ea typeface="Rambla"/>
                <a:cs typeface="Rambla"/>
                <a:sym typeface="Rambla"/>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12" name="Google Shape;12;p1"/>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000">
                <a:solidFill>
                  <a:schemeClr val="dk1"/>
                </a:solidFill>
                <a:latin typeface="Rambla"/>
                <a:ea typeface="Rambla"/>
                <a:cs typeface="Rambla"/>
                <a:sym typeface="Rambla"/>
              </a:defRPr>
            </a:lvl1pPr>
            <a:lvl2pPr marR="0" lvl="1"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R="0" lvl="2"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R="0" lvl="3"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R="0" lvl="4"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R="0" lvl="5"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R="0" lvl="6"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R="0" lvl="7"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R="0" lvl="8"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13" name="Google Shape;13;p1"/>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lstStyle>
            <a:lvl1pPr marR="0" lvl="0" algn="r" rtl="0">
              <a:spcBef>
                <a:spcPts val="0"/>
              </a:spcBef>
              <a:spcAft>
                <a:spcPts val="0"/>
              </a:spcAft>
              <a:buSzPts val="1400"/>
              <a:buNone/>
              <a:defRPr sz="1000">
                <a:solidFill>
                  <a:schemeClr val="dk1"/>
                </a:solidFill>
                <a:latin typeface="Rambla"/>
                <a:ea typeface="Rambla"/>
                <a:cs typeface="Rambla"/>
                <a:sym typeface="Rambla"/>
              </a:defRPr>
            </a:lvl1pPr>
            <a:lvl2pPr marR="0" lvl="1"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R="0" lvl="2"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R="0" lvl="3"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R="0" lvl="4"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R="0" lvl="5"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R="0" lvl="6"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R="0" lvl="7"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R="0" lvl="8"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14" name="Google Shape;14;p1"/>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00" b="0" u="none">
                <a:solidFill>
                  <a:schemeClr val="dk1"/>
                </a:solidFill>
                <a:latin typeface="Rambla"/>
                <a:ea typeface="Rambla"/>
                <a:cs typeface="Rambla"/>
                <a:sym typeface="Rambla"/>
              </a:defRPr>
            </a:lvl1pPr>
            <a:lvl2pPr marL="0" marR="0" lvl="1" indent="0" algn="r" rtl="0">
              <a:spcBef>
                <a:spcPts val="0"/>
              </a:spcBef>
              <a:buNone/>
              <a:defRPr sz="1000" b="0" u="none">
                <a:solidFill>
                  <a:schemeClr val="dk1"/>
                </a:solidFill>
                <a:latin typeface="Rambla"/>
                <a:ea typeface="Rambla"/>
                <a:cs typeface="Rambla"/>
                <a:sym typeface="Rambla"/>
              </a:defRPr>
            </a:lvl2pPr>
            <a:lvl3pPr marL="0" marR="0" lvl="2" indent="0" algn="r" rtl="0">
              <a:spcBef>
                <a:spcPts val="0"/>
              </a:spcBef>
              <a:buNone/>
              <a:defRPr sz="1000" b="0" u="none">
                <a:solidFill>
                  <a:schemeClr val="dk1"/>
                </a:solidFill>
                <a:latin typeface="Rambla"/>
                <a:ea typeface="Rambla"/>
                <a:cs typeface="Rambla"/>
                <a:sym typeface="Rambla"/>
              </a:defRPr>
            </a:lvl3pPr>
            <a:lvl4pPr marL="0" marR="0" lvl="3" indent="0" algn="r" rtl="0">
              <a:spcBef>
                <a:spcPts val="0"/>
              </a:spcBef>
              <a:buNone/>
              <a:defRPr sz="1000" b="0" u="none">
                <a:solidFill>
                  <a:schemeClr val="dk1"/>
                </a:solidFill>
                <a:latin typeface="Rambla"/>
                <a:ea typeface="Rambla"/>
                <a:cs typeface="Rambla"/>
                <a:sym typeface="Rambla"/>
              </a:defRPr>
            </a:lvl4pPr>
            <a:lvl5pPr marL="0" marR="0" lvl="4" indent="0" algn="r" rtl="0">
              <a:spcBef>
                <a:spcPts val="0"/>
              </a:spcBef>
              <a:buNone/>
              <a:defRPr sz="1000" b="0" u="none">
                <a:solidFill>
                  <a:schemeClr val="dk1"/>
                </a:solidFill>
                <a:latin typeface="Rambla"/>
                <a:ea typeface="Rambla"/>
                <a:cs typeface="Rambla"/>
                <a:sym typeface="Rambla"/>
              </a:defRPr>
            </a:lvl5pPr>
            <a:lvl6pPr marL="0" marR="0" lvl="5" indent="0" algn="r" rtl="0">
              <a:spcBef>
                <a:spcPts val="0"/>
              </a:spcBef>
              <a:buNone/>
              <a:defRPr sz="1000" b="0" u="none">
                <a:solidFill>
                  <a:schemeClr val="dk1"/>
                </a:solidFill>
                <a:latin typeface="Rambla"/>
                <a:ea typeface="Rambla"/>
                <a:cs typeface="Rambla"/>
                <a:sym typeface="Rambla"/>
              </a:defRPr>
            </a:lvl6pPr>
            <a:lvl7pPr marL="0" marR="0" lvl="6" indent="0" algn="r" rtl="0">
              <a:spcBef>
                <a:spcPts val="0"/>
              </a:spcBef>
              <a:buNone/>
              <a:defRPr sz="1000" b="0" u="none">
                <a:solidFill>
                  <a:schemeClr val="dk1"/>
                </a:solidFill>
                <a:latin typeface="Rambla"/>
                <a:ea typeface="Rambla"/>
                <a:cs typeface="Rambla"/>
                <a:sym typeface="Rambla"/>
              </a:defRPr>
            </a:lvl7pPr>
            <a:lvl8pPr marL="0" marR="0" lvl="7" indent="0" algn="r" rtl="0">
              <a:spcBef>
                <a:spcPts val="0"/>
              </a:spcBef>
              <a:buNone/>
              <a:defRPr sz="1000" b="0" u="none">
                <a:solidFill>
                  <a:schemeClr val="dk1"/>
                </a:solidFill>
                <a:latin typeface="Rambla"/>
                <a:ea typeface="Rambla"/>
                <a:cs typeface="Rambla"/>
                <a:sym typeface="Rambla"/>
              </a:defRPr>
            </a:lvl8pPr>
            <a:lvl9pPr marL="0" marR="0" lvl="8" indent="0" algn="r" rtl="0">
              <a:spcBef>
                <a:spcPts val="0"/>
              </a:spcBef>
              <a:buNone/>
              <a:defRPr sz="1000" b="0" u="none">
                <a:solidFill>
                  <a:schemeClr val="dk1"/>
                </a:solidFill>
                <a:latin typeface="Rambla"/>
                <a:ea typeface="Rambla"/>
                <a:cs typeface="Rambla"/>
                <a:sym typeface="Rambla"/>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3"/>
          <p:cNvSpPr txBox="1">
            <a:spLocks noGrp="1"/>
          </p:cNvSpPr>
          <p:nvPr>
            <p:ph type="ctrTitle"/>
          </p:nvPr>
        </p:nvSpPr>
        <p:spPr>
          <a:xfrm>
            <a:off x="820189" y="2942705"/>
            <a:ext cx="7772400" cy="1168977"/>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2"/>
              </a:buClr>
              <a:buSzPts val="3200"/>
              <a:buFont typeface="Rambla"/>
              <a:buNone/>
            </a:pPr>
            <a:r>
              <a:rPr lang="en-US" sz="2400" dirty="0"/>
              <a:t>BIDIRECTIONAL SPARSE FACTORISATION (BSP)</a:t>
            </a:r>
            <a:r>
              <a:rPr lang="en-US" sz="2400" b="1" dirty="0"/>
              <a:t> ALGORITHM</a:t>
            </a:r>
            <a:br>
              <a:rPr lang="en-US" sz="2400" b="1" dirty="0"/>
            </a:br>
            <a:r>
              <a:rPr lang="en-US" sz="2000" dirty="0"/>
              <a:t>Computer Science and Engineering</a:t>
            </a:r>
            <a:br>
              <a:rPr lang="en-US" sz="2000" dirty="0"/>
            </a:br>
            <a:r>
              <a:rPr lang="en-US" sz="2000" dirty="0"/>
              <a:t>3</a:t>
            </a:r>
            <a:r>
              <a:rPr lang="en-US" sz="2000" baseline="30000" dirty="0"/>
              <a:t>nd</a:t>
            </a:r>
            <a:r>
              <a:rPr lang="en-US" sz="2000" dirty="0"/>
              <a:t> year</a:t>
            </a:r>
            <a:endParaRPr sz="2000" dirty="0"/>
          </a:p>
        </p:txBody>
      </p:sp>
      <p:sp>
        <p:nvSpPr>
          <p:cNvPr id="103" name="Google Shape;103;p13"/>
          <p:cNvSpPr txBox="1">
            <a:spLocks noGrp="1"/>
          </p:cNvSpPr>
          <p:nvPr>
            <p:ph type="subTitle" idx="1"/>
          </p:nvPr>
        </p:nvSpPr>
        <p:spPr>
          <a:xfrm>
            <a:off x="632012" y="4343400"/>
            <a:ext cx="6400800" cy="1143000"/>
          </a:xfrm>
          <a:prstGeom prst="rect">
            <a:avLst/>
          </a:prstGeom>
          <a:noFill/>
          <a:ln>
            <a:noFill/>
          </a:ln>
        </p:spPr>
        <p:txBody>
          <a:bodyPr spcFirstLastPara="1" wrap="square" lIns="45700" tIns="45700" rIns="45700" bIns="45700" anchor="t" anchorCtr="0">
            <a:noAutofit/>
          </a:bodyPr>
          <a:lstStyle/>
          <a:p>
            <a:pPr marL="0" lvl="0" indent="0" algn="l" rtl="0">
              <a:lnSpc>
                <a:spcPct val="80000"/>
              </a:lnSpc>
              <a:spcBef>
                <a:spcPts val="0"/>
              </a:spcBef>
              <a:spcAft>
                <a:spcPts val="0"/>
              </a:spcAft>
              <a:buSzPts val="1010"/>
              <a:buNone/>
            </a:pPr>
            <a:r>
              <a:rPr lang="en-US" sz="1485">
                <a:solidFill>
                  <a:schemeClr val="dk1"/>
                </a:solidFill>
              </a:rPr>
              <a:t>CSE-359   PARALLEL  COMPUTING</a:t>
            </a:r>
            <a:endParaRPr/>
          </a:p>
          <a:p>
            <a:pPr marL="0" lvl="0" indent="0" algn="l" rtl="0">
              <a:lnSpc>
                <a:spcPct val="80000"/>
              </a:lnSpc>
              <a:spcBef>
                <a:spcPts val="400"/>
              </a:spcBef>
              <a:spcAft>
                <a:spcPts val="0"/>
              </a:spcAft>
              <a:buSzPts val="1010"/>
              <a:buNone/>
            </a:pPr>
            <a:r>
              <a:rPr lang="en-US" sz="1485">
                <a:solidFill>
                  <a:schemeClr val="dk1"/>
                </a:solidFill>
              </a:rPr>
              <a:t>MOHIT MALVIYA - 160001035</a:t>
            </a:r>
            <a:br>
              <a:rPr lang="en-US" sz="1485">
                <a:solidFill>
                  <a:schemeClr val="dk1"/>
                </a:solidFill>
              </a:rPr>
            </a:br>
            <a:r>
              <a:rPr lang="en-US" sz="1485">
                <a:solidFill>
                  <a:schemeClr val="dk1"/>
                </a:solidFill>
              </a:rPr>
              <a:t>PRANAY MUNDA - 160001045</a:t>
            </a:r>
            <a:br>
              <a:rPr lang="en-US" sz="1485">
                <a:solidFill>
                  <a:schemeClr val="dk1"/>
                </a:solidFill>
              </a:rPr>
            </a:br>
            <a:r>
              <a:rPr lang="en-US" sz="1485"/>
              <a:t/>
            </a:r>
            <a:br>
              <a:rPr lang="en-US" sz="1485"/>
            </a:br>
            <a:endParaRPr sz="1485"/>
          </a:p>
          <a:p>
            <a:pPr marL="0" lvl="0" indent="0" algn="l" rtl="0">
              <a:lnSpc>
                <a:spcPct val="80000"/>
              </a:lnSpc>
              <a:spcBef>
                <a:spcPts val="400"/>
              </a:spcBef>
              <a:spcAft>
                <a:spcPts val="0"/>
              </a:spcAft>
              <a:buSzPts val="1010"/>
              <a:buNone/>
            </a:pPr>
            <a:endParaRPr sz="1485"/>
          </a:p>
          <a:p>
            <a:pPr marL="0" lvl="0" indent="0" algn="l" rtl="0">
              <a:lnSpc>
                <a:spcPct val="80000"/>
              </a:lnSpc>
              <a:spcBef>
                <a:spcPts val="400"/>
              </a:spcBef>
              <a:spcAft>
                <a:spcPts val="0"/>
              </a:spcAft>
              <a:buSzPts val="1010"/>
              <a:buNone/>
            </a:pPr>
            <a:endParaRPr sz="1485"/>
          </a:p>
        </p:txBody>
      </p:sp>
      <p:sp>
        <p:nvSpPr>
          <p:cNvPr id="104" name="Google Shape;104;p13"/>
          <p:cNvSpPr txBox="1"/>
          <p:nvPr/>
        </p:nvSpPr>
        <p:spPr>
          <a:xfrm>
            <a:off x="636494" y="5486400"/>
            <a:ext cx="270138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Rambla"/>
                <a:ea typeface="Rambla"/>
                <a:cs typeface="Rambla"/>
                <a:sym typeface="Rambla"/>
              </a:rPr>
              <a:t>Under the Guidance of</a:t>
            </a:r>
            <a:endParaRPr/>
          </a:p>
          <a:p>
            <a:pPr marL="0" marR="0" lvl="0" indent="0" algn="l" rtl="0">
              <a:spcBef>
                <a:spcPts val="0"/>
              </a:spcBef>
              <a:spcAft>
                <a:spcPts val="0"/>
              </a:spcAft>
              <a:buNone/>
            </a:pPr>
            <a:r>
              <a:rPr lang="en-US" sz="1800" b="1">
                <a:solidFill>
                  <a:schemeClr val="dk1"/>
                </a:solidFill>
                <a:latin typeface="Rambla"/>
                <a:ea typeface="Rambla"/>
                <a:cs typeface="Rambla"/>
                <a:sym typeface="Rambla"/>
              </a:rPr>
              <a:t>Dr. Surya Prakash</a:t>
            </a:r>
            <a:endParaRPr sz="1800">
              <a:solidFill>
                <a:schemeClr val="dk1"/>
              </a:solidFill>
              <a:latin typeface="Rambla"/>
              <a:ea typeface="Rambla"/>
              <a:cs typeface="Rambla"/>
              <a:sym typeface="Rambla"/>
            </a:endParaRPr>
          </a:p>
        </p:txBody>
      </p:sp>
      <p:pic>
        <p:nvPicPr>
          <p:cNvPr id="105" name="Google Shape;105;p13" descr="D:\IIT Indore\General data\logo1.jpg"/>
          <p:cNvPicPr preferRelativeResize="0"/>
          <p:nvPr/>
        </p:nvPicPr>
        <p:blipFill rotWithShape="1">
          <a:blip r:embed="rId3">
            <a:alphaModFix/>
          </a:blip>
          <a:srcRect/>
          <a:stretch/>
        </p:blipFill>
        <p:spPr>
          <a:xfrm>
            <a:off x="3862382" y="457200"/>
            <a:ext cx="1419225" cy="1524000"/>
          </a:xfrm>
          <a:prstGeom prst="rect">
            <a:avLst/>
          </a:prstGeom>
          <a:noFill/>
          <a:ln>
            <a:noFill/>
          </a:ln>
        </p:spPr>
      </p:pic>
      <p:sp>
        <p:nvSpPr>
          <p:cNvPr id="2" name="TextBox 1"/>
          <p:cNvSpPr txBox="1"/>
          <p:nvPr/>
        </p:nvSpPr>
        <p:spPr>
          <a:xfrm>
            <a:off x="3337875" y="2469978"/>
            <a:ext cx="2502131" cy="400110"/>
          </a:xfrm>
          <a:prstGeom prst="rect">
            <a:avLst/>
          </a:prstGeom>
          <a:noFill/>
        </p:spPr>
        <p:txBody>
          <a:bodyPr wrap="square" rtlCol="0">
            <a:spAutoFit/>
          </a:bodyPr>
          <a:lstStyle/>
          <a:p>
            <a:r>
              <a:rPr lang="en-US" i="1" dirty="0" smtClean="0"/>
              <a:t>      </a:t>
            </a:r>
            <a:r>
              <a:rPr lang="en-US" sz="2000" i="1" dirty="0" smtClean="0"/>
              <a:t>Project Report</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8516" y="2443942"/>
            <a:ext cx="7830590" cy="3385542"/>
          </a:xfrm>
          <a:prstGeom prst="rect">
            <a:avLst/>
          </a:prstGeom>
          <a:noFill/>
        </p:spPr>
        <p:txBody>
          <a:bodyPr wrap="square" rtlCol="0">
            <a:spAutoFit/>
          </a:bodyPr>
          <a:lstStyle/>
          <a:p>
            <a:endParaRPr lang="en-US" sz="1800" b="1" dirty="0" smtClean="0"/>
          </a:p>
          <a:p>
            <a:endParaRPr lang="en-US" sz="1800" b="1" dirty="0"/>
          </a:p>
          <a:p>
            <a:endParaRPr lang="en-US" sz="1800" b="1" dirty="0" smtClean="0"/>
          </a:p>
          <a:p>
            <a:endParaRPr lang="en-US" sz="1800" b="1" dirty="0"/>
          </a:p>
          <a:p>
            <a:r>
              <a:rPr lang="en-US" sz="1800" b="1" dirty="0" smtClean="0"/>
              <a:t>Performance</a:t>
            </a:r>
            <a:r>
              <a:rPr lang="en-US" b="1" dirty="0" smtClean="0"/>
              <a:t>:</a:t>
            </a:r>
            <a:endParaRPr lang="en-US" b="1" dirty="0"/>
          </a:p>
          <a:p>
            <a:endParaRPr lang="en-US" b="1" dirty="0" smtClean="0"/>
          </a:p>
          <a:p>
            <a:r>
              <a:rPr lang="en-US" b="1" dirty="0" smtClean="0"/>
              <a:t>Time </a:t>
            </a:r>
            <a:r>
              <a:rPr lang="en-US" b="1" dirty="0"/>
              <a:t>Complexity: O(n*(height of the elimination tree))</a:t>
            </a:r>
            <a:endParaRPr lang="en-US" dirty="0"/>
          </a:p>
          <a:p>
            <a:r>
              <a:rPr lang="en-US" b="1" dirty="0"/>
              <a:t>Work complexity: O(n</a:t>
            </a:r>
            <a:r>
              <a:rPr lang="en-US" b="1" baseline="30000" dirty="0"/>
              <a:t>2</a:t>
            </a:r>
            <a:r>
              <a:rPr lang="en-US" b="1" dirty="0"/>
              <a:t>*(height of the elimination tree))</a:t>
            </a:r>
            <a:endParaRPr lang="en-US" dirty="0"/>
          </a:p>
          <a:p>
            <a:r>
              <a:rPr lang="en-US" b="1" dirty="0"/>
              <a:t>Speedup: O(n</a:t>
            </a:r>
            <a:r>
              <a:rPr lang="en-US" b="1" baseline="30000" dirty="0"/>
              <a:t>2</a:t>
            </a:r>
            <a:r>
              <a:rPr lang="en-US" b="1" dirty="0"/>
              <a:t>/(height of the elimination tree</a:t>
            </a:r>
            <a:r>
              <a:rPr lang="en-US" b="1" dirty="0" smtClean="0"/>
              <a:t>))</a:t>
            </a:r>
          </a:p>
          <a:p>
            <a:endParaRPr lang="en-US" b="1" dirty="0"/>
          </a:p>
          <a:p>
            <a:endParaRPr lang="en-US" sz="1800" b="1" dirty="0"/>
          </a:p>
          <a:p>
            <a:r>
              <a:rPr lang="en-US" sz="1800" b="1" dirty="0" smtClean="0"/>
              <a:t>References:</a:t>
            </a:r>
          </a:p>
          <a:p>
            <a:r>
              <a:rPr lang="en-US" sz="1800" dirty="0"/>
              <a:t>https://osnet.cs.binghamton.edu/publications/masters/gopalan97new2.pdf</a:t>
            </a:r>
          </a:p>
        </p:txBody>
      </p:sp>
      <p:graphicFrame>
        <p:nvGraphicFramePr>
          <p:cNvPr id="4" name="Table 3"/>
          <p:cNvGraphicFramePr>
            <a:graphicFrameLocks noGrp="1"/>
          </p:cNvGraphicFramePr>
          <p:nvPr>
            <p:extLst>
              <p:ext uri="{D42A27DB-BD31-4B8C-83A1-F6EECF244321}">
                <p14:modId xmlns:p14="http://schemas.microsoft.com/office/powerpoint/2010/main" val="3590808774"/>
              </p:ext>
            </p:extLst>
          </p:nvPr>
        </p:nvGraphicFramePr>
        <p:xfrm>
          <a:off x="1524000" y="1397000"/>
          <a:ext cx="6096000" cy="111252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Size of Matrix</a:t>
                      </a:r>
                      <a:endParaRPr lang="en-US" dirty="0"/>
                    </a:p>
                  </a:txBody>
                  <a:tcPr/>
                </a:tc>
                <a:tc>
                  <a:txBody>
                    <a:bodyPr/>
                    <a:lstStyle/>
                    <a:p>
                      <a:r>
                        <a:rPr lang="en-US" dirty="0" smtClean="0"/>
                        <a:t>Sequential Time</a:t>
                      </a:r>
                      <a:endParaRPr lang="en-US" dirty="0"/>
                    </a:p>
                  </a:txBody>
                  <a:tcPr/>
                </a:tc>
                <a:tc>
                  <a:txBody>
                    <a:bodyPr/>
                    <a:lstStyle/>
                    <a:p>
                      <a:r>
                        <a:rPr lang="en-US" dirty="0" smtClean="0"/>
                        <a:t>Parallel Time</a:t>
                      </a:r>
                      <a:endParaRPr lang="en-US" dirty="0"/>
                    </a:p>
                  </a:txBody>
                  <a:tcPr/>
                </a:tc>
              </a:tr>
              <a:tr h="370840">
                <a:tc>
                  <a:txBody>
                    <a:bodyPr/>
                    <a:lstStyle/>
                    <a:p>
                      <a:r>
                        <a:rPr lang="en-US" dirty="0" smtClean="0"/>
                        <a:t>4x4</a:t>
                      </a:r>
                      <a:endParaRPr lang="en-US" dirty="0"/>
                    </a:p>
                  </a:txBody>
                  <a:tcPr/>
                </a:tc>
                <a:tc>
                  <a:txBody>
                    <a:bodyPr/>
                    <a:lstStyle/>
                    <a:p>
                      <a:r>
                        <a:rPr lang="en-US" dirty="0" smtClean="0"/>
                        <a:t>0.00299074</a:t>
                      </a:r>
                      <a:endParaRPr lang="en-US" dirty="0"/>
                    </a:p>
                  </a:txBody>
                  <a:tcPr/>
                </a:tc>
                <a:tc>
                  <a:txBody>
                    <a:bodyPr/>
                    <a:lstStyle/>
                    <a:p>
                      <a:r>
                        <a:rPr lang="en-US" dirty="0" smtClean="0"/>
                        <a:t>0.00247002</a:t>
                      </a:r>
                      <a:endParaRPr lang="en-US" dirty="0"/>
                    </a:p>
                  </a:txBody>
                  <a:tcPr/>
                </a:tc>
              </a:tr>
              <a:tr h="370840">
                <a:tc>
                  <a:txBody>
                    <a:bodyPr/>
                    <a:lstStyle/>
                    <a:p>
                      <a:r>
                        <a:rPr lang="en-US" dirty="0" smtClean="0"/>
                        <a:t>5x5</a:t>
                      </a:r>
                      <a:endParaRPr lang="en-US" dirty="0"/>
                    </a:p>
                  </a:txBody>
                  <a:tcPr/>
                </a:tc>
                <a:tc>
                  <a:txBody>
                    <a:bodyPr/>
                    <a:lstStyle/>
                    <a:p>
                      <a:r>
                        <a:rPr lang="en-US" dirty="0" smtClean="0"/>
                        <a:t>0.00479307</a:t>
                      </a:r>
                      <a:endParaRPr lang="en-US" dirty="0"/>
                    </a:p>
                  </a:txBody>
                  <a:tcPr/>
                </a:tc>
                <a:tc>
                  <a:txBody>
                    <a:bodyPr/>
                    <a:lstStyle/>
                    <a:p>
                      <a:r>
                        <a:rPr lang="en-US" dirty="0" smtClean="0"/>
                        <a:t>0.00310582</a:t>
                      </a:r>
                      <a:endParaRPr lang="en-US" dirty="0"/>
                    </a:p>
                  </a:txBody>
                  <a:tcPr/>
                </a:tc>
              </a:tr>
            </a:tbl>
          </a:graphicData>
        </a:graphic>
      </p:graphicFrame>
    </p:spTree>
    <p:extLst>
      <p:ext uri="{BB962C8B-B14F-4D97-AF65-F5344CB8AC3E}">
        <p14:creationId xmlns:p14="http://schemas.microsoft.com/office/powerpoint/2010/main" val="3226273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4"/>
          <p:cNvSpPr txBox="1"/>
          <p:nvPr/>
        </p:nvSpPr>
        <p:spPr>
          <a:xfrm>
            <a:off x="685800" y="753070"/>
            <a:ext cx="7924800" cy="50325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chemeClr val="dk1"/>
                </a:solidFill>
                <a:latin typeface="Rambla"/>
                <a:ea typeface="Rambla"/>
                <a:cs typeface="Rambla"/>
                <a:sym typeface="Rambla"/>
              </a:rPr>
              <a:t>Introduction:</a:t>
            </a:r>
            <a:endParaRPr sz="2400" b="1" dirty="0">
              <a:solidFill>
                <a:schemeClr val="dk1"/>
              </a:solidFill>
              <a:latin typeface="Rambla"/>
              <a:ea typeface="Rambla"/>
              <a:cs typeface="Rambla"/>
              <a:sym typeface="Rambla"/>
            </a:endParaRPr>
          </a:p>
          <a:p>
            <a:pPr marL="0" marR="0" lvl="0" indent="0" algn="l" rtl="0">
              <a:spcBef>
                <a:spcPts val="0"/>
              </a:spcBef>
              <a:spcAft>
                <a:spcPts val="0"/>
              </a:spcAft>
              <a:buNone/>
            </a:pPr>
            <a:endParaRPr sz="1800" dirty="0">
              <a:solidFill>
                <a:schemeClr val="dk1"/>
              </a:solidFill>
              <a:latin typeface="Rambla"/>
              <a:ea typeface="Rambla"/>
              <a:cs typeface="Rambla"/>
              <a:sym typeface="Rambla"/>
            </a:endParaRPr>
          </a:p>
          <a:p>
            <a:pPr marL="0" marR="0" lvl="0" indent="0" algn="l" rtl="0">
              <a:spcBef>
                <a:spcPts val="0"/>
              </a:spcBef>
              <a:spcAft>
                <a:spcPts val="0"/>
              </a:spcAft>
              <a:buNone/>
            </a:pPr>
            <a:r>
              <a:rPr lang="en-US" sz="1800" dirty="0">
                <a:solidFill>
                  <a:schemeClr val="dk1"/>
                </a:solidFill>
                <a:latin typeface="Rambla"/>
                <a:ea typeface="Rambla"/>
                <a:cs typeface="Rambla"/>
                <a:sym typeface="Rambla"/>
              </a:rPr>
              <a:t>The problem of solving general sparse system of linear equations arises in various problems in structural </a:t>
            </a:r>
            <a:r>
              <a:rPr lang="en-US" sz="1800" dirty="0" err="1">
                <a:solidFill>
                  <a:schemeClr val="dk1"/>
                </a:solidFill>
                <a:latin typeface="Rambla"/>
                <a:ea typeface="Rambla"/>
                <a:cs typeface="Rambla"/>
                <a:sym typeface="Rambla"/>
              </a:rPr>
              <a:t>engineering,chemical</a:t>
            </a:r>
            <a:r>
              <a:rPr lang="en-US" sz="1800" dirty="0">
                <a:solidFill>
                  <a:schemeClr val="dk1"/>
                </a:solidFill>
                <a:latin typeface="Rambla"/>
                <a:ea typeface="Rambla"/>
                <a:cs typeface="Rambla"/>
                <a:sym typeface="Rambla"/>
              </a:rPr>
              <a:t> engineering and nuclear physics. So for the </a:t>
            </a:r>
            <a:r>
              <a:rPr lang="en-US" sz="1800" dirty="0" err="1">
                <a:solidFill>
                  <a:schemeClr val="dk1"/>
                </a:solidFill>
                <a:latin typeface="Rambla"/>
                <a:ea typeface="Rambla"/>
                <a:cs typeface="Rambla"/>
                <a:sym typeface="Rambla"/>
              </a:rPr>
              <a:t>project,we</a:t>
            </a:r>
            <a:r>
              <a:rPr lang="en-US" sz="1800" dirty="0">
                <a:solidFill>
                  <a:schemeClr val="dk1"/>
                </a:solidFill>
                <a:latin typeface="Rambla"/>
                <a:ea typeface="Rambla"/>
                <a:cs typeface="Rambla"/>
                <a:sym typeface="Rambla"/>
              </a:rPr>
              <a:t> consider the problem of solving general sparse system of linear equations of the form A</a:t>
            </a:r>
            <a:r>
              <a:rPr lang="en-US" sz="1800" i="1" dirty="0">
                <a:solidFill>
                  <a:schemeClr val="dk1"/>
                </a:solidFill>
                <a:latin typeface="Rambla"/>
                <a:ea typeface="Rambla"/>
                <a:cs typeface="Rambla"/>
                <a:sym typeface="Rambla"/>
              </a:rPr>
              <a:t>x</a:t>
            </a:r>
            <a:r>
              <a:rPr lang="en-US" sz="1800" dirty="0">
                <a:solidFill>
                  <a:schemeClr val="dk1"/>
                </a:solidFill>
                <a:latin typeface="Rambla"/>
                <a:ea typeface="Rambla"/>
                <a:cs typeface="Rambla"/>
                <a:sym typeface="Rambla"/>
              </a:rPr>
              <a:t>= b .A has a </a:t>
            </a:r>
            <a:r>
              <a:rPr lang="en-US" sz="1800" dirty="0" err="1">
                <a:solidFill>
                  <a:schemeClr val="dk1"/>
                </a:solidFill>
                <a:latin typeface="Rambla"/>
                <a:ea typeface="Rambla"/>
                <a:cs typeface="Rambla"/>
                <a:sym typeface="Rambla"/>
              </a:rPr>
              <a:t>generaal</a:t>
            </a:r>
            <a:r>
              <a:rPr lang="en-US" sz="1800" dirty="0">
                <a:solidFill>
                  <a:schemeClr val="dk1"/>
                </a:solidFill>
                <a:latin typeface="Rambla"/>
                <a:ea typeface="Rambla"/>
                <a:cs typeface="Rambla"/>
                <a:sym typeface="Rambla"/>
              </a:rPr>
              <a:t> structure i.e. A can be either symmetric or non symmetric in nature and is of dimension </a:t>
            </a:r>
            <a:r>
              <a:rPr lang="en-US" sz="1800" dirty="0" err="1">
                <a:solidFill>
                  <a:schemeClr val="dk1"/>
                </a:solidFill>
                <a:latin typeface="Rambla"/>
                <a:ea typeface="Rambla"/>
                <a:cs typeface="Rambla"/>
                <a:sym typeface="Rambla"/>
              </a:rPr>
              <a:t>NxN,adn</a:t>
            </a:r>
            <a:r>
              <a:rPr lang="en-US" sz="1800" dirty="0">
                <a:solidFill>
                  <a:schemeClr val="dk1"/>
                </a:solidFill>
                <a:latin typeface="Rambla"/>
                <a:ea typeface="Rambla"/>
                <a:cs typeface="Rambla"/>
                <a:sym typeface="Rambla"/>
              </a:rPr>
              <a:t> x and b are N dimensional vectors. As with the sparse symmetric coefficient matrix </a:t>
            </a:r>
            <a:r>
              <a:rPr lang="en-US" sz="1800" dirty="0" err="1">
                <a:solidFill>
                  <a:schemeClr val="dk1"/>
                </a:solidFill>
                <a:latin typeface="Rambla"/>
                <a:ea typeface="Rambla"/>
                <a:cs typeface="Rambla"/>
                <a:sym typeface="Rambla"/>
              </a:rPr>
              <a:t>case,the</a:t>
            </a:r>
            <a:r>
              <a:rPr lang="en-US" sz="1800" dirty="0">
                <a:solidFill>
                  <a:schemeClr val="dk1"/>
                </a:solidFill>
                <a:latin typeface="Rambla"/>
                <a:ea typeface="Rambla"/>
                <a:cs typeface="Rambla"/>
                <a:sym typeface="Rambla"/>
              </a:rPr>
              <a:t> traditional process for obtaining direct solution of a general sparse </a:t>
            </a:r>
            <a:r>
              <a:rPr lang="en-US" sz="1800" dirty="0" err="1">
                <a:solidFill>
                  <a:schemeClr val="dk1"/>
                </a:solidFill>
                <a:latin typeface="Rambla"/>
                <a:ea typeface="Rambla"/>
                <a:cs typeface="Rambla"/>
                <a:sym typeface="Rambla"/>
              </a:rPr>
              <a:t>sytem</a:t>
            </a:r>
            <a:r>
              <a:rPr lang="en-US" sz="1800" dirty="0">
                <a:solidFill>
                  <a:schemeClr val="dk1"/>
                </a:solidFill>
                <a:latin typeface="Rambla"/>
                <a:ea typeface="Rambla"/>
                <a:cs typeface="Rambla"/>
                <a:sym typeface="Rambla"/>
              </a:rPr>
              <a:t> of linear </a:t>
            </a:r>
            <a:r>
              <a:rPr lang="en-US" sz="1800" dirty="0" err="1" smtClean="0">
                <a:solidFill>
                  <a:schemeClr val="dk1"/>
                </a:solidFill>
                <a:latin typeface="Rambla"/>
                <a:ea typeface="Rambla"/>
                <a:cs typeface="Rambla"/>
                <a:sym typeface="Rambla"/>
              </a:rPr>
              <a:t>equation,A</a:t>
            </a:r>
            <a:r>
              <a:rPr lang="en-US" sz="1800" i="1" dirty="0" err="1" smtClean="0">
                <a:solidFill>
                  <a:schemeClr val="dk1"/>
                </a:solidFill>
                <a:latin typeface="Rambla"/>
                <a:ea typeface="Rambla"/>
                <a:cs typeface="Rambla"/>
                <a:sym typeface="Rambla"/>
              </a:rPr>
              <a:t>x</a:t>
            </a:r>
            <a:r>
              <a:rPr lang="en-US" sz="1800" dirty="0" smtClean="0">
                <a:solidFill>
                  <a:schemeClr val="dk1"/>
                </a:solidFill>
                <a:latin typeface="Rambla"/>
                <a:ea typeface="Rambla"/>
                <a:cs typeface="Rambla"/>
                <a:sym typeface="Rambla"/>
              </a:rPr>
              <a:t>=B.</a:t>
            </a:r>
          </a:p>
          <a:p>
            <a:pPr marL="0" marR="0" lvl="0" indent="0" algn="l" rtl="0">
              <a:spcBef>
                <a:spcPts val="0"/>
              </a:spcBef>
              <a:spcAft>
                <a:spcPts val="0"/>
              </a:spcAft>
              <a:buNone/>
            </a:pPr>
            <a:endParaRPr lang="en-US" sz="1800" dirty="0">
              <a:solidFill>
                <a:schemeClr val="dk1"/>
              </a:solidFill>
              <a:latin typeface="Rambla"/>
              <a:ea typeface="Rambla"/>
              <a:cs typeface="Rambla"/>
              <a:sym typeface="Rambla"/>
            </a:endParaRPr>
          </a:p>
          <a:p>
            <a:r>
              <a:rPr lang="en-US" sz="1800" dirty="0"/>
              <a:t>With A being symmetric positive definite matrix.</a:t>
            </a:r>
          </a:p>
          <a:p>
            <a:r>
              <a:rPr lang="en-US" sz="1800" dirty="0"/>
              <a:t>A = L* </a:t>
            </a:r>
            <a:r>
              <a:rPr lang="en-US" sz="1800" dirty="0" smtClean="0"/>
              <a:t>L</a:t>
            </a:r>
            <a:r>
              <a:rPr lang="en-US" sz="1800" baseline="30000" dirty="0" smtClean="0"/>
              <a:t>T</a:t>
            </a:r>
          </a:p>
          <a:p>
            <a:endParaRPr lang="en-US" sz="1800" baseline="30000" dirty="0"/>
          </a:p>
          <a:p>
            <a:r>
              <a:rPr lang="en-US" sz="1800" dirty="0"/>
              <a:t>In this project the above decomposition of a symmetric positive definite matrix into L and</a:t>
            </a:r>
          </a:p>
          <a:p>
            <a:r>
              <a:rPr lang="en-US" sz="1800" dirty="0" smtClean="0"/>
              <a:t>L</a:t>
            </a:r>
            <a:r>
              <a:rPr lang="en-US" sz="1800" baseline="30000" dirty="0" smtClean="0"/>
              <a:t>T</a:t>
            </a:r>
            <a:r>
              <a:rPr lang="en-US" sz="1800" dirty="0" smtClean="0"/>
              <a:t>  </a:t>
            </a:r>
            <a:r>
              <a:rPr lang="en-US" sz="1800" dirty="0"/>
              <a:t>is implemented using a parallel algorithm.</a:t>
            </a:r>
          </a:p>
          <a:p>
            <a:endParaRPr lang="en-US" sz="1800" dirty="0"/>
          </a:p>
          <a:p>
            <a:pPr marL="0" marR="0" lvl="0" indent="0" algn="l" rtl="0">
              <a:spcBef>
                <a:spcPts val="0"/>
              </a:spcBef>
              <a:spcAft>
                <a:spcPts val="0"/>
              </a:spcAft>
              <a:buNone/>
            </a:pPr>
            <a:endParaRPr sz="1800" dirty="0">
              <a:solidFill>
                <a:schemeClr val="dk1"/>
              </a:solidFill>
              <a:latin typeface="Rambla"/>
              <a:ea typeface="Rambla"/>
              <a:cs typeface="Rambla"/>
              <a:sym typeface="Rambla"/>
            </a:endParaRPr>
          </a:p>
          <a:p>
            <a:pPr marR="0" lvl="0" algn="l" rtl="0">
              <a:spcBef>
                <a:spcPts val="0"/>
              </a:spcBef>
              <a:spcAft>
                <a:spcPts val="0"/>
              </a:spcAft>
              <a:buClr>
                <a:schemeClr val="dk1"/>
              </a:buClr>
              <a:buSzPts val="1800"/>
            </a:pPr>
            <a:endParaRPr sz="1800" dirty="0">
              <a:solidFill>
                <a:schemeClr val="dk1"/>
              </a:solidFill>
              <a:latin typeface="Rambla"/>
              <a:ea typeface="Rambla"/>
              <a:cs typeface="Rambla"/>
              <a:sym typeface="Rambl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5"/>
          <p:cNvSpPr txBox="1">
            <a:spLocks noGrp="1"/>
          </p:cNvSpPr>
          <p:nvPr>
            <p:ph type="body" idx="1"/>
          </p:nvPr>
        </p:nvSpPr>
        <p:spPr>
          <a:xfrm>
            <a:off x="457200" y="1532128"/>
            <a:ext cx="8229600" cy="452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sz="1800" dirty="0"/>
          </a:p>
          <a:p>
            <a:pPr marL="0" lvl="0" indent="0" algn="l" rtl="0">
              <a:spcBef>
                <a:spcPts val="0"/>
              </a:spcBef>
              <a:spcAft>
                <a:spcPts val="0"/>
              </a:spcAft>
              <a:buNone/>
            </a:pPr>
            <a:endParaRPr sz="1800" dirty="0"/>
          </a:p>
          <a:p>
            <a:pPr marL="0" lvl="0" indent="0">
              <a:spcBef>
                <a:spcPts val="0"/>
              </a:spcBef>
              <a:buNone/>
            </a:pPr>
            <a:r>
              <a:rPr lang="en-US" sz="1800" dirty="0"/>
              <a:t>The BSF algorithm factorizes a g</a:t>
            </a:r>
            <a:r>
              <a:rPr lang="en-US" sz="1800" dirty="0" smtClean="0"/>
              <a:t>iven </a:t>
            </a:r>
            <a:r>
              <a:rPr lang="en-US" sz="1800" dirty="0"/>
              <a:t>a Sparse matrix which is diagonal symmetric positive definite matrix with sub-diagonal and super-diagonal, find its corresponding L matrix by </a:t>
            </a:r>
            <a:r>
              <a:rPr lang="en-US" sz="1800" dirty="0" err="1"/>
              <a:t>cholesky</a:t>
            </a:r>
            <a:r>
              <a:rPr lang="en-US" sz="1800" dirty="0"/>
              <a:t> decomposition</a:t>
            </a:r>
            <a:r>
              <a:rPr lang="en-US" sz="1800" dirty="0" smtClean="0"/>
              <a:t>.</a:t>
            </a:r>
            <a:r>
              <a:rPr lang="en-US" sz="1800" dirty="0"/>
              <a:t/>
            </a:r>
            <a:br>
              <a:rPr lang="en-US" sz="1800" dirty="0"/>
            </a:br>
            <a:r>
              <a:rPr lang="en-US" sz="1800" b="1" dirty="0" smtClean="0"/>
              <a:t>for Sequential </a:t>
            </a:r>
            <a:r>
              <a:rPr lang="en-US" sz="1800" b="1" dirty="0" err="1" smtClean="0"/>
              <a:t>implimentation</a:t>
            </a:r>
            <a:r>
              <a:rPr lang="en-US" sz="1800" b="1" dirty="0" smtClean="0"/>
              <a:t>: </a:t>
            </a:r>
          </a:p>
          <a:p>
            <a:pPr marL="0" lvl="0" indent="0">
              <a:spcBef>
                <a:spcPts val="0"/>
              </a:spcBef>
              <a:buNone/>
            </a:pPr>
            <a:r>
              <a:rPr lang="en-US" sz="1800" b="1" dirty="0"/>
              <a:t> </a:t>
            </a:r>
            <a:r>
              <a:rPr lang="en-US" sz="1800" b="1" dirty="0" smtClean="0"/>
              <a:t>   </a:t>
            </a:r>
          </a:p>
          <a:p>
            <a:pPr marL="0" lvl="0" indent="0">
              <a:spcBef>
                <a:spcPts val="0"/>
              </a:spcBef>
              <a:buNone/>
            </a:pPr>
            <a:endParaRPr lang="en-US" sz="1800" b="1" dirty="0"/>
          </a:p>
          <a:p>
            <a:pPr marL="0" lvl="0" indent="0">
              <a:spcBef>
                <a:spcPts val="0"/>
              </a:spcBef>
              <a:buNone/>
            </a:pPr>
            <a:r>
              <a:rPr lang="en-US" sz="1800" b="1" dirty="0" smtClean="0"/>
              <a:t>                                                                                                                            </a:t>
            </a:r>
            <a:endParaRPr lang="en-US" sz="1800" dirty="0" smtClean="0"/>
          </a:p>
          <a:p>
            <a:pPr marL="0" lvl="0" indent="0">
              <a:spcBef>
                <a:spcPts val="0"/>
              </a:spcBef>
              <a:buNone/>
            </a:pPr>
            <a:endParaRPr lang="en-US" sz="1800" dirty="0" smtClean="0"/>
          </a:p>
          <a:p>
            <a:pPr marL="0" lvl="0" indent="0">
              <a:spcBef>
                <a:spcPts val="0"/>
              </a:spcBef>
              <a:buNone/>
            </a:pPr>
            <a:r>
              <a:rPr lang="en-US" sz="1800" dirty="0"/>
              <a:t> </a:t>
            </a:r>
            <a:r>
              <a:rPr lang="en-US" sz="1800" dirty="0" smtClean="0"/>
              <a:t>   we are using the following formula t obtain </a:t>
            </a:r>
            <a:r>
              <a:rPr lang="en-US" sz="1800" dirty="0"/>
              <a:t>lower triangular matrix L </a:t>
            </a:r>
            <a:r>
              <a:rPr lang="en-US" sz="1800" dirty="0" smtClean="0"/>
              <a:t>.</a:t>
            </a:r>
          </a:p>
          <a:p>
            <a:pPr marL="150876" indent="0">
              <a:buNone/>
            </a:pPr>
            <a:r>
              <a:rPr lang="en-US" sz="1800" dirty="0" smtClean="0"/>
              <a:t>The sequentially we can perform in  time complexity for this problem can be in O(n</a:t>
            </a:r>
            <a:r>
              <a:rPr lang="en-US" sz="1800" baseline="30000" dirty="0" smtClean="0"/>
              <a:t>3</a:t>
            </a:r>
            <a:r>
              <a:rPr lang="en-US" sz="1800" dirty="0" smtClean="0"/>
              <a:t>).</a:t>
            </a:r>
          </a:p>
          <a:p>
            <a:pPr marL="150876" indent="0">
              <a:buNone/>
            </a:pPr>
            <a:r>
              <a:rPr lang="en-US" sz="1800" dirty="0" smtClean="0"/>
              <a:t>Algorithm</a:t>
            </a:r>
            <a:r>
              <a:rPr lang="en-US" sz="1800" dirty="0"/>
              <a:t>:</a:t>
            </a:r>
          </a:p>
          <a:p>
            <a:pPr marL="150876" indent="0">
              <a:buNone/>
            </a:pPr>
            <a:r>
              <a:rPr lang="en-US" sz="1800" dirty="0" smtClean="0"/>
              <a:t>The </a:t>
            </a:r>
            <a:r>
              <a:rPr lang="en-US" sz="1800" dirty="0"/>
              <a:t>subroutines </a:t>
            </a:r>
            <a:r>
              <a:rPr lang="en-US" sz="1800" dirty="0" smtClean="0"/>
              <a:t>modify_seq </a:t>
            </a:r>
            <a:r>
              <a:rPr lang="en-US" sz="1800" dirty="0"/>
              <a:t>and </a:t>
            </a:r>
            <a:r>
              <a:rPr lang="en-US" sz="1800" dirty="0" smtClean="0"/>
              <a:t>divide_seq </a:t>
            </a:r>
            <a:r>
              <a:rPr lang="en-US" sz="1800" dirty="0"/>
              <a:t>used. The </a:t>
            </a:r>
            <a:r>
              <a:rPr lang="en-US" sz="1800" dirty="0" smtClean="0"/>
              <a:t>function modify_seq(</a:t>
            </a:r>
            <a:r>
              <a:rPr lang="en-US" sz="1800" dirty="0" err="1" smtClean="0"/>
              <a:t>i,j</a:t>
            </a:r>
            <a:r>
              <a:rPr lang="en-US" sz="1800" dirty="0"/>
              <a:t>) multiplies column j by a(</a:t>
            </a:r>
            <a:r>
              <a:rPr lang="en-US" sz="1800" dirty="0" err="1"/>
              <a:t>i,j</a:t>
            </a:r>
            <a:r>
              <a:rPr lang="en-US" sz="1800" dirty="0"/>
              <a:t>) and subtract it from column I. the routine </a:t>
            </a:r>
            <a:r>
              <a:rPr lang="en-US" sz="1800" dirty="0" smtClean="0"/>
              <a:t>divide_seq(i</a:t>
            </a:r>
            <a:r>
              <a:rPr lang="en-US" sz="1800" dirty="0"/>
              <a:t>) divides column I by the square root of its diagonal element.</a:t>
            </a:r>
          </a:p>
          <a:p>
            <a:pPr marL="0" lvl="0" indent="0" algn="l" rtl="0">
              <a:spcBef>
                <a:spcPts val="0"/>
              </a:spcBef>
              <a:spcAft>
                <a:spcPts val="0"/>
              </a:spcAft>
              <a:buClr>
                <a:schemeClr val="dk1"/>
              </a:buClr>
              <a:buFont typeface="Arial"/>
              <a:buNone/>
            </a:pPr>
            <a:endParaRPr sz="1800" dirty="0"/>
          </a:p>
        </p:txBody>
      </p:sp>
      <p:sp>
        <p:nvSpPr>
          <p:cNvPr id="116" name="Google Shape;116;p15"/>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The Bidirectional Sparse factorisation(BSF) Algorithm</a:t>
            </a:r>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2543" y="2881140"/>
            <a:ext cx="4191000"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2" name="TextBox 1"/>
          <p:cNvSpPr txBox="1"/>
          <p:nvPr/>
        </p:nvSpPr>
        <p:spPr>
          <a:xfrm>
            <a:off x="590204" y="482138"/>
            <a:ext cx="7980218" cy="523220"/>
          </a:xfrm>
          <a:prstGeom prst="rect">
            <a:avLst/>
          </a:prstGeom>
          <a:noFill/>
        </p:spPr>
        <p:txBody>
          <a:bodyPr wrap="square" rtlCol="0">
            <a:spAutoFit/>
          </a:bodyPr>
          <a:lstStyle/>
          <a:p>
            <a:r>
              <a:rPr lang="en-US" dirty="0" smtClean="0"/>
              <a:t>Function :</a:t>
            </a:r>
          </a:p>
          <a:p>
            <a:endParaRPr lang="en-US" dirty="0"/>
          </a:p>
        </p:txBody>
      </p:sp>
      <p:pic>
        <p:nvPicPr>
          <p:cNvPr id="2051" name="Picture 3" descr="C:\Users\Asus\OneDrive\Pictures\Screenshots\2018-12-04 (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103" y="1005358"/>
            <a:ext cx="7940675" cy="44656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3" name="TextBox 2"/>
          <p:cNvSpPr txBox="1"/>
          <p:nvPr/>
        </p:nvSpPr>
        <p:spPr>
          <a:xfrm>
            <a:off x="656705" y="723207"/>
            <a:ext cx="7614459" cy="5262979"/>
          </a:xfrm>
          <a:prstGeom prst="rect">
            <a:avLst/>
          </a:prstGeom>
          <a:noFill/>
        </p:spPr>
        <p:txBody>
          <a:bodyPr wrap="square" rtlCol="0">
            <a:spAutoFit/>
          </a:bodyPr>
          <a:lstStyle/>
          <a:p>
            <a:r>
              <a:rPr lang="en-US" b="1" dirty="0" smtClean="0"/>
              <a:t>For Parallel implementation: </a:t>
            </a:r>
            <a:endParaRPr lang="en-US" dirty="0"/>
          </a:p>
          <a:p>
            <a:r>
              <a:rPr lang="en-US" dirty="0" smtClean="0"/>
              <a:t>we </a:t>
            </a:r>
            <a:r>
              <a:rPr lang="en-US" dirty="0"/>
              <a:t>follow a structure called elimination tree, whose computation </a:t>
            </a:r>
            <a:r>
              <a:rPr lang="en-US" dirty="0" smtClean="0"/>
              <a:t>is a </a:t>
            </a:r>
            <a:r>
              <a:rPr lang="en-US" dirty="0"/>
              <a:t>part of symbolic factorization and which shows column dependencies in </a:t>
            </a:r>
            <a:r>
              <a:rPr lang="en-US" dirty="0" err="1"/>
              <a:t>Cholesky</a:t>
            </a:r>
            <a:r>
              <a:rPr lang="en-US" dirty="0"/>
              <a:t> factor L</a:t>
            </a:r>
            <a:r>
              <a:rPr lang="en-US" dirty="0" smtClean="0"/>
              <a:t>.</a:t>
            </a:r>
          </a:p>
          <a:p>
            <a:endParaRPr lang="en-US" dirty="0"/>
          </a:p>
          <a:p>
            <a:endParaRPr lang="en-US" dirty="0" smtClean="0"/>
          </a:p>
          <a:p>
            <a:pPr marL="285750" indent="-285750">
              <a:buFont typeface="Arial" pitchFamily="34" charset="0"/>
              <a:buChar char="•"/>
            </a:pPr>
            <a:r>
              <a:rPr lang="en-US" dirty="0" smtClean="0"/>
              <a:t>Create parent array of the given matrix. We do this using n processors in </a:t>
            </a:r>
            <a:r>
              <a:rPr lang="en-US" b="1" dirty="0"/>
              <a:t>O(1) </a:t>
            </a:r>
            <a:r>
              <a:rPr lang="en-US" b="1" dirty="0" smtClean="0"/>
              <a:t> </a:t>
            </a:r>
            <a:r>
              <a:rPr lang="en-US" dirty="0" smtClean="0"/>
              <a:t>time </a:t>
            </a:r>
            <a:r>
              <a:rPr lang="en-US" b="1" dirty="0" smtClean="0"/>
              <a:t>.</a:t>
            </a:r>
          </a:p>
          <a:p>
            <a:pPr marL="285750" indent="-285750">
              <a:buFont typeface="Arial" pitchFamily="34" charset="0"/>
              <a:buChar char="•"/>
            </a:pPr>
            <a:endParaRPr lang="en-US" b="1" dirty="0" smtClean="0"/>
          </a:p>
          <a:p>
            <a:pPr marL="285750" indent="-285750">
              <a:buFont typeface="Arial" pitchFamily="34" charset="0"/>
              <a:buChar char="•"/>
            </a:pPr>
            <a:endParaRPr lang="en-US" b="1" dirty="0"/>
          </a:p>
          <a:p>
            <a:pPr marL="285750" indent="-285750">
              <a:buFont typeface="Arial" pitchFamily="34" charset="0"/>
              <a:buChar char="•"/>
            </a:pPr>
            <a:endParaRPr lang="en-US" b="1" dirty="0" smtClean="0"/>
          </a:p>
          <a:p>
            <a:pPr marL="285750" indent="-285750">
              <a:buFont typeface="Arial" pitchFamily="34" charset="0"/>
              <a:buChar char="•"/>
            </a:pPr>
            <a:endParaRPr lang="en-US" b="1" dirty="0"/>
          </a:p>
          <a:p>
            <a:pPr marL="285750" indent="-285750">
              <a:buFont typeface="Arial" pitchFamily="34" charset="0"/>
              <a:buChar char="•"/>
            </a:pPr>
            <a:endParaRPr lang="en-US" b="1" dirty="0" smtClean="0"/>
          </a:p>
          <a:p>
            <a:pPr marL="285750" indent="-285750">
              <a:buFont typeface="Arial" pitchFamily="34" charset="0"/>
              <a:buChar char="•"/>
            </a:pPr>
            <a:endParaRPr lang="en-US" b="1" dirty="0"/>
          </a:p>
          <a:p>
            <a:pPr marL="285750" indent="-285750">
              <a:buFont typeface="Arial" pitchFamily="34" charset="0"/>
              <a:buChar char="•"/>
            </a:pPr>
            <a:endParaRPr lang="en-US" b="1" dirty="0" smtClean="0"/>
          </a:p>
          <a:p>
            <a:pPr marL="285750" indent="-285750">
              <a:buFont typeface="Arial" pitchFamily="34" charset="0"/>
              <a:buChar char="•"/>
            </a:pPr>
            <a:endParaRPr lang="en-US" b="1" dirty="0"/>
          </a:p>
          <a:p>
            <a:pPr marL="285750" indent="-285750">
              <a:buFont typeface="Arial" pitchFamily="34" charset="0"/>
              <a:buChar char="•"/>
            </a:pPr>
            <a:endParaRPr lang="en-US" b="1" dirty="0" smtClean="0"/>
          </a:p>
          <a:p>
            <a:pPr marL="285750" indent="-285750">
              <a:buFont typeface="Arial" pitchFamily="34" charset="0"/>
              <a:buChar char="•"/>
            </a:pPr>
            <a:endParaRPr lang="en-US" b="1" dirty="0"/>
          </a:p>
          <a:p>
            <a:pPr marL="285750" indent="-285750">
              <a:buFont typeface="Arial" pitchFamily="34" charset="0"/>
              <a:buChar char="•"/>
            </a:pPr>
            <a:endParaRPr lang="en-US" b="1" dirty="0" smtClean="0"/>
          </a:p>
          <a:p>
            <a:pPr marL="285750" indent="-285750">
              <a:buFont typeface="Arial" pitchFamily="34" charset="0"/>
              <a:buChar char="•"/>
            </a:pPr>
            <a:endParaRPr lang="en-US" b="1" dirty="0"/>
          </a:p>
          <a:p>
            <a:pPr marL="285750" indent="-285750">
              <a:buFont typeface="Arial" pitchFamily="34" charset="0"/>
              <a:buChar char="•"/>
            </a:pPr>
            <a:endParaRPr lang="en-US" b="1" dirty="0" smtClean="0"/>
          </a:p>
          <a:p>
            <a:pPr marL="285750" indent="-285750">
              <a:buFont typeface="Arial" pitchFamily="34" charset="0"/>
              <a:buChar char="•"/>
            </a:pPr>
            <a:endParaRPr lang="en-US" b="1" dirty="0"/>
          </a:p>
          <a:p>
            <a:pPr marL="285750" indent="-285750">
              <a:buFont typeface="Arial" pitchFamily="34" charset="0"/>
              <a:buChar char="•"/>
            </a:pPr>
            <a:endParaRPr lang="en-US" b="1" dirty="0" smtClean="0"/>
          </a:p>
          <a:p>
            <a:pPr marL="285750" indent="-285750">
              <a:buFont typeface="Arial" pitchFamily="34" charset="0"/>
              <a:buChar char="•"/>
            </a:pPr>
            <a:endParaRPr lang="en-US" b="1" dirty="0"/>
          </a:p>
          <a:p>
            <a:pPr marL="285750" indent="-285750">
              <a:buFont typeface="Arial" pitchFamily="34" charset="0"/>
              <a:buChar char="•"/>
            </a:pPr>
            <a:r>
              <a:rPr lang="en-US" dirty="0" smtClean="0"/>
              <a:t>Using the parent array adjacent list is build in </a:t>
            </a:r>
            <a:r>
              <a:rPr lang="en-US" b="1" dirty="0" smtClean="0"/>
              <a:t>O(n)</a:t>
            </a:r>
            <a:r>
              <a:rPr lang="en-US" dirty="0" smtClean="0"/>
              <a:t> time.</a:t>
            </a:r>
            <a:endParaRPr lang="en-US" dirty="0"/>
          </a:p>
          <a:p>
            <a:endParaRPr lang="en-US" dirty="0"/>
          </a:p>
        </p:txBody>
      </p:sp>
      <p:pic>
        <p:nvPicPr>
          <p:cNvPr id="3074" name="Picture 2" descr="C:\Users\Asus\OneDrive\Pictures\Screenshots\2018-12-04 (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167" y="2177935"/>
            <a:ext cx="5979968" cy="2908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489" y="499198"/>
            <a:ext cx="6248573" cy="2343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84489" y="3059084"/>
            <a:ext cx="7636798" cy="307777"/>
          </a:xfrm>
          <a:prstGeom prst="rect">
            <a:avLst/>
          </a:prstGeom>
          <a:noFill/>
        </p:spPr>
        <p:txBody>
          <a:bodyPr wrap="square" rtlCol="0">
            <a:spAutoFit/>
          </a:bodyPr>
          <a:lstStyle/>
          <a:p>
            <a:pPr marL="285750" indent="-285750">
              <a:buFont typeface="Arial" pitchFamily="34" charset="0"/>
              <a:buChar char="•"/>
            </a:pPr>
            <a:r>
              <a:rPr lang="en-US" dirty="0" smtClean="0"/>
              <a:t>After this we create elimination tree using DFS algorithm which takes </a:t>
            </a:r>
            <a:r>
              <a:rPr lang="en-US" b="1" dirty="0"/>
              <a:t>O(n)</a:t>
            </a:r>
            <a:r>
              <a:rPr lang="en-US" dirty="0" smtClean="0"/>
              <a:t> time.</a:t>
            </a:r>
            <a:endParaRPr lang="en-US" dirty="0"/>
          </a:p>
        </p:txBody>
      </p:sp>
      <p:pic>
        <p:nvPicPr>
          <p:cNvPr id="4100" name="Picture 4" descr="C:\Users\Asus\Pictures\Screenshots\parallel_pro\p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6545" y="3431917"/>
            <a:ext cx="4720590" cy="29744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8" name="Picture 3" descr="C:\Users\Asus\Pictures\Screenshots\parallel_pro\p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835" y="311832"/>
            <a:ext cx="6488884" cy="266412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81891" y="3333404"/>
            <a:ext cx="7772400" cy="954107"/>
          </a:xfrm>
          <a:prstGeom prst="rect">
            <a:avLst/>
          </a:prstGeom>
          <a:noFill/>
        </p:spPr>
        <p:txBody>
          <a:bodyPr wrap="square" rtlCol="0">
            <a:spAutoFit/>
          </a:bodyPr>
          <a:lstStyle/>
          <a:p>
            <a:pPr marL="285750" indent="-285750">
              <a:buFont typeface="Arial" pitchFamily="34" charset="0"/>
              <a:buChar char="•"/>
            </a:pPr>
            <a:r>
              <a:rPr lang="en-US" dirty="0" smtClean="0"/>
              <a:t>Now all the leave nodes are used in parallel form the elimination tree.</a:t>
            </a:r>
            <a:r>
              <a:rPr lang="en-US" dirty="0"/>
              <a:t> This algorithm uses n</a:t>
            </a:r>
            <a:r>
              <a:rPr lang="en-US" baseline="30000" dirty="0"/>
              <a:t>2 </a:t>
            </a:r>
            <a:r>
              <a:rPr lang="en-US" dirty="0"/>
              <a:t>processors and time complexity </a:t>
            </a:r>
            <a:r>
              <a:rPr lang="en-US" dirty="0" smtClean="0"/>
              <a:t>is</a:t>
            </a:r>
            <a:r>
              <a:rPr lang="en-US" b="1" dirty="0"/>
              <a:t> O(Height of the elimination tree*n).</a:t>
            </a:r>
            <a:r>
              <a:rPr lang="en-US" dirty="0" smtClean="0"/>
              <a:t> After each completion of level its removes all the leaves of that level and rises to the upper level until it reaches the root node. Which indicated that all the node have  been visited.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Asus\Pictures\Screenshots\parallel_pro\p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782" y="204700"/>
            <a:ext cx="5165247" cy="5880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535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9833" y="415636"/>
            <a:ext cx="7672647" cy="523220"/>
          </a:xfrm>
          <a:prstGeom prst="rect">
            <a:avLst/>
          </a:prstGeom>
          <a:noFill/>
        </p:spPr>
        <p:txBody>
          <a:bodyPr wrap="square" rtlCol="0">
            <a:spAutoFit/>
          </a:bodyPr>
          <a:lstStyle/>
          <a:p>
            <a:r>
              <a:rPr lang="en-US" b="1" dirty="0"/>
              <a:t>Parallel Algorithm: </a:t>
            </a:r>
            <a:r>
              <a:rPr lang="en-US" dirty="0"/>
              <a:t> This is CRCW PRAM algorithm in which we find the L matrix using n^2 processors and O(n</a:t>
            </a:r>
            <a:r>
              <a:rPr lang="en-US" b="1" dirty="0"/>
              <a:t>*</a:t>
            </a:r>
            <a:r>
              <a:rPr lang="en-US" dirty="0"/>
              <a:t>(height of the elimination tree)) time </a:t>
            </a:r>
            <a:r>
              <a:rPr lang="en-US" dirty="0" smtClean="0"/>
              <a:t>complexity.</a:t>
            </a:r>
            <a:endParaRPr lang="en-US" dirty="0"/>
          </a:p>
        </p:txBody>
      </p:sp>
      <p:pic>
        <p:nvPicPr>
          <p:cNvPr id="1026" name="Picture 2" descr="C:\Users\Asus\OneDrive\Pictures\Screenshots\2018-12-04 (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410" y="1097279"/>
            <a:ext cx="4482176" cy="239161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sus\OneDrive\Pictures\Screenshots\2018-12-04 (1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411" y="3624350"/>
            <a:ext cx="4482175" cy="2327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432759"/>
      </p:ext>
    </p:extLst>
  </p:cSld>
  <p:clrMapOvr>
    <a:masterClrMapping/>
  </p:clrMapOvr>
</p:sld>
</file>

<file path=ppt/theme/theme1.xml><?xml version="1.0" encoding="utf-8"?>
<a:theme xmlns:a="http://schemas.openxmlformats.org/drawingml/2006/main"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422</Words>
  <Application>Microsoft Office PowerPoint</Application>
  <PresentationFormat>On-screen Show (4:3)</PresentationFormat>
  <Paragraphs>76</Paragraphs>
  <Slides>10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Verdana</vt:lpstr>
      <vt:lpstr>Rambla</vt:lpstr>
      <vt:lpstr>Noto Sans Symbols</vt:lpstr>
      <vt:lpstr>Concourse</vt:lpstr>
      <vt:lpstr>BIDIRECTIONAL SPARSE FACTORISATION (BSP) ALGORITHM Computer Science and Engineering 3nd year</vt:lpstr>
      <vt:lpstr>PowerPoint Presentation</vt:lpstr>
      <vt:lpstr>The Bidirectional Sparse factorisation(BSF)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BIDIRECTIONAL SPARSE FACTORISATION (BSP) ALGORITHM Computer Science and Engineering 3nd year</dc:title>
  <dc:creator>Pranay Munda</dc:creator>
  <cp:lastModifiedBy>Asus</cp:lastModifiedBy>
  <cp:revision>17</cp:revision>
  <dcterms:modified xsi:type="dcterms:W3CDTF">2018-12-04T18:30:52Z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