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211" r:id="rId2"/>
    <p:sldId id="2212" r:id="rId3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안서 템플릿" id="{DAA8A0F2-D1F5-4E67-AFD7-E7F0B7690D88}">
          <p14:sldIdLst>
            <p14:sldId id="2211"/>
            <p14:sldId id="2212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482" userDrawn="1">
          <p15:clr>
            <a:srgbClr val="A4A3A4"/>
          </p15:clr>
        </p15:guide>
        <p15:guide id="4" orient="horz" pos="1366" userDrawn="1">
          <p15:clr>
            <a:srgbClr val="A4A3A4"/>
          </p15:clr>
        </p15:guide>
        <p15:guide id="8" pos="6091" userDrawn="1">
          <p15:clr>
            <a:srgbClr val="A4A3A4"/>
          </p15:clr>
        </p15:guide>
        <p15:guide id="9" pos="3120" userDrawn="1">
          <p15:clr>
            <a:srgbClr val="A4A3A4"/>
          </p15:clr>
        </p15:guide>
        <p15:guide id="10" orient="horz" pos="148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1911" userDrawn="1">
          <p15:clr>
            <a:srgbClr val="A4A3A4"/>
          </p15:clr>
        </p15:guide>
        <p15:guide id="13" pos="330" userDrawn="1">
          <p15:clr>
            <a:srgbClr val="A4A3A4"/>
          </p15:clr>
        </p15:guide>
        <p15:guide id="14" pos="3312" userDrawn="1">
          <p15:clr>
            <a:srgbClr val="A4A3A4"/>
          </p15:clr>
        </p15:guide>
        <p15:guide id="15" orient="horz" pos="16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stin" initials="KJ" lastIdx="1" clrIdx="0">
    <p:extLst>
      <p:ext uri="{19B8F6BF-5375-455C-9EA6-DF929625EA0E}">
        <p15:presenceInfo xmlns:p15="http://schemas.microsoft.com/office/powerpoint/2012/main" userId="18a70d396aa42e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4FF"/>
    <a:srgbClr val="6C5B96"/>
    <a:srgbClr val="0087D3"/>
    <a:srgbClr val="1B4E8A"/>
    <a:srgbClr val="0F65A4"/>
    <a:srgbClr val="EFFFEC"/>
    <a:srgbClr val="00528C"/>
    <a:srgbClr val="8D98A1"/>
    <a:srgbClr val="13498B"/>
    <a:srgbClr val="B9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7" autoAdjust="0"/>
    <p:restoredTop sz="95486" autoAdjust="0"/>
  </p:normalViewPr>
  <p:slideViewPr>
    <p:cSldViewPr snapToGrid="0">
      <p:cViewPr varScale="1">
        <p:scale>
          <a:sx n="107" d="100"/>
          <a:sy n="107" d="100"/>
        </p:scale>
        <p:origin x="96" y="96"/>
      </p:cViewPr>
      <p:guideLst>
        <p:guide orient="horz" pos="482"/>
        <p:guide orient="horz" pos="1366"/>
        <p:guide pos="6091"/>
        <p:guide pos="3120"/>
        <p:guide orient="horz" pos="1480"/>
        <p:guide orient="horz" pos="2160"/>
        <p:guide orient="horz" pos="1911"/>
        <p:guide pos="330"/>
        <p:guide pos="3312"/>
        <p:guide orient="horz" pos="16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373" y="0"/>
            <a:ext cx="4301543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71C1A-B120-456B-AA9E-0C73AA8D6C5B}" type="datetimeFigureOut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2025-06-10</a:t>
            </a:fld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220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373" y="6456220"/>
            <a:ext cx="4301543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503F-84FF-4FB1-B23D-85B067D96C64}" type="slidenum">
              <a:rPr lang="ko-KR" altLang="en-US" smtClean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‹#›</a:t>
            </a:fld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47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E94CD121-3FE2-4489-A467-CCD44E1596BF}" type="datetimeFigureOut">
              <a:rPr lang="ko-KR" altLang="en-US" smtClean="0"/>
              <a:pPr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849313"/>
            <a:ext cx="3313112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71382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3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fld id="{B6BB455C-D85D-4C79-A800-245F0C8FA7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665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 panose="02020603020101020101" pitchFamily="18" charset="-127"/>
        <a:ea typeface="KoPub돋움체 Medium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141" userDrawn="1">
          <p15:clr>
            <a:srgbClr val="F26B43"/>
          </p15:clr>
        </p15:guide>
        <p15:guide id="2" pos="3127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5D01896-046A-45FC-F628-5EA2F6BBD47F}"/>
              </a:ext>
            </a:extLst>
          </p:cNvPr>
          <p:cNvSpPr/>
          <p:nvPr userDrawn="1"/>
        </p:nvSpPr>
        <p:spPr>
          <a:xfrm rot="10800000">
            <a:off x="8347866" y="0"/>
            <a:ext cx="1560332" cy="1560332"/>
          </a:xfrm>
          <a:prstGeom prst="rtTriangle">
            <a:avLst/>
          </a:prstGeom>
          <a:solidFill>
            <a:srgbClr val="C5D7E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E357A26-C2FE-F41D-769C-A22B5CD2E227}"/>
              </a:ext>
            </a:extLst>
          </p:cNvPr>
          <p:cNvGrpSpPr/>
          <p:nvPr userDrawn="1"/>
        </p:nvGrpSpPr>
        <p:grpSpPr>
          <a:xfrm>
            <a:off x="0" y="2"/>
            <a:ext cx="4789014" cy="6857998"/>
            <a:chOff x="457200" y="2"/>
            <a:chExt cx="4789014" cy="68579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858D64F-EC19-4AE6-14F2-FA8AB749E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1" r="13480"/>
            <a:stretch/>
          </p:blipFill>
          <p:spPr>
            <a:xfrm flipH="1">
              <a:off x="457200" y="1720"/>
              <a:ext cx="4789014" cy="6856280"/>
            </a:xfrm>
            <a:prstGeom prst="rect">
              <a:avLst/>
            </a:prstGeom>
          </p:spPr>
        </p:pic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8586BF29-147A-DC3C-87B2-E5D207A49D2D}"/>
                </a:ext>
              </a:extLst>
            </p:cNvPr>
            <p:cNvSpPr/>
            <p:nvPr/>
          </p:nvSpPr>
          <p:spPr>
            <a:xfrm flipH="1">
              <a:off x="2721196" y="3802802"/>
              <a:ext cx="2377853" cy="30534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C819122-9A77-0F7C-CDBE-D50E92478109}"/>
                </a:ext>
              </a:extLst>
            </p:cNvPr>
            <p:cNvSpPr/>
            <p:nvPr/>
          </p:nvSpPr>
          <p:spPr>
            <a:xfrm rot="16200000" flipH="1">
              <a:off x="1482540" y="424638"/>
              <a:ext cx="3987798" cy="31385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BC173E54-BA67-80BF-8394-B8A2EB841D60}"/>
              </a:ext>
            </a:extLst>
          </p:cNvPr>
          <p:cNvSpPr/>
          <p:nvPr userDrawn="1"/>
        </p:nvSpPr>
        <p:spPr>
          <a:xfrm rot="16200000">
            <a:off x="3744183" y="1612245"/>
            <a:ext cx="720013" cy="720013"/>
          </a:xfrm>
          <a:prstGeom prst="rtTriangle">
            <a:avLst/>
          </a:prstGeom>
          <a:solidFill>
            <a:srgbClr val="B7BFC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6131CAB3-A7E6-0910-9FE2-28B20065A66A}"/>
              </a:ext>
            </a:extLst>
          </p:cNvPr>
          <p:cNvSpPr/>
          <p:nvPr userDrawn="1"/>
        </p:nvSpPr>
        <p:spPr>
          <a:xfrm>
            <a:off x="2781128" y="950746"/>
            <a:ext cx="1707248" cy="1707248"/>
          </a:xfrm>
          <a:prstGeom prst="rtTriangle">
            <a:avLst/>
          </a:prstGeom>
          <a:solidFill>
            <a:srgbClr val="C5D7E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7750D1A-8D88-8C80-B313-8D8299EBF09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4196" y="3931789"/>
            <a:ext cx="5441806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EFEFF1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9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※-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370085" y="125282"/>
            <a:ext cx="2490889" cy="225238"/>
            <a:chOff x="7786234" y="1614265"/>
            <a:chExt cx="2894949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4" y="1813963"/>
              <a:ext cx="2673056" cy="50723"/>
              <a:chOff x="8031010" y="1071821"/>
              <a:chExt cx="2209138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9">
                <a:extLst>
                  <a:ext uri="{FF2B5EF4-FFF2-40B4-BE49-F238E27FC236}">
                    <a16:creationId xmlns:a16="http://schemas.microsoft.com/office/drawing/2014/main" id="{96FEB070-80B6-8062-9DEE-AAB855B74BB5}"/>
                  </a:ext>
                </a:extLst>
              </p:cNvPr>
              <p:cNvSpPr/>
              <p:nvPr userDrawn="1"/>
            </p:nvSpPr>
            <p:spPr>
              <a:xfrm>
                <a:off x="9966521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9832873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※.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별첨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91AFF1E-5167-D27C-852A-0779A317C32C}"/>
                </a:ext>
              </a:extLst>
            </p:cNvPr>
            <p:cNvSpPr/>
            <p:nvPr userDrawn="1"/>
          </p:nvSpPr>
          <p:spPr>
            <a:xfrm>
              <a:off x="10257028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453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B51B7C-1844-8C1A-985F-A49BC16B5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52952" y="6642338"/>
            <a:ext cx="797719" cy="105015"/>
          </a:xfrm>
          <a:prstGeom prst="rect">
            <a:avLst/>
          </a:prstGeom>
        </p:spPr>
        <p:txBody>
          <a:bodyPr/>
          <a:lstStyle/>
          <a:p>
            <a:fld id="{084F2311-AC6A-4CEB-B10F-9ACDC8E4A8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0003C7-5D90-3646-590C-CBD31A730F3E}"/>
              </a:ext>
            </a:extLst>
          </p:cNvPr>
          <p:cNvGrpSpPr/>
          <p:nvPr userDrawn="1"/>
        </p:nvGrpSpPr>
        <p:grpSpPr>
          <a:xfrm flipH="1">
            <a:off x="3399996" y="2"/>
            <a:ext cx="6514713" cy="6857998"/>
            <a:chOff x="-850940" y="2"/>
            <a:chExt cx="6097155" cy="685799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48D697-04FC-11D6-E9DC-30B360CAF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11" r="-46"/>
            <a:stretch/>
          </p:blipFill>
          <p:spPr>
            <a:xfrm flipH="1">
              <a:off x="-850940" y="1720"/>
              <a:ext cx="6097155" cy="6856280"/>
            </a:xfrm>
            <a:prstGeom prst="rect">
              <a:avLst/>
            </a:prstGeom>
          </p:spPr>
        </p:pic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026B53A5-DA66-7BF8-38AD-76224BD28553}"/>
                </a:ext>
              </a:extLst>
            </p:cNvPr>
            <p:cNvSpPr/>
            <p:nvPr/>
          </p:nvSpPr>
          <p:spPr>
            <a:xfrm flipH="1">
              <a:off x="2721196" y="3802802"/>
              <a:ext cx="2377853" cy="30534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C69F3F41-17A0-5078-9D98-6552B9D512FC}"/>
                </a:ext>
              </a:extLst>
            </p:cNvPr>
            <p:cNvSpPr/>
            <p:nvPr/>
          </p:nvSpPr>
          <p:spPr>
            <a:xfrm rot="16200000" flipH="1">
              <a:off x="1482540" y="424638"/>
              <a:ext cx="3987798" cy="313852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6809B70A-95C4-E8EA-F9D7-9C4E7ABA0F1A}"/>
              </a:ext>
            </a:extLst>
          </p:cNvPr>
          <p:cNvSpPr/>
          <p:nvPr userDrawn="1"/>
        </p:nvSpPr>
        <p:spPr>
          <a:xfrm>
            <a:off x="4718149" y="1365148"/>
            <a:ext cx="447930" cy="447930"/>
          </a:xfrm>
          <a:prstGeom prst="rtTriangle">
            <a:avLst/>
          </a:prstGeom>
          <a:solidFill>
            <a:srgbClr val="B7BFC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6EC7C362-52FF-F72B-F0D2-BDDFD616EB1B}"/>
              </a:ext>
            </a:extLst>
          </p:cNvPr>
          <p:cNvSpPr/>
          <p:nvPr userDrawn="1"/>
        </p:nvSpPr>
        <p:spPr>
          <a:xfrm rot="16200000">
            <a:off x="4000328" y="959455"/>
            <a:ext cx="1707248" cy="1707248"/>
          </a:xfrm>
          <a:prstGeom prst="rtTriangle">
            <a:avLst/>
          </a:prstGeom>
          <a:solidFill>
            <a:srgbClr val="C5D7E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46994-9A51-6319-6CFD-73758510EC9A}"/>
              </a:ext>
            </a:extLst>
          </p:cNvPr>
          <p:cNvSpPr txBox="1"/>
          <p:nvPr userDrawn="1"/>
        </p:nvSpPr>
        <p:spPr>
          <a:xfrm>
            <a:off x="682137" y="1511845"/>
            <a:ext cx="25683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-120" normalizeH="0">
                <a:ln>
                  <a:noFill/>
                </a:ln>
                <a:solidFill>
                  <a:srgbClr val="004A82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sz="4400">
                <a:solidFill>
                  <a:srgbClr val="252853"/>
                </a:solidFill>
              </a:rPr>
              <a:t>감사합니다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E9B1D39-FC75-D7E2-F0C4-98E96DABA8AD}"/>
              </a:ext>
            </a:extLst>
          </p:cNvPr>
          <p:cNvCxnSpPr/>
          <p:nvPr userDrawn="1"/>
        </p:nvCxnSpPr>
        <p:spPr>
          <a:xfrm>
            <a:off x="0" y="2236896"/>
            <a:ext cx="3182237" cy="0"/>
          </a:xfrm>
          <a:prstGeom prst="line">
            <a:avLst/>
          </a:prstGeom>
          <a:ln>
            <a:solidFill>
              <a:srgbClr val="2528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5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B5ACEA-1360-6A70-BEB5-09F5FBD89E81}"/>
              </a:ext>
            </a:extLst>
          </p:cNvPr>
          <p:cNvSpPr/>
          <p:nvPr userDrawn="1"/>
        </p:nvSpPr>
        <p:spPr>
          <a:xfrm>
            <a:off x="1" y="4343400"/>
            <a:ext cx="9905999" cy="25145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D517966-C75C-D0E9-C5D4-23A06D53485D}"/>
              </a:ext>
            </a:extLst>
          </p:cNvPr>
          <p:cNvSpPr/>
          <p:nvPr userDrawn="1"/>
        </p:nvSpPr>
        <p:spPr>
          <a:xfrm>
            <a:off x="0" y="0"/>
            <a:ext cx="3815880" cy="2595052"/>
          </a:xfrm>
          <a:custGeom>
            <a:avLst/>
            <a:gdLst>
              <a:gd name="connsiteX0" fmla="*/ 0 w 3953692"/>
              <a:gd name="connsiteY0" fmla="*/ 0 h 3108960"/>
              <a:gd name="connsiteX1" fmla="*/ 3953692 w 3953692"/>
              <a:gd name="connsiteY1" fmla="*/ 0 h 3108960"/>
              <a:gd name="connsiteX2" fmla="*/ 827315 w 3953692"/>
              <a:gd name="connsiteY2" fmla="*/ 3108960 h 3108960"/>
              <a:gd name="connsiteX3" fmla="*/ 8709 w 3953692"/>
              <a:gd name="connsiteY3" fmla="*/ 2299063 h 3108960"/>
              <a:gd name="connsiteX4" fmla="*/ 0 w 3953692"/>
              <a:gd name="connsiteY4" fmla="*/ 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692" h="3108960">
                <a:moveTo>
                  <a:pt x="0" y="0"/>
                </a:moveTo>
                <a:lnTo>
                  <a:pt x="3953692" y="0"/>
                </a:lnTo>
                <a:lnTo>
                  <a:pt x="827315" y="3108960"/>
                </a:lnTo>
                <a:lnTo>
                  <a:pt x="8709" y="2299063"/>
                </a:lnTo>
                <a:lnTo>
                  <a:pt x="0" y="0"/>
                </a:lnTo>
                <a:close/>
              </a:path>
            </a:pathLst>
          </a:cu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AE761-17CC-443B-2F36-FFC7367E57CE}"/>
              </a:ext>
            </a:extLst>
          </p:cNvPr>
          <p:cNvSpPr txBox="1"/>
          <p:nvPr userDrawn="1"/>
        </p:nvSpPr>
        <p:spPr>
          <a:xfrm>
            <a:off x="481447" y="1253864"/>
            <a:ext cx="194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-120" normalizeH="0">
                <a:ln>
                  <a:noFill/>
                </a:ln>
                <a:solidFill>
                  <a:srgbClr val="004A82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120" normalizeH="0" baseline="0" noProof="0">
                <a:ln>
                  <a:noFill/>
                </a:ln>
                <a:solidFill>
                  <a:srgbClr val="252853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rPr>
              <a:t>Contents</a:t>
            </a:r>
            <a:endParaRPr kumimoji="0" lang="ko-KR" altLang="en-US" sz="3600" b="0" i="0" u="none" strike="noStrike" kern="1200" cap="none" spc="-120" normalizeH="0" baseline="0" noProof="0">
              <a:ln>
                <a:noFill/>
              </a:ln>
              <a:solidFill>
                <a:srgbClr val="252853"/>
              </a:solidFill>
              <a:effectLst/>
              <a:uLnTx/>
              <a:uFillTx/>
              <a:latin typeface="KoPub돋움체 Bold" panose="00000800000000000000" pitchFamily="2" charset="-127"/>
              <a:ea typeface="KoPub돋움체 Bold" panose="00000800000000000000" pitchFamily="2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0E48BF-FF3E-52E2-88D2-8875A9727E37}"/>
              </a:ext>
            </a:extLst>
          </p:cNvPr>
          <p:cNvSpPr/>
          <p:nvPr userDrawn="1"/>
        </p:nvSpPr>
        <p:spPr>
          <a:xfrm>
            <a:off x="0" y="6667500"/>
            <a:ext cx="9915525" cy="20002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D111936-7955-7FB8-C0A2-15C4018FAC63}"/>
              </a:ext>
            </a:extLst>
          </p:cNvPr>
          <p:cNvSpPr/>
          <p:nvPr userDrawn="1"/>
        </p:nvSpPr>
        <p:spPr>
          <a:xfrm rot="10800000">
            <a:off x="8115300" y="5626701"/>
            <a:ext cx="1790700" cy="1217795"/>
          </a:xfrm>
          <a:custGeom>
            <a:avLst/>
            <a:gdLst>
              <a:gd name="connsiteX0" fmla="*/ 0 w 3953692"/>
              <a:gd name="connsiteY0" fmla="*/ 0 h 3108960"/>
              <a:gd name="connsiteX1" fmla="*/ 3953692 w 3953692"/>
              <a:gd name="connsiteY1" fmla="*/ 0 h 3108960"/>
              <a:gd name="connsiteX2" fmla="*/ 827315 w 3953692"/>
              <a:gd name="connsiteY2" fmla="*/ 3108960 h 3108960"/>
              <a:gd name="connsiteX3" fmla="*/ 8709 w 3953692"/>
              <a:gd name="connsiteY3" fmla="*/ 2299063 h 3108960"/>
              <a:gd name="connsiteX4" fmla="*/ 0 w 3953692"/>
              <a:gd name="connsiteY4" fmla="*/ 0 h 310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3692" h="3108960">
                <a:moveTo>
                  <a:pt x="0" y="0"/>
                </a:moveTo>
                <a:lnTo>
                  <a:pt x="3953692" y="0"/>
                </a:lnTo>
                <a:lnTo>
                  <a:pt x="827315" y="3108960"/>
                </a:lnTo>
                <a:lnTo>
                  <a:pt x="8709" y="22990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54BA6D-69FD-40F6-A6AB-895F2D291BE6}"/>
              </a:ext>
            </a:extLst>
          </p:cNvPr>
          <p:cNvSpPr/>
          <p:nvPr userDrawn="1"/>
        </p:nvSpPr>
        <p:spPr>
          <a:xfrm>
            <a:off x="1" y="4343400"/>
            <a:ext cx="9905999" cy="25145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  <a:alpha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D4AF4C2-F8E8-4896-9164-9B7B03F17865}"/>
              </a:ext>
            </a:extLst>
          </p:cNvPr>
          <p:cNvSpPr/>
          <p:nvPr userDrawn="1"/>
        </p:nvSpPr>
        <p:spPr>
          <a:xfrm>
            <a:off x="1819274" y="2390775"/>
            <a:ext cx="8086725" cy="97155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246563-210E-41B1-9062-C13F355C99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20" y="-1"/>
            <a:ext cx="4680479" cy="4648201"/>
          </a:xfrm>
          <a:prstGeom prst="rect">
            <a:avLst/>
          </a:prstGeom>
        </p:spPr>
      </p:pic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2F60D40A-234E-4F38-8580-FBE02902469A}"/>
              </a:ext>
            </a:extLst>
          </p:cNvPr>
          <p:cNvSpPr/>
          <p:nvPr userDrawn="1"/>
        </p:nvSpPr>
        <p:spPr>
          <a:xfrm>
            <a:off x="0" y="4124325"/>
            <a:ext cx="2733675" cy="2733675"/>
          </a:xfrm>
          <a:prstGeom prst="rtTriangle">
            <a:avLst/>
          </a:prstGeom>
          <a:solidFill>
            <a:srgbClr val="EC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6">
            <a:extLst>
              <a:ext uri="{FF2B5EF4-FFF2-40B4-BE49-F238E27FC236}">
                <a16:creationId xmlns:a16="http://schemas.microsoft.com/office/drawing/2014/main" id="{CFD1ABD7-B438-4F6A-B225-0CC5808843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784" y="2540669"/>
            <a:ext cx="6104136" cy="684213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>
                <a:solidFill>
                  <a:srgbClr val="252853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DD68B28-BD82-4B5E-A357-692828298E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0878" y="3806120"/>
            <a:ext cx="5844915" cy="2665701"/>
          </a:xfrm>
          <a:prstGeom prst="rect">
            <a:avLst/>
          </a:prstGeom>
        </p:spPr>
        <p:txBody>
          <a:bodyPr/>
          <a:lstStyle>
            <a:lvl1pPr marL="361950" indent="-361950">
              <a:buFont typeface="+mj-lt"/>
              <a:buAutoNum type="arabicPeriod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defRPr>
            </a:lvl1pPr>
          </a:lstStyle>
          <a:p>
            <a:pPr lvl="0"/>
            <a:r>
              <a:rPr lang="ko-KR" altLang="en-US"/>
              <a:t>하위 목차를 입력해 주십시오</a:t>
            </a:r>
          </a:p>
        </p:txBody>
      </p:sp>
    </p:spTree>
    <p:extLst>
      <p:ext uri="{BB962C8B-B14F-4D97-AF65-F5344CB8AC3E}">
        <p14:creationId xmlns:p14="http://schemas.microsoft.com/office/powerpoint/2010/main" val="85643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Ⅲ-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147572" y="125282"/>
            <a:ext cx="2521885" cy="225238"/>
            <a:chOff x="7527625" y="1614265"/>
            <a:chExt cx="2930973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4" y="1813963"/>
              <a:ext cx="2672364" cy="5072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9">
                <a:extLst>
                  <a:ext uri="{FF2B5EF4-FFF2-40B4-BE49-F238E27FC236}">
                    <a16:creationId xmlns:a16="http://schemas.microsoft.com/office/drawing/2014/main" id="{B058CFD9-3F14-634C-2A67-9D89F1C37DFE}"/>
                  </a:ext>
                </a:extLst>
              </p:cNvPr>
              <p:cNvSpPr/>
              <p:nvPr userDrawn="1"/>
            </p:nvSpPr>
            <p:spPr>
              <a:xfrm>
                <a:off x="8031582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7527625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Ⅰ.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제안 개요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1934E57-E625-5AAD-71F3-1E6E7C5AF9BC}"/>
                </a:ext>
              </a:extLst>
            </p:cNvPr>
            <p:cNvSpPr/>
            <p:nvPr userDrawn="1"/>
          </p:nvSpPr>
          <p:spPr>
            <a:xfrm>
              <a:off x="7915752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518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Ⅳ-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370092" y="125282"/>
            <a:ext cx="2299373" cy="225238"/>
            <a:chOff x="7786238" y="1614265"/>
            <a:chExt cx="2672365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8" y="1813963"/>
              <a:ext cx="2672365" cy="5072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9">
                <a:extLst>
                  <a:ext uri="{FF2B5EF4-FFF2-40B4-BE49-F238E27FC236}">
                    <a16:creationId xmlns:a16="http://schemas.microsoft.com/office/drawing/2014/main" id="{8954A22E-1FC4-1996-99F3-500F63202865}"/>
                  </a:ext>
                </a:extLst>
              </p:cNvPr>
              <p:cNvSpPr/>
              <p:nvPr userDrawn="1"/>
            </p:nvSpPr>
            <p:spPr>
              <a:xfrm>
                <a:off x="8354071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7917837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Ⅱ.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제안업제 일반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7052502-C74E-5E1A-A53C-966893C70C5B}"/>
                </a:ext>
              </a:extLst>
            </p:cNvPr>
            <p:cNvSpPr/>
            <p:nvPr userDrawn="1"/>
          </p:nvSpPr>
          <p:spPr>
            <a:xfrm>
              <a:off x="8305963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340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Ⅴ-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370092" y="125282"/>
            <a:ext cx="2299373" cy="225238"/>
            <a:chOff x="7786238" y="1614265"/>
            <a:chExt cx="2672365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8" y="1813963"/>
              <a:ext cx="2672365" cy="5072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9">
                <a:extLst>
                  <a:ext uri="{FF2B5EF4-FFF2-40B4-BE49-F238E27FC236}">
                    <a16:creationId xmlns:a16="http://schemas.microsoft.com/office/drawing/2014/main" id="{B87A1045-3DC6-0E41-4171-0C2916030EB7}"/>
                  </a:ext>
                </a:extLst>
              </p:cNvPr>
              <p:cNvSpPr/>
              <p:nvPr userDrawn="1"/>
            </p:nvSpPr>
            <p:spPr>
              <a:xfrm>
                <a:off x="867655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8308048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Ⅲ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．추진 전략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C1006B3-B471-0290-3B43-C7F6199F3A15}"/>
                </a:ext>
              </a:extLst>
            </p:cNvPr>
            <p:cNvSpPr/>
            <p:nvPr userDrawn="1"/>
          </p:nvSpPr>
          <p:spPr>
            <a:xfrm>
              <a:off x="8696174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2328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Ⅵ-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15198A7-2C7E-D6E9-77A4-45CAD939D27E}"/>
              </a:ext>
            </a:extLst>
          </p:cNvPr>
          <p:cNvGrpSpPr/>
          <p:nvPr userDrawn="1"/>
        </p:nvGrpSpPr>
        <p:grpSpPr>
          <a:xfrm>
            <a:off x="7370092" y="125282"/>
            <a:ext cx="2299373" cy="225238"/>
            <a:chOff x="7370092" y="125282"/>
            <a:chExt cx="2299373" cy="2252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370092" y="297107"/>
              <a:ext cx="2299373" cy="4364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9">
                <a:extLst>
                  <a:ext uri="{FF2B5EF4-FFF2-40B4-BE49-F238E27FC236}">
                    <a16:creationId xmlns:a16="http://schemas.microsoft.com/office/drawing/2014/main" id="{7901D5C2-EB25-7EE6-E8D8-721A975EDC90}"/>
                  </a:ext>
                </a:extLst>
              </p:cNvPr>
              <p:cNvSpPr/>
              <p:nvPr userDrawn="1"/>
            </p:nvSpPr>
            <p:spPr>
              <a:xfrm>
                <a:off x="89990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8154820" y="125282"/>
              <a:ext cx="729908" cy="135656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IV.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사업수행 부문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451CC60-9B8A-0AFF-57BF-A93D55336F1E}"/>
                </a:ext>
              </a:extLst>
            </p:cNvPr>
            <p:cNvSpPr/>
            <p:nvPr userDrawn="1"/>
          </p:nvSpPr>
          <p:spPr>
            <a:xfrm>
              <a:off x="8488774" y="287326"/>
              <a:ext cx="63194" cy="63194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21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Ⅶ-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370087" y="125282"/>
            <a:ext cx="2299371" cy="225238"/>
            <a:chOff x="7786235" y="1614265"/>
            <a:chExt cx="2672364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5" y="1813963"/>
              <a:ext cx="2672364" cy="5072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모서리가 둥근 직사각형 9">
                <a:extLst>
                  <a:ext uri="{FF2B5EF4-FFF2-40B4-BE49-F238E27FC236}">
                    <a16:creationId xmlns:a16="http://schemas.microsoft.com/office/drawing/2014/main" id="{BC4F99FA-0944-C8CF-8B63-6369DDF0BBC9}"/>
                  </a:ext>
                </a:extLst>
              </p:cNvPr>
              <p:cNvSpPr/>
              <p:nvPr userDrawn="1"/>
            </p:nvSpPr>
            <p:spPr>
              <a:xfrm>
                <a:off x="932153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9088472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Ⅴ.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사업관리 부문</a:t>
              </a:r>
              <a:endParaRPr lang="ko-KR" altLang="en-US" sz="9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4483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503BCDA-634F-CB4F-8056-08D694100622}"/>
                </a:ext>
              </a:extLst>
            </p:cNvPr>
            <p:cNvSpPr/>
            <p:nvPr userDrawn="1"/>
          </p:nvSpPr>
          <p:spPr>
            <a:xfrm>
              <a:off x="9476598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25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60709E2-41D0-4439-A90F-C30170FDD874}"/>
              </a:ext>
            </a:extLst>
          </p:cNvPr>
          <p:cNvSpPr txBox="1"/>
          <p:nvPr userDrawn="1"/>
        </p:nvSpPr>
        <p:spPr>
          <a:xfrm>
            <a:off x="7514992" y="6632298"/>
            <a:ext cx="2151978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이씨에스텔레콤</a:t>
            </a:r>
            <a:endParaRPr lang="ko-KR" altLang="en-US" sz="700">
              <a:ln w="3175">
                <a:solidFill>
                  <a:schemeClr val="bg1">
                    <a:lumMod val="95000"/>
                    <a:alpha val="2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B805B4-2A29-C050-2831-6BD6307BBBB6}"/>
              </a:ext>
            </a:extLst>
          </p:cNvPr>
          <p:cNvSpPr/>
          <p:nvPr userDrawn="1"/>
        </p:nvSpPr>
        <p:spPr>
          <a:xfrm>
            <a:off x="1" y="0"/>
            <a:ext cx="9906000" cy="1626708"/>
          </a:xfrm>
          <a:prstGeom prst="rect">
            <a:avLst/>
          </a:prstGeom>
          <a:solidFill>
            <a:srgbClr val="F4F4F4"/>
          </a:solidFill>
          <a:ln w="38100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하나 CM" panose="02020603020101020101" pitchFamily="18" charset="-127"/>
              <a:ea typeface="하나 CM" panose="02020603020101020101" pitchFamily="18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47DDF-399B-EC33-7134-41927D2EFE25}"/>
              </a:ext>
            </a:extLst>
          </p:cNvPr>
          <p:cNvSpPr txBox="1"/>
          <p:nvPr userDrawn="1"/>
        </p:nvSpPr>
        <p:spPr>
          <a:xfrm>
            <a:off x="236538" y="6632298"/>
            <a:ext cx="2839967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>
                <a:ln w="3175">
                  <a:solidFill>
                    <a:schemeClr val="bg1">
                      <a:lumMod val="95000"/>
                      <a:alpha val="2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무신사 옴니채널 컨택센터 시스템 구축</a:t>
            </a:r>
          </a:p>
        </p:txBody>
      </p:sp>
      <p:sp>
        <p:nvSpPr>
          <p:cNvPr id="18" name="Rectangle 133">
            <a:extLst>
              <a:ext uri="{FF2B5EF4-FFF2-40B4-BE49-F238E27FC236}">
                <a16:creationId xmlns:a16="http://schemas.microsoft.com/office/drawing/2014/main" id="{AE3B6576-1740-F201-6D55-5A5B716CF5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4391" y="6625155"/>
            <a:ext cx="517766" cy="12311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r>
              <a:rPr lang="en-US" altLang="ko-KR" sz="8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Ⅷ- </a:t>
            </a:r>
            <a:fld id="{340438BB-A453-4BC9-9964-F4F083141B54}" type="slidenum">
              <a:rPr lang="en-US" altLang="ko-KR" sz="800" smtClean="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 lvl="0" algn="ctr"/>
              <a:t>‹#›</a:t>
            </a:fld>
            <a:endParaRPr lang="en-US" altLang="ko-KR" sz="800">
              <a:solidFill>
                <a:schemeClr val="tx1">
                  <a:tint val="7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24CEB02E-9F32-B11A-3A39-3043CC59C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477" t="47000" r="10067" b="30379"/>
          <a:stretch/>
        </p:blipFill>
        <p:spPr>
          <a:xfrm>
            <a:off x="-1190" y="2834"/>
            <a:ext cx="9906001" cy="1614349"/>
          </a:xfrm>
          <a:prstGeom prst="rect">
            <a:avLst/>
          </a:prstGeom>
        </p:spPr>
      </p:pic>
      <p:sp>
        <p:nvSpPr>
          <p:cNvPr id="64" name="모서리가 둥근 직사각형 23">
            <a:extLst>
              <a:ext uri="{FF2B5EF4-FFF2-40B4-BE49-F238E27FC236}">
                <a16:creationId xmlns:a16="http://schemas.microsoft.com/office/drawing/2014/main" id="{1FA34B75-14B5-9772-7B8B-20B7C1397F45}"/>
              </a:ext>
            </a:extLst>
          </p:cNvPr>
          <p:cNvSpPr/>
          <p:nvPr userDrawn="1"/>
        </p:nvSpPr>
        <p:spPr>
          <a:xfrm>
            <a:off x="236538" y="526912"/>
            <a:ext cx="75627" cy="238184"/>
          </a:xfrm>
          <a:prstGeom prst="roundRect">
            <a:avLst/>
          </a:prstGeom>
          <a:gradFill>
            <a:gsLst>
              <a:gs pos="50000">
                <a:srgbClr val="334483"/>
              </a:gs>
              <a:gs pos="50000">
                <a:srgbClr val="00528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23AA097A-188E-88A4-6A9F-465130B88D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4175" y="515662"/>
            <a:ext cx="4246130" cy="260685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spc="-100" baseline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lvl="0"/>
            <a:r>
              <a:rPr lang="ko-KR" altLang="en-US"/>
              <a:t>제목을 입력해 주세요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0143CA0-5C48-D7E1-3FD6-FC5EAD568187}"/>
              </a:ext>
            </a:extLst>
          </p:cNvPr>
          <p:cNvGrpSpPr/>
          <p:nvPr userDrawn="1"/>
        </p:nvGrpSpPr>
        <p:grpSpPr>
          <a:xfrm>
            <a:off x="244319" y="1617183"/>
            <a:ext cx="9522682" cy="0"/>
            <a:chOff x="718598" y="1241646"/>
            <a:chExt cx="9522682" cy="0"/>
          </a:xfrm>
        </p:grpSpPr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D6596C6C-1D8D-E57D-C9ED-8690E53D3E84}"/>
                </a:ext>
              </a:extLst>
            </p:cNvPr>
            <p:cNvCxnSpPr>
              <a:cxnSpLocks/>
            </p:cNvCxnSpPr>
            <p:nvPr/>
          </p:nvCxnSpPr>
          <p:spPr>
            <a:xfrm>
              <a:off x="718598" y="1241646"/>
              <a:ext cx="9522682" cy="0"/>
            </a:xfrm>
            <a:prstGeom prst="line">
              <a:avLst/>
            </a:prstGeom>
            <a:ln w="25400">
              <a:gradFill>
                <a:gsLst>
                  <a:gs pos="34000">
                    <a:srgbClr val="B3BAC0"/>
                  </a:gs>
                  <a:gs pos="100000">
                    <a:srgbClr val="EAEAEA">
                      <a:alpha val="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12124161-D350-5F5E-0A90-DF64D875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76" y="1241646"/>
              <a:ext cx="327154" cy="0"/>
            </a:xfrm>
            <a:prstGeom prst="line">
              <a:avLst/>
            </a:prstGeom>
            <a:ln w="25400" cap="rnd">
              <a:solidFill>
                <a:srgbClr val="3344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텍스트 개체 틀 11">
            <a:extLst>
              <a:ext uri="{FF2B5EF4-FFF2-40B4-BE49-F238E27FC236}">
                <a16:creationId xmlns:a16="http://schemas.microsoft.com/office/drawing/2014/main" id="{AFB63609-AE86-3394-991C-1D04D88B90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4894" y="926712"/>
            <a:ext cx="9251593" cy="329994"/>
          </a:xfrm>
          <a:prstGeom prst="rect">
            <a:avLst/>
          </a:prstGeom>
          <a:ln w="0">
            <a:solidFill>
              <a:schemeClr val="bg1">
                <a:alpha val="0"/>
              </a:schemeClr>
            </a:solidFill>
          </a:ln>
        </p:spPr>
        <p:txBody>
          <a:bodyPr lIns="0" tIns="0" rIns="0" bIns="0"/>
          <a:lstStyle>
            <a:lvl1pPr marL="0" indent="0" algn="l" defTabSz="914400" rtl="0" eaLnBrk="0" latinLnBrk="0" hangingPunct="0">
              <a:lnSpc>
                <a:spcPct val="110000"/>
              </a:lnSpc>
              <a:spcBef>
                <a:spcPts val="0"/>
              </a:spcBef>
              <a:buNone/>
              <a:tabLst>
                <a:tab pos="5648325" algn="l"/>
              </a:tabLst>
              <a:defRPr lang="en-US" altLang="ko-KR" sz="1400" kern="0" spc="-100" dirty="0">
                <a:solidFill>
                  <a:srgbClr val="25285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pitchFamily="34" charset="0"/>
              </a:defRPr>
            </a:lvl1pPr>
          </a:lstStyle>
          <a:p>
            <a:pPr lvl="0"/>
            <a:r>
              <a:rPr lang="ko-KR" altLang="en-US"/>
              <a:t>텍스트를 입력해 주십시오</a:t>
            </a:r>
            <a:r>
              <a:rPr lang="en-US" altLang="ko-KR"/>
              <a:t>. (</a:t>
            </a:r>
            <a:r>
              <a:rPr lang="ko-KR" altLang="en-US"/>
              <a:t>가급적 </a:t>
            </a:r>
            <a:r>
              <a:rPr lang="en-US" altLang="ko-KR"/>
              <a:t>2</a:t>
            </a:r>
            <a:r>
              <a:rPr lang="ko-KR" altLang="en-US"/>
              <a:t>줄 작성</a:t>
            </a:r>
            <a:r>
              <a:rPr lang="en-US" altLang="ko-KR"/>
              <a:t>)</a:t>
            </a:r>
          </a:p>
        </p:txBody>
      </p:sp>
      <p:sp>
        <p:nvSpPr>
          <p:cNvPr id="66" name="제목 2">
            <a:extLst>
              <a:ext uri="{FF2B5EF4-FFF2-40B4-BE49-F238E27FC236}">
                <a16:creationId xmlns:a16="http://schemas.microsoft.com/office/drawing/2014/main" id="{67D7065C-52EC-45FC-2573-0AF2327B99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31848" y="415683"/>
            <a:ext cx="2635119" cy="17331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algn="r" defTabSz="914400" rtl="0" eaLnBrk="1" latinLnBrk="1" hangingPunct="1">
              <a:spcAft>
                <a:spcPts val="200"/>
              </a:spcAft>
              <a:defRPr lang="ko-KR" altLang="en-US" sz="800" kern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r>
              <a:rPr lang="ko-KR" altLang="en-US"/>
              <a:t>목차를 입력해 주십시오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88F60F-408D-E208-F251-49501D991D34}"/>
              </a:ext>
            </a:extLst>
          </p:cNvPr>
          <p:cNvGrpSpPr/>
          <p:nvPr userDrawn="1"/>
        </p:nvGrpSpPr>
        <p:grpSpPr>
          <a:xfrm>
            <a:off x="7370086" y="125282"/>
            <a:ext cx="2299371" cy="225238"/>
            <a:chOff x="7786234" y="1614265"/>
            <a:chExt cx="2672364" cy="261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F01A92-3109-1417-B2BB-221A0555F656}"/>
                </a:ext>
              </a:extLst>
            </p:cNvPr>
            <p:cNvGrpSpPr/>
            <p:nvPr/>
          </p:nvGrpSpPr>
          <p:grpSpPr>
            <a:xfrm>
              <a:off x="7786234" y="1813963"/>
              <a:ext cx="2672364" cy="50723"/>
              <a:chOff x="8031010" y="1071821"/>
              <a:chExt cx="2208566" cy="55795"/>
            </a:xfrm>
            <a:solidFill>
              <a:schemeClr val="bg1"/>
            </a:solidFill>
          </p:grpSpPr>
          <p:sp>
            <p:nvSpPr>
              <p:cNvPr id="10" name="모서리가 둥근 직사각형 10">
                <a:extLst>
                  <a:ext uri="{FF2B5EF4-FFF2-40B4-BE49-F238E27FC236}">
                    <a16:creationId xmlns:a16="http://schemas.microsoft.com/office/drawing/2014/main" id="{6346026F-A550-7170-1E85-82571207707A}"/>
                  </a:ext>
                </a:extLst>
              </p:cNvPr>
              <p:cNvSpPr/>
              <p:nvPr/>
            </p:nvSpPr>
            <p:spPr>
              <a:xfrm>
                <a:off x="8031010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모서리가 둥근 직사각형 11">
                <a:extLst>
                  <a:ext uri="{FF2B5EF4-FFF2-40B4-BE49-F238E27FC236}">
                    <a16:creationId xmlns:a16="http://schemas.microsoft.com/office/drawing/2014/main" id="{F71BE541-3428-E80B-6E7D-7CBA072D7317}"/>
                  </a:ext>
                </a:extLst>
              </p:cNvPr>
              <p:cNvSpPr/>
              <p:nvPr/>
            </p:nvSpPr>
            <p:spPr>
              <a:xfrm>
                <a:off x="835349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모서리가 둥근 직사각형 12">
                <a:extLst>
                  <a:ext uri="{FF2B5EF4-FFF2-40B4-BE49-F238E27FC236}">
                    <a16:creationId xmlns:a16="http://schemas.microsoft.com/office/drawing/2014/main" id="{7BE38E16-48E7-4A80-C440-7ADC5CEDF1F4}"/>
                  </a:ext>
                </a:extLst>
              </p:cNvPr>
              <p:cNvSpPr/>
              <p:nvPr/>
            </p:nvSpPr>
            <p:spPr>
              <a:xfrm>
                <a:off x="867598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모서리가 둥근 직사각형 13">
                <a:extLst>
                  <a:ext uri="{FF2B5EF4-FFF2-40B4-BE49-F238E27FC236}">
                    <a16:creationId xmlns:a16="http://schemas.microsoft.com/office/drawing/2014/main" id="{C6C4811B-A2A4-B074-1F35-CD31B2EF8D51}"/>
                  </a:ext>
                </a:extLst>
              </p:cNvPr>
              <p:cNvSpPr/>
              <p:nvPr/>
            </p:nvSpPr>
            <p:spPr>
              <a:xfrm>
                <a:off x="8998477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모서리가 둥근 직사각형 14">
                <a:extLst>
                  <a:ext uri="{FF2B5EF4-FFF2-40B4-BE49-F238E27FC236}">
                    <a16:creationId xmlns:a16="http://schemas.microsoft.com/office/drawing/2014/main" id="{6BB1D8C8-8F32-7A4E-F293-332A5618A90D}"/>
                  </a:ext>
                </a:extLst>
              </p:cNvPr>
              <p:cNvSpPr/>
              <p:nvPr/>
            </p:nvSpPr>
            <p:spPr>
              <a:xfrm>
                <a:off x="9320966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모서리가 둥근 직사각형 15">
                <a:extLst>
                  <a:ext uri="{FF2B5EF4-FFF2-40B4-BE49-F238E27FC236}">
                    <a16:creationId xmlns:a16="http://schemas.microsoft.com/office/drawing/2014/main" id="{E0318792-C972-31EE-50E0-F20473885611}"/>
                  </a:ext>
                </a:extLst>
              </p:cNvPr>
              <p:cNvSpPr/>
              <p:nvPr/>
            </p:nvSpPr>
            <p:spPr>
              <a:xfrm>
                <a:off x="9643458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모서리가 둥근 직사각형 15">
                <a:extLst>
                  <a:ext uri="{FF2B5EF4-FFF2-40B4-BE49-F238E27FC236}">
                    <a16:creationId xmlns:a16="http://schemas.microsoft.com/office/drawing/2014/main" id="{B6B8E4BB-1FCF-E78F-E7BE-5DB213BCE33F}"/>
                  </a:ext>
                </a:extLst>
              </p:cNvPr>
              <p:cNvSpPr/>
              <p:nvPr userDrawn="1"/>
            </p:nvSpPr>
            <p:spPr>
              <a:xfrm>
                <a:off x="996594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C0C5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모서리가 둥근 직사각형 9">
                <a:extLst>
                  <a:ext uri="{FF2B5EF4-FFF2-40B4-BE49-F238E27FC236}">
                    <a16:creationId xmlns:a16="http://schemas.microsoft.com/office/drawing/2014/main" id="{794A28E9-E052-34A5-9EC1-EEE72BB42DA3}"/>
                  </a:ext>
                </a:extLst>
              </p:cNvPr>
              <p:cNvSpPr/>
              <p:nvPr userDrawn="1"/>
            </p:nvSpPr>
            <p:spPr>
              <a:xfrm>
                <a:off x="9644029" y="1071821"/>
                <a:ext cx="273627" cy="55795"/>
              </a:xfrm>
              <a:prstGeom prst="roundRect">
                <a:avLst>
                  <a:gd name="adj" fmla="val 50000"/>
                </a:avLst>
              </a:prstGeom>
              <a:solidFill>
                <a:srgbClr val="3344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2111F-4126-022B-0906-881660B42E6F}"/>
                </a:ext>
              </a:extLst>
            </p:cNvPr>
            <p:cNvSpPr txBox="1"/>
            <p:nvPr/>
          </p:nvSpPr>
          <p:spPr>
            <a:xfrm>
              <a:off x="9478687" y="1614265"/>
              <a:ext cx="848310" cy="157661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ko-KR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Ⅵ. </a:t>
              </a:r>
              <a:r>
                <a:rPr lang="ko-KR" altLang="en-US" sz="900" b="1" spc="-5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4483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지원 부문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BC46C3F-E38A-1B0A-D322-3A1E7827DC4F}"/>
                </a:ext>
              </a:extLst>
            </p:cNvPr>
            <p:cNvSpPr/>
            <p:nvPr userDrawn="1"/>
          </p:nvSpPr>
          <p:spPr>
            <a:xfrm>
              <a:off x="9866813" y="1802595"/>
              <a:ext cx="73445" cy="73445"/>
            </a:xfrm>
            <a:prstGeom prst="ellipse">
              <a:avLst/>
            </a:prstGeom>
            <a:solidFill>
              <a:srgbClr val="33448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02DBE6A-9343-24F8-0DF8-FF092BA337A5}"/>
              </a:ext>
            </a:extLst>
          </p:cNvPr>
          <p:cNvGrpSpPr/>
          <p:nvPr userDrawn="1"/>
        </p:nvGrpSpPr>
        <p:grpSpPr>
          <a:xfrm>
            <a:off x="10149129" y="926712"/>
            <a:ext cx="3213140" cy="1749670"/>
            <a:chOff x="1205384" y="-2666101"/>
            <a:chExt cx="3833690" cy="2087582"/>
          </a:xfrm>
        </p:grpSpPr>
        <p:sp>
          <p:nvSpPr>
            <p:cNvPr id="124" name="직사각형 85">
              <a:extLst>
                <a:ext uri="{FF2B5EF4-FFF2-40B4-BE49-F238E27FC236}">
                  <a16:creationId xmlns:a16="http://schemas.microsoft.com/office/drawing/2014/main" id="{B9ED08C7-4E36-9917-C333-317261ECD07C}"/>
                </a:ext>
              </a:extLst>
            </p:cNvPr>
            <p:cNvSpPr/>
            <p:nvPr/>
          </p:nvSpPr>
          <p:spPr>
            <a:xfrm>
              <a:off x="1205384" y="-1226591"/>
              <a:ext cx="648072" cy="648072"/>
            </a:xfrm>
            <a:prstGeom prst="roundRect">
              <a:avLst/>
            </a:prstGeom>
            <a:solidFill>
              <a:srgbClr val="8D98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5" name="직사각형 86">
              <a:extLst>
                <a:ext uri="{FF2B5EF4-FFF2-40B4-BE49-F238E27FC236}">
                  <a16:creationId xmlns:a16="http://schemas.microsoft.com/office/drawing/2014/main" id="{EF642FB3-201B-C752-59CA-B3E9DDAA60A2}"/>
                </a:ext>
              </a:extLst>
            </p:cNvPr>
            <p:cNvSpPr/>
            <p:nvPr/>
          </p:nvSpPr>
          <p:spPr>
            <a:xfrm>
              <a:off x="1948973" y="-1226591"/>
              <a:ext cx="648071" cy="648072"/>
            </a:xfrm>
            <a:prstGeom prst="roundRect">
              <a:avLst/>
            </a:prstGeom>
            <a:solidFill>
              <a:srgbClr val="B3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6" name="직사각형 88">
              <a:extLst>
                <a:ext uri="{FF2B5EF4-FFF2-40B4-BE49-F238E27FC236}">
                  <a16:creationId xmlns:a16="http://schemas.microsoft.com/office/drawing/2014/main" id="{62C7AF8A-C321-6EA2-5F14-EF87940AA22B}"/>
                </a:ext>
              </a:extLst>
            </p:cNvPr>
            <p:cNvSpPr/>
            <p:nvPr/>
          </p:nvSpPr>
          <p:spPr>
            <a:xfrm>
              <a:off x="2692561" y="-1226591"/>
              <a:ext cx="648071" cy="648072"/>
            </a:xfrm>
            <a:prstGeom prst="roundRect">
              <a:avLst/>
            </a:prstGeom>
            <a:solidFill>
              <a:srgbClr val="D8DB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7" name="직사각형 113">
              <a:extLst>
                <a:ext uri="{FF2B5EF4-FFF2-40B4-BE49-F238E27FC236}">
                  <a16:creationId xmlns:a16="http://schemas.microsoft.com/office/drawing/2014/main" id="{4DF36A75-978D-A3CA-951C-0A3DE12BBA78}"/>
                </a:ext>
              </a:extLst>
            </p:cNvPr>
            <p:cNvSpPr/>
            <p:nvPr/>
          </p:nvSpPr>
          <p:spPr>
            <a:xfrm>
              <a:off x="1205384" y="-2666101"/>
              <a:ext cx="648071" cy="648072"/>
            </a:xfrm>
            <a:prstGeom prst="roundRect">
              <a:avLst/>
            </a:prstGeom>
            <a:solidFill>
              <a:srgbClr val="3344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1#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8" name="직사각형 114">
              <a:extLst>
                <a:ext uri="{FF2B5EF4-FFF2-40B4-BE49-F238E27FC236}">
                  <a16:creationId xmlns:a16="http://schemas.microsoft.com/office/drawing/2014/main" id="{C90B1395-4374-0EF7-AA20-4CC27CAE43CF}"/>
                </a:ext>
              </a:extLst>
            </p:cNvPr>
            <p:cNvSpPr/>
            <p:nvPr/>
          </p:nvSpPr>
          <p:spPr>
            <a:xfrm>
              <a:off x="2674333" y="-2666101"/>
              <a:ext cx="648071" cy="648072"/>
            </a:xfrm>
            <a:prstGeom prst="roundRect">
              <a:avLst/>
            </a:prstGeom>
            <a:solidFill>
              <a:srgbClr val="6C5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3#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29" name="직사각형 115">
              <a:extLst>
                <a:ext uri="{FF2B5EF4-FFF2-40B4-BE49-F238E27FC236}">
                  <a16:creationId xmlns:a16="http://schemas.microsoft.com/office/drawing/2014/main" id="{E32A38DB-4D49-E10C-7449-A31605E6F99E}"/>
                </a:ext>
              </a:extLst>
            </p:cNvPr>
            <p:cNvSpPr/>
            <p:nvPr userDrawn="1"/>
          </p:nvSpPr>
          <p:spPr>
            <a:xfrm>
              <a:off x="4391001" y="-2666101"/>
              <a:ext cx="648071" cy="648072"/>
            </a:xfrm>
            <a:prstGeom prst="round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0" name="직사각형 116">
              <a:extLst>
                <a:ext uri="{FF2B5EF4-FFF2-40B4-BE49-F238E27FC236}">
                  <a16:creationId xmlns:a16="http://schemas.microsoft.com/office/drawing/2014/main" id="{CF69E7BD-004A-563A-32DD-D217E133560E}"/>
                </a:ext>
              </a:extLst>
            </p:cNvPr>
            <p:cNvSpPr/>
            <p:nvPr/>
          </p:nvSpPr>
          <p:spPr>
            <a:xfrm>
              <a:off x="1205384" y="-1946346"/>
              <a:ext cx="648071" cy="648072"/>
            </a:xfrm>
            <a:prstGeom prst="roundRect">
              <a:avLst/>
            </a:prstGeom>
            <a:solidFill>
              <a:srgbClr val="1B4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26" b="1" spc="-42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1" name="직사각형 117">
              <a:extLst>
                <a:ext uri="{FF2B5EF4-FFF2-40B4-BE49-F238E27FC236}">
                  <a16:creationId xmlns:a16="http://schemas.microsoft.com/office/drawing/2014/main" id="{FF056693-31D5-2FBA-AA0B-1643288AE6B2}"/>
                </a:ext>
              </a:extLst>
            </p:cNvPr>
            <p:cNvSpPr/>
            <p:nvPr/>
          </p:nvSpPr>
          <p:spPr>
            <a:xfrm>
              <a:off x="1943357" y="-1946346"/>
              <a:ext cx="648071" cy="648072"/>
            </a:xfrm>
            <a:prstGeom prst="roundRect">
              <a:avLst/>
            </a:prstGeom>
            <a:solidFill>
              <a:srgbClr val="0087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  <p:sp>
          <p:nvSpPr>
            <p:cNvPr id="132" name="직사각형 118">
              <a:extLst>
                <a:ext uri="{FF2B5EF4-FFF2-40B4-BE49-F238E27FC236}">
                  <a16:creationId xmlns:a16="http://schemas.microsoft.com/office/drawing/2014/main" id="{592DD5FE-0C7F-D82C-B0A0-C41E413147E6}"/>
                </a:ext>
              </a:extLst>
            </p:cNvPr>
            <p:cNvSpPr/>
            <p:nvPr/>
          </p:nvSpPr>
          <p:spPr>
            <a:xfrm>
              <a:off x="2681329" y="-1946346"/>
              <a:ext cx="648071" cy="648072"/>
            </a:xfrm>
            <a:prstGeom prst="roundRect">
              <a:avLst/>
            </a:prstGeom>
            <a:solidFill>
              <a:srgbClr val="B9E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직사각형 88">
              <a:extLst>
                <a:ext uri="{FF2B5EF4-FFF2-40B4-BE49-F238E27FC236}">
                  <a16:creationId xmlns:a16="http://schemas.microsoft.com/office/drawing/2014/main" id="{169CA085-8089-270C-EE9C-D992C0A202D8}"/>
                </a:ext>
              </a:extLst>
            </p:cNvPr>
            <p:cNvSpPr/>
            <p:nvPr/>
          </p:nvSpPr>
          <p:spPr>
            <a:xfrm>
              <a:off x="4391002" y="-1226591"/>
              <a:ext cx="648072" cy="648072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5" name="직사각형 118">
              <a:extLst>
                <a:ext uri="{FF2B5EF4-FFF2-40B4-BE49-F238E27FC236}">
                  <a16:creationId xmlns:a16="http://schemas.microsoft.com/office/drawing/2014/main" id="{F18F2239-BEA9-6FC2-1948-9C37274F3590}"/>
                </a:ext>
              </a:extLst>
            </p:cNvPr>
            <p:cNvSpPr/>
            <p:nvPr/>
          </p:nvSpPr>
          <p:spPr>
            <a:xfrm>
              <a:off x="4391001" y="-1946346"/>
              <a:ext cx="648072" cy="648072"/>
            </a:xfrm>
            <a:prstGeom prst="roundRect">
              <a:avLst/>
            </a:prstGeom>
            <a:solidFill>
              <a:srgbClr val="D1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배경만</a:t>
              </a:r>
            </a:p>
          </p:txBody>
        </p:sp>
        <p:sp>
          <p:nvSpPr>
            <p:cNvPr id="136" name="직사각형 113">
              <a:extLst>
                <a:ext uri="{FF2B5EF4-FFF2-40B4-BE49-F238E27FC236}">
                  <a16:creationId xmlns:a16="http://schemas.microsoft.com/office/drawing/2014/main" id="{0FD2ADB4-C786-A92B-6F2E-D48657225A60}"/>
                </a:ext>
              </a:extLst>
            </p:cNvPr>
            <p:cNvSpPr/>
            <p:nvPr/>
          </p:nvSpPr>
          <p:spPr>
            <a:xfrm>
              <a:off x="1943356" y="-2666101"/>
              <a:ext cx="648071" cy="648072"/>
            </a:xfrm>
            <a:prstGeom prst="roundRect">
              <a:avLst/>
            </a:prstGeom>
            <a:solidFill>
              <a:srgbClr val="005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포인트</a:t>
              </a:r>
              <a:endParaRPr lang="en-US" altLang="ko-KR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  <a:p>
              <a:pPr algn="ctr"/>
              <a:r>
                <a:rPr lang="en-US" altLang="ko-KR" sz="900" spc="-27">
                  <a:ln>
                    <a:solidFill>
                      <a:prstClr val="black">
                        <a:alpha val="0"/>
                      </a:prstClr>
                    </a:solidFill>
                    <a:prstDash val="solid"/>
                  </a:ln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Arial" pitchFamily="34" charset="0"/>
                </a:rPr>
                <a:t>2#</a:t>
              </a:r>
              <a:endParaRPr lang="ko-KR" altLang="en-US" sz="900" spc="-27">
                <a:ln>
                  <a:solidFill>
                    <a:prstClr val="black">
                      <a:alpha val="0"/>
                    </a:prstClr>
                  </a:solidFill>
                  <a:prstDash val="solid"/>
                </a:ln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558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91">
          <p15:clr>
            <a:srgbClr val="FBAE40"/>
          </p15:clr>
        </p15:guide>
        <p15:guide id="2" pos="149">
          <p15:clr>
            <a:srgbClr val="FBAE40"/>
          </p15:clr>
        </p15:guide>
        <p15:guide id="4" orient="horz" pos="411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93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92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E22D-E915-BADC-A359-CE66B9541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D0E0C1D-E446-5EF3-C02A-F68E9C28B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174" y="515662"/>
            <a:ext cx="4772025" cy="260685"/>
          </a:xfrm>
        </p:spPr>
        <p:txBody>
          <a:bodyPr/>
          <a:lstStyle/>
          <a:p>
            <a:r>
              <a:rPr lang="ko-KR" altLang="en-US"/>
              <a:t>투입인력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1532DE-5F71-7F9C-36B8-7D61177DD1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altLang="ko-KR"/>
              <a:t>..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BA4507D-69F7-95C3-3584-14C18353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FE00B46-4524-B7AF-9C7C-B038BEF19BF3}"/>
              </a:ext>
            </a:extLst>
          </p:cNvPr>
          <p:cNvGrpSpPr/>
          <p:nvPr/>
        </p:nvGrpSpPr>
        <p:grpSpPr>
          <a:xfrm>
            <a:off x="266700" y="1891406"/>
            <a:ext cx="4385079" cy="221279"/>
            <a:chOff x="806285" y="2160542"/>
            <a:chExt cx="4385079" cy="2212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9CC3624-ADA2-011D-C553-0E434F360C39}"/>
                </a:ext>
              </a:extLst>
            </p:cNvPr>
            <p:cNvSpPr/>
            <p:nvPr/>
          </p:nvSpPr>
          <p:spPr>
            <a:xfrm rot="18900000">
              <a:off x="806285" y="2238249"/>
              <a:ext cx="65864" cy="65864"/>
            </a:xfrm>
            <a:prstGeom prst="rect">
              <a:avLst/>
            </a:prstGeom>
            <a:solidFill>
              <a:srgbClr val="13498B"/>
            </a:solidFill>
            <a:ln w="34925" cap="rnd">
              <a:solidFill>
                <a:srgbClr val="1349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64794B-352E-C809-1209-FD6E360FDC94}"/>
                </a:ext>
              </a:extLst>
            </p:cNvPr>
            <p:cNvSpPr txBox="1"/>
            <p:nvPr/>
          </p:nvSpPr>
          <p:spPr>
            <a:xfrm>
              <a:off x="975177" y="2160542"/>
              <a:ext cx="4216187" cy="221279"/>
            </a:xfrm>
            <a:prstGeom prst="rect">
              <a:avLst/>
            </a:prstGeom>
            <a:noFill/>
          </p:spPr>
          <p:txBody>
            <a:bodyPr wrap="square" lIns="0" rtlCol="0" anchor="ctr">
              <a:noAutofit/>
            </a:bodyPr>
            <a:lstStyle/>
            <a:p>
              <a:pPr latinLnBrk="0"/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팀벨 투입인력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EF72F1-870B-E137-B503-651106F666E8}"/>
              </a:ext>
            </a:extLst>
          </p:cNvPr>
          <p:cNvSpPr/>
          <p:nvPr/>
        </p:nvSpPr>
        <p:spPr>
          <a:xfrm>
            <a:off x="-1" y="2349499"/>
            <a:ext cx="236538" cy="417512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47B23-3360-9E81-7BA2-3EAC1EE74AD6}"/>
              </a:ext>
            </a:extLst>
          </p:cNvPr>
          <p:cNvSpPr/>
          <p:nvPr/>
        </p:nvSpPr>
        <p:spPr>
          <a:xfrm>
            <a:off x="1" y="6524626"/>
            <a:ext cx="9905999" cy="333374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 </a:t>
            </a:r>
            <a:r>
              <a:rPr lang="en-US" altLang="ko-KR" sz="1050">
                <a:solidFill>
                  <a:schemeClr val="bg1"/>
                </a:solidFill>
              </a:rPr>
              <a:t>(</a:t>
            </a:r>
            <a:r>
              <a:rPr lang="ko-KR" altLang="en-US" sz="1050">
                <a:solidFill>
                  <a:schemeClr val="bg1"/>
                </a:solidFill>
              </a:rPr>
              <a:t>안내선 필수 확인</a:t>
            </a:r>
            <a:r>
              <a:rPr lang="en-US" altLang="ko-KR" sz="1050">
                <a:solidFill>
                  <a:schemeClr val="bg1"/>
                </a:solidFill>
              </a:rPr>
              <a:t>)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96AF12-CF06-3BE9-4E9E-F6660B2F0DCF}"/>
              </a:ext>
            </a:extLst>
          </p:cNvPr>
          <p:cNvSpPr/>
          <p:nvPr/>
        </p:nvSpPr>
        <p:spPr>
          <a:xfrm>
            <a:off x="1" y="2168525"/>
            <a:ext cx="9905999" cy="180974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여백 준수 </a:t>
            </a:r>
            <a:r>
              <a:rPr lang="en-US" altLang="ko-KR" sz="1050">
                <a:solidFill>
                  <a:schemeClr val="bg1"/>
                </a:solidFill>
              </a:rPr>
              <a:t>(</a:t>
            </a:r>
            <a:r>
              <a:rPr lang="ko-KR" altLang="en-US" sz="1050">
                <a:solidFill>
                  <a:schemeClr val="bg1"/>
                </a:solidFill>
              </a:rPr>
              <a:t>안내선 필수 확인</a:t>
            </a:r>
            <a:r>
              <a:rPr lang="en-US" altLang="ko-KR" sz="1050">
                <a:solidFill>
                  <a:schemeClr val="bg1"/>
                </a:solidFill>
              </a:rPr>
              <a:t>)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A6314B-78B1-8EA0-FECE-8E50728EB4CB}"/>
              </a:ext>
            </a:extLst>
          </p:cNvPr>
          <p:cNvSpPr/>
          <p:nvPr/>
        </p:nvSpPr>
        <p:spPr>
          <a:xfrm>
            <a:off x="9669462" y="2349499"/>
            <a:ext cx="236538" cy="417512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7D42775-8C8E-F375-BA71-D654ED72B426}"/>
              </a:ext>
            </a:extLst>
          </p:cNvPr>
          <p:cNvSpPr/>
          <p:nvPr/>
        </p:nvSpPr>
        <p:spPr>
          <a:xfrm>
            <a:off x="253060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6" name="Rectangle 168">
            <a:extLst>
              <a:ext uri="{FF2B5EF4-FFF2-40B4-BE49-F238E27FC236}">
                <a16:creationId xmlns:a16="http://schemas.microsoft.com/office/drawing/2014/main" id="{B588EB8B-E40B-BCF2-2859-6D7100403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8334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프로젝트 매니저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염 도 경   차장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CE30586-864A-AFAA-B020-1FCB80232719}"/>
              </a:ext>
            </a:extLst>
          </p:cNvPr>
          <p:cNvCxnSpPr>
            <a:cxnSpLocks/>
          </p:cNvCxnSpPr>
          <p:nvPr/>
        </p:nvCxnSpPr>
        <p:spPr>
          <a:xfrm>
            <a:off x="1317429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68">
            <a:extLst>
              <a:ext uri="{FF2B5EF4-FFF2-40B4-BE49-F238E27FC236}">
                <a16:creationId xmlns:a16="http://schemas.microsoft.com/office/drawing/2014/main" id="{BFCDEBEF-DC7D-DFDC-6275-D2A3226C8DB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031" y="3272976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B634606F-AC7E-8651-182E-AEB860D5D5FE}"/>
              </a:ext>
            </a:extLst>
          </p:cNvPr>
          <p:cNvSpPr/>
          <p:nvPr/>
        </p:nvSpPr>
        <p:spPr>
          <a:xfrm>
            <a:off x="6674123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F41C0A1-B704-FBD0-6B01-1EB1980CCC71}"/>
              </a:ext>
            </a:extLst>
          </p:cNvPr>
          <p:cNvSpPr/>
          <p:nvPr/>
        </p:nvSpPr>
        <p:spPr>
          <a:xfrm>
            <a:off x="3464397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0" name="Rectangle 168">
            <a:extLst>
              <a:ext uri="{FF2B5EF4-FFF2-40B4-BE49-F238E27FC236}">
                <a16:creationId xmlns:a16="http://schemas.microsoft.com/office/drawing/2014/main" id="{72F54CF1-7B8B-84A4-4D64-C9567D484F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66120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PL(Project Leader)</a:t>
            </a: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손 영 훈   부장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25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D6F008E-D9FC-7A60-8AA9-6B935488D009}"/>
              </a:ext>
            </a:extLst>
          </p:cNvPr>
          <p:cNvCxnSpPr>
            <a:cxnSpLocks/>
          </p:cNvCxnSpPr>
          <p:nvPr/>
        </p:nvCxnSpPr>
        <p:spPr>
          <a:xfrm>
            <a:off x="4535215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68">
            <a:extLst>
              <a:ext uri="{FF2B5EF4-FFF2-40B4-BE49-F238E27FC236}">
                <a16:creationId xmlns:a16="http://schemas.microsoft.com/office/drawing/2014/main" id="{C4BD3F9A-4356-0078-9E45-32E5A44E49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4817" y="3272976"/>
            <a:ext cx="1998874" cy="10618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한국도로공사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스마트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INFO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프로젝트 수행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한국경제 실시간 기사 생성 솔루션 개발 프로젝트 수행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AICM, AI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대화엔진 개발 수행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(2025)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Call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Gate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솔루션 개발 수행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(2025)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4" name="Rectangle 168">
            <a:extLst>
              <a:ext uri="{FF2B5EF4-FFF2-40B4-BE49-F238E27FC236}">
                <a16:creationId xmlns:a16="http://schemas.microsoft.com/office/drawing/2014/main" id="{4AE94459-C6E7-44C8-6EC3-A2AE691776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79402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AI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 민 수   수석 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F9B7E9F6-52EB-EB6A-ED8B-EEA54377F682}"/>
              </a:ext>
            </a:extLst>
          </p:cNvPr>
          <p:cNvCxnSpPr>
            <a:cxnSpLocks/>
          </p:cNvCxnSpPr>
          <p:nvPr/>
        </p:nvCxnSpPr>
        <p:spPr>
          <a:xfrm>
            <a:off x="7748497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68">
            <a:extLst>
              <a:ext uri="{FF2B5EF4-FFF2-40B4-BE49-F238E27FC236}">
                <a16:creationId xmlns:a16="http://schemas.microsoft.com/office/drawing/2014/main" id="{57136954-46CA-F520-E127-269DBD445E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8099" y="3272976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B5EAAA5E-DF3D-7D75-F853-5818B77E6A8A}"/>
              </a:ext>
            </a:extLst>
          </p:cNvPr>
          <p:cNvSpPr/>
          <p:nvPr/>
        </p:nvSpPr>
        <p:spPr>
          <a:xfrm>
            <a:off x="253060" y="4538840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4" name="Rectangle 168">
            <a:extLst>
              <a:ext uri="{FF2B5EF4-FFF2-40B4-BE49-F238E27FC236}">
                <a16:creationId xmlns:a16="http://schemas.microsoft.com/office/drawing/2014/main" id="{CB21CA91-F27D-4F47-501E-80A004BBFA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8334" y="4658897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모바일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양 회 백   수석연구원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5E591418-1365-0013-D22C-BE93033EFC6D}"/>
              </a:ext>
            </a:extLst>
          </p:cNvPr>
          <p:cNvCxnSpPr>
            <a:cxnSpLocks/>
          </p:cNvCxnSpPr>
          <p:nvPr/>
        </p:nvCxnSpPr>
        <p:spPr>
          <a:xfrm>
            <a:off x="1317429" y="5373888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68">
            <a:extLst>
              <a:ext uri="{FF2B5EF4-FFF2-40B4-BE49-F238E27FC236}">
                <a16:creationId xmlns:a16="http://schemas.microsoft.com/office/drawing/2014/main" id="{CC670CB7-5C6A-14CC-272D-E52BAC2972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031" y="5455938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1D75B0D-8707-51CB-757A-56F56BBDBE7F}"/>
              </a:ext>
            </a:extLst>
          </p:cNvPr>
          <p:cNvSpPr/>
          <p:nvPr/>
        </p:nvSpPr>
        <p:spPr>
          <a:xfrm>
            <a:off x="6674123" y="4538840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803C58A2-85F1-FD8A-57B9-921DC0943767}"/>
              </a:ext>
            </a:extLst>
          </p:cNvPr>
          <p:cNvSpPr/>
          <p:nvPr/>
        </p:nvSpPr>
        <p:spPr>
          <a:xfrm>
            <a:off x="3464397" y="4538840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0" name="Rectangle 168">
            <a:extLst>
              <a:ext uri="{FF2B5EF4-FFF2-40B4-BE49-F238E27FC236}">
                <a16:creationId xmlns:a16="http://schemas.microsoft.com/office/drawing/2014/main" id="{4E83A86C-4079-93B9-E6AD-3B9E01EF19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66120" y="4658897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웹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 혜 성   선임연구원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EA305FCF-5E2A-9416-6A86-807A0EB51720}"/>
              </a:ext>
            </a:extLst>
          </p:cNvPr>
          <p:cNvCxnSpPr>
            <a:cxnSpLocks/>
          </p:cNvCxnSpPr>
          <p:nvPr/>
        </p:nvCxnSpPr>
        <p:spPr>
          <a:xfrm>
            <a:off x="4535215" y="5373888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68">
            <a:extLst>
              <a:ext uri="{FF2B5EF4-FFF2-40B4-BE49-F238E27FC236}">
                <a16:creationId xmlns:a16="http://schemas.microsoft.com/office/drawing/2014/main" id="{D66BBE65-A815-AE47-1921-79BE532CBCF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4817" y="5455938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54" name="Rectangle 168">
            <a:extLst>
              <a:ext uri="{FF2B5EF4-FFF2-40B4-BE49-F238E27FC236}">
                <a16:creationId xmlns:a16="http://schemas.microsoft.com/office/drawing/2014/main" id="{9EB9CAEC-6CE7-BD19-2720-7A00E45908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79402" y="4658897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웹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 창 록   선임연구원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3CF6C425-97A0-D07B-0880-FD35EEA7A510}"/>
              </a:ext>
            </a:extLst>
          </p:cNvPr>
          <p:cNvCxnSpPr>
            <a:cxnSpLocks/>
          </p:cNvCxnSpPr>
          <p:nvPr/>
        </p:nvCxnSpPr>
        <p:spPr>
          <a:xfrm>
            <a:off x="7748497" y="5373888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68">
            <a:extLst>
              <a:ext uri="{FF2B5EF4-FFF2-40B4-BE49-F238E27FC236}">
                <a16:creationId xmlns:a16="http://schemas.microsoft.com/office/drawing/2014/main" id="{95053F55-233B-5411-52AC-577036F9D9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8099" y="5455938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pic>
        <p:nvPicPr>
          <p:cNvPr id="161" name="그림 160" descr="인간의 얼굴, 사람, 의류, 미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D6E849-7A8C-F5F4-BA3B-14CBEA03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" y="2426085"/>
            <a:ext cx="807194" cy="970569"/>
          </a:xfrm>
          <a:prstGeom prst="roundRect">
            <a:avLst>
              <a:gd name="adj" fmla="val 7067"/>
            </a:avLst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FD60CD-B809-134A-1443-2DF94DC5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530" y="2453723"/>
            <a:ext cx="904243" cy="109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9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6F87-6D12-7854-B9BF-EFF5DA7C2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3E731DB-725D-C156-17CB-4CD8C0490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174" y="515662"/>
            <a:ext cx="4772025" cy="260685"/>
          </a:xfrm>
        </p:spPr>
        <p:txBody>
          <a:bodyPr/>
          <a:lstStyle/>
          <a:p>
            <a:r>
              <a:rPr lang="ko-KR" altLang="en-US"/>
              <a:t>투입인력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A82F70-4C59-E698-2053-3D892DCE4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6DFA0F4-F6BA-DE59-A9D1-B75F6694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6AFC34-9B36-B80D-E16D-AA7759BCD85E}"/>
              </a:ext>
            </a:extLst>
          </p:cNvPr>
          <p:cNvGrpSpPr/>
          <p:nvPr/>
        </p:nvGrpSpPr>
        <p:grpSpPr>
          <a:xfrm>
            <a:off x="266700" y="1891406"/>
            <a:ext cx="4385079" cy="221279"/>
            <a:chOff x="806285" y="2160542"/>
            <a:chExt cx="4385079" cy="22127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14B51C-CC23-825B-8A1B-819E8A0771BF}"/>
                </a:ext>
              </a:extLst>
            </p:cNvPr>
            <p:cNvSpPr/>
            <p:nvPr/>
          </p:nvSpPr>
          <p:spPr>
            <a:xfrm rot="18900000">
              <a:off x="806285" y="2238249"/>
              <a:ext cx="65864" cy="65864"/>
            </a:xfrm>
            <a:prstGeom prst="rect">
              <a:avLst/>
            </a:prstGeom>
            <a:solidFill>
              <a:srgbClr val="13498B"/>
            </a:solidFill>
            <a:ln w="34925" cap="rnd">
              <a:solidFill>
                <a:srgbClr val="1349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0D53DC-85C2-D63E-B4FC-6196DA2A3A12}"/>
                </a:ext>
              </a:extLst>
            </p:cNvPr>
            <p:cNvSpPr txBox="1"/>
            <p:nvPr/>
          </p:nvSpPr>
          <p:spPr>
            <a:xfrm>
              <a:off x="975177" y="2160542"/>
              <a:ext cx="4216187" cy="221279"/>
            </a:xfrm>
            <a:prstGeom prst="rect">
              <a:avLst/>
            </a:prstGeom>
            <a:noFill/>
          </p:spPr>
          <p:txBody>
            <a:bodyPr wrap="square" lIns="0" rtlCol="0" anchor="ctr">
              <a:noAutofit/>
            </a:bodyPr>
            <a:lstStyle/>
            <a:p>
              <a:pPr latinLnBrk="0"/>
              <a:r>
                <a:rPr lang="ko-KR" altLang="en-US" sz="12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팀벨 투입인력</a:t>
              </a:r>
              <a:endParaRPr lang="ko-KR" altLang="en-US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FB9035-384A-F5BD-A51E-8DFB71F57536}"/>
              </a:ext>
            </a:extLst>
          </p:cNvPr>
          <p:cNvSpPr/>
          <p:nvPr/>
        </p:nvSpPr>
        <p:spPr>
          <a:xfrm>
            <a:off x="-1" y="2349499"/>
            <a:ext cx="236538" cy="417512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E55EAD-ED01-7AC7-12E6-B026E6137E1D}"/>
              </a:ext>
            </a:extLst>
          </p:cNvPr>
          <p:cNvSpPr/>
          <p:nvPr/>
        </p:nvSpPr>
        <p:spPr>
          <a:xfrm>
            <a:off x="1" y="6524626"/>
            <a:ext cx="9905999" cy="333374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 </a:t>
            </a:r>
            <a:r>
              <a:rPr lang="en-US" altLang="ko-KR" sz="1050">
                <a:solidFill>
                  <a:schemeClr val="bg1"/>
                </a:solidFill>
              </a:rPr>
              <a:t>(</a:t>
            </a:r>
            <a:r>
              <a:rPr lang="ko-KR" altLang="en-US" sz="1050">
                <a:solidFill>
                  <a:schemeClr val="bg1"/>
                </a:solidFill>
              </a:rPr>
              <a:t>안내선 필수 확인</a:t>
            </a:r>
            <a:r>
              <a:rPr lang="en-US" altLang="ko-KR" sz="1050">
                <a:solidFill>
                  <a:schemeClr val="bg1"/>
                </a:solidFill>
              </a:rPr>
              <a:t>)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7AF22-4B00-996F-245C-DE5863EC74C2}"/>
              </a:ext>
            </a:extLst>
          </p:cNvPr>
          <p:cNvSpPr/>
          <p:nvPr/>
        </p:nvSpPr>
        <p:spPr>
          <a:xfrm>
            <a:off x="1" y="2168525"/>
            <a:ext cx="9905999" cy="180974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bg1"/>
                </a:solidFill>
              </a:rPr>
              <a:t>여백 준수 </a:t>
            </a:r>
            <a:r>
              <a:rPr lang="en-US" altLang="ko-KR" sz="1050">
                <a:solidFill>
                  <a:schemeClr val="bg1"/>
                </a:solidFill>
              </a:rPr>
              <a:t>(</a:t>
            </a:r>
            <a:r>
              <a:rPr lang="ko-KR" altLang="en-US" sz="1050">
                <a:solidFill>
                  <a:schemeClr val="bg1"/>
                </a:solidFill>
              </a:rPr>
              <a:t>안내선 필수 확인</a:t>
            </a:r>
            <a:r>
              <a:rPr lang="en-US" altLang="ko-KR" sz="1050">
                <a:solidFill>
                  <a:schemeClr val="bg1"/>
                </a:solidFill>
              </a:rPr>
              <a:t>)</a:t>
            </a:r>
            <a:endParaRPr lang="ko-KR" altLang="en-US" sz="1050">
              <a:solidFill>
                <a:schemeClr val="bg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6928FC-5E86-6076-5C0D-11E997E00683}"/>
              </a:ext>
            </a:extLst>
          </p:cNvPr>
          <p:cNvSpPr/>
          <p:nvPr/>
        </p:nvSpPr>
        <p:spPr>
          <a:xfrm>
            <a:off x="9669462" y="2349499"/>
            <a:ext cx="236538" cy="4175126"/>
          </a:xfrm>
          <a:prstGeom prst="rect">
            <a:avLst/>
          </a:prstGeom>
          <a:solidFill>
            <a:srgbClr val="FF0000">
              <a:alpha val="50000"/>
            </a:srgbClr>
          </a:solidFill>
          <a:ln w="3175">
            <a:solidFill>
              <a:schemeClr val="bg1">
                <a:lumMod val="50000"/>
                <a:alpha val="7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lvl="0" algn="ctr"/>
            <a:r>
              <a:rPr lang="ko-KR" altLang="en-US" sz="1050">
                <a:solidFill>
                  <a:schemeClr val="bg1"/>
                </a:solidFill>
              </a:rPr>
              <a:t>여백 준수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DC026AD7-DA1B-35F9-3863-E801CA54274A}"/>
              </a:ext>
            </a:extLst>
          </p:cNvPr>
          <p:cNvSpPr/>
          <p:nvPr/>
        </p:nvSpPr>
        <p:spPr>
          <a:xfrm>
            <a:off x="253060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6" name="Rectangle 168">
            <a:extLst>
              <a:ext uri="{FF2B5EF4-FFF2-40B4-BE49-F238E27FC236}">
                <a16:creationId xmlns:a16="http://schemas.microsoft.com/office/drawing/2014/main" id="{6F15BE79-F344-E602-BA82-FA1A894D1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8334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웹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배 인 섭   책임연구원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329D8A8-3EF9-48A7-2A53-9B9944661E00}"/>
              </a:ext>
            </a:extLst>
          </p:cNvPr>
          <p:cNvCxnSpPr>
            <a:cxnSpLocks/>
          </p:cNvCxnSpPr>
          <p:nvPr/>
        </p:nvCxnSpPr>
        <p:spPr>
          <a:xfrm>
            <a:off x="1317429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68">
            <a:extLst>
              <a:ext uri="{FF2B5EF4-FFF2-40B4-BE49-F238E27FC236}">
                <a16:creationId xmlns:a16="http://schemas.microsoft.com/office/drawing/2014/main" id="{A9A60F24-76FC-FEC8-EB4B-44377EB7BF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031" y="3272976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4CB87DC-9E8C-B73C-589D-13604B1277EA}"/>
              </a:ext>
            </a:extLst>
          </p:cNvPr>
          <p:cNvSpPr/>
          <p:nvPr/>
        </p:nvSpPr>
        <p:spPr>
          <a:xfrm>
            <a:off x="6674123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11571B1-32A7-BCA9-406F-6C981A06913E}"/>
              </a:ext>
            </a:extLst>
          </p:cNvPr>
          <p:cNvSpPr/>
          <p:nvPr/>
        </p:nvSpPr>
        <p:spPr>
          <a:xfrm>
            <a:off x="3464397" y="2355878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0" name="Rectangle 168">
            <a:extLst>
              <a:ext uri="{FF2B5EF4-FFF2-40B4-BE49-F238E27FC236}">
                <a16:creationId xmlns:a16="http://schemas.microsoft.com/office/drawing/2014/main" id="{285852B7-7866-20BC-6782-437392C6FD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66120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웹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심 승 종   선임연구원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444E78AD-91E4-E42E-E7B1-688295A48E32}"/>
              </a:ext>
            </a:extLst>
          </p:cNvPr>
          <p:cNvCxnSpPr>
            <a:cxnSpLocks/>
          </p:cNvCxnSpPr>
          <p:nvPr/>
        </p:nvCxnSpPr>
        <p:spPr>
          <a:xfrm>
            <a:off x="4535215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68">
            <a:extLst>
              <a:ext uri="{FF2B5EF4-FFF2-40B4-BE49-F238E27FC236}">
                <a16:creationId xmlns:a16="http://schemas.microsoft.com/office/drawing/2014/main" id="{C94B32D0-6652-43E7-AF62-E27BF76125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64817" y="3272976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24" name="Rectangle 168">
            <a:extLst>
              <a:ext uri="{FF2B5EF4-FFF2-40B4-BE49-F238E27FC236}">
                <a16:creationId xmlns:a16="http://schemas.microsoft.com/office/drawing/2014/main" id="{DD59498D-C578-0083-E930-258866A2F75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779402" y="2475935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웹 개발자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 재 광   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D6945965-5FB8-930A-C06D-60E1231A524A}"/>
              </a:ext>
            </a:extLst>
          </p:cNvPr>
          <p:cNvCxnSpPr>
            <a:cxnSpLocks/>
          </p:cNvCxnSpPr>
          <p:nvPr/>
        </p:nvCxnSpPr>
        <p:spPr>
          <a:xfrm>
            <a:off x="7748497" y="3190926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68">
            <a:extLst>
              <a:ext uri="{FF2B5EF4-FFF2-40B4-BE49-F238E27FC236}">
                <a16:creationId xmlns:a16="http://schemas.microsoft.com/office/drawing/2014/main" id="{FEEFEFE3-CD32-B753-AD1B-7156A8B26BB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78099" y="3272976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5413F3F-8F92-D821-6E7A-0A4562C1945C}"/>
              </a:ext>
            </a:extLst>
          </p:cNvPr>
          <p:cNvSpPr/>
          <p:nvPr/>
        </p:nvSpPr>
        <p:spPr>
          <a:xfrm>
            <a:off x="253060" y="4538840"/>
            <a:ext cx="2992844" cy="1973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875">
            <a:solidFill>
              <a:srgbClr val="ADB9CA"/>
            </a:solidFill>
          </a:ln>
          <a:effectLst>
            <a:outerShdw blurRad="2286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4" name="Rectangle 168">
            <a:extLst>
              <a:ext uri="{FF2B5EF4-FFF2-40B4-BE49-F238E27FC236}">
                <a16:creationId xmlns:a16="http://schemas.microsoft.com/office/drawing/2014/main" id="{E104B256-05EA-5C30-6970-7B7CF57A06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48334" y="4658897"/>
            <a:ext cx="1461502" cy="661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a옛날사진관5" panose="02020600000000000000" pitchFamily="18" charset="-127"/>
                <a:ea typeface="a옛날사진관5" panose="02020600000000000000" pitchFamily="18" charset="-127"/>
              </a:rPr>
              <a:t>퍼블리셔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2A303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 진 희   연구원</a:t>
            </a:r>
            <a:endParaRPr kumimoji="1" lang="en-US" altLang="ko-KR" sz="10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2A303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R="0" lvl="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tabLst/>
              <a:defRPr/>
            </a:pP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 </a:t>
            </a:r>
            <a:r>
              <a:rPr kumimoji="1" lang="ko-KR" altLang="en-US" sz="105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고급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경력 </a:t>
            </a:r>
            <a:r>
              <a:rPr kumimoji="1" lang="en-US" altLang="ko-KR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</a:t>
            </a:r>
            <a:r>
              <a:rPr kumimoji="1" lang="ko-KR" altLang="en-US" sz="105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10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C2CBD8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72D5DF0-F8CC-011C-D589-DB6D61571889}"/>
              </a:ext>
            </a:extLst>
          </p:cNvPr>
          <p:cNvCxnSpPr>
            <a:cxnSpLocks/>
          </p:cNvCxnSpPr>
          <p:nvPr/>
        </p:nvCxnSpPr>
        <p:spPr>
          <a:xfrm>
            <a:off x="1317429" y="5373888"/>
            <a:ext cx="182912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68">
            <a:extLst>
              <a:ext uri="{FF2B5EF4-FFF2-40B4-BE49-F238E27FC236}">
                <a16:creationId xmlns:a16="http://schemas.microsoft.com/office/drawing/2014/main" id="{FCDE0A37-8BA3-8598-E4CC-ED98565306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47031" y="5455938"/>
            <a:ext cx="1998874" cy="92333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72000" indent="-72000" defTabSz="1175997" fontAlgn="base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TTA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인공지능 기반 자막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</a:t>
            </a: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변환 시스템 </a:t>
            </a:r>
            <a:b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제작 번역문장 검수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(2024)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수어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통역사 국가공인 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 자격취득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(2006</a:t>
            </a: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년</a:t>
            </a:r>
            <a:r>
              <a:rPr kumimoji="1" lang="en-US" altLang="ko-KR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0144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kumimoji="1" lang="ko-KR" altLang="en-US" sz="900" spc="-7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0144FF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대선관련 후보자연설 토론회 통역</a:t>
            </a:r>
          </a:p>
          <a:p>
            <a:pPr marL="72000" marR="0" lvl="0" indent="-72000" algn="l" defTabSz="1175997" rtl="0" eaLnBrk="1" fontAlgn="base" latinLnBrk="0" hangingPunct="1">
              <a:spcBef>
                <a:spcPts val="300"/>
              </a:spcBef>
              <a:spcAft>
                <a:spcPts val="300"/>
              </a:spcAft>
              <a:buClr>
                <a:srgbClr val="464C5C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900" spc="-70" dirty="0">
                <a:ln>
                  <a:solidFill>
                    <a:srgbClr val="4472C4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통역본부 의뢰 다수 유튜브 실시간 방송 통역</a:t>
            </a:r>
          </a:p>
        </p:txBody>
      </p:sp>
    </p:spTree>
    <p:extLst>
      <p:ext uri="{BB962C8B-B14F-4D97-AF65-F5344CB8AC3E}">
        <p14:creationId xmlns:p14="http://schemas.microsoft.com/office/powerpoint/2010/main" val="128953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chemeClr val="bg1">
              <a:lumMod val="50000"/>
              <a:alpha val="70000"/>
            </a:schemeClr>
          </a:solidFill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tlCol="0" anchor="ctr"/>
      <a:lstStyle>
        <a:defPPr algn="ctr">
          <a:defRPr/>
        </a:defPPr>
      </a:lstStyle>
    </a:spDef>
    <a:lnDef>
      <a:spPr>
        <a:noFill/>
        <a:ln w="50800">
          <a:solidFill>
            <a:schemeClr val="bg1">
              <a:lumMod val="85000"/>
              <a:alpha val="70000"/>
            </a:schemeClr>
          </a:solidFill>
          <a:round/>
          <a:headEnd type="triangle"/>
          <a:tailEnd type="none"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547</Words>
  <Application>Microsoft Office PowerPoint</Application>
  <PresentationFormat>A4 용지(210x297mm)</PresentationFormat>
  <Paragraphs>84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a옛날사진관5</vt:lpstr>
      <vt:lpstr>KoPub돋움체 Bold</vt:lpstr>
      <vt:lpstr>KoPub돋움체 Light</vt:lpstr>
      <vt:lpstr>KoPub돋움체 Medium</vt:lpstr>
      <vt:lpstr>하나 CM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남정운</dc:creator>
  <cp:lastModifiedBy>손영훈</cp:lastModifiedBy>
  <cp:revision>38</cp:revision>
  <cp:lastPrinted>2025-06-02T07:42:29Z</cp:lastPrinted>
  <dcterms:created xsi:type="dcterms:W3CDTF">2016-11-28T00:45:55Z</dcterms:created>
  <dcterms:modified xsi:type="dcterms:W3CDTF">2025-06-10T03:10:20Z</dcterms:modified>
</cp:coreProperties>
</file>