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10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2/29/2020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081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2/29/2020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575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2/29/2020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987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2/29/2020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230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2/29/2020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995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2/29/2020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748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2/29/2020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165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2/29/2020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884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2/29/2020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34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2/29/2020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9250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2/29/2020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859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2/29/2020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2731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42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4E70FC57-D900-46C2-809A-B26960AF0815}"/>
              </a:ext>
            </a:extLst>
          </p:cNvPr>
          <p:cNvPicPr>
            <a:picLocks noChangeAspect="1"/>
          </p:cNvPicPr>
          <p:nvPr/>
        </p:nvPicPr>
        <p:blipFill rotWithShape="1">
          <a:blip r:embed="rId2">
            <a:alphaModFix amt="35000"/>
          </a:blip>
          <a:srcRect t="8065" b="7665"/>
          <a:stretch/>
        </p:blipFill>
        <p:spPr>
          <a:xfrm>
            <a:off x="20" y="10"/>
            <a:ext cx="12191980" cy="6857990"/>
          </a:xfrm>
          <a:prstGeom prst="rect">
            <a:avLst/>
          </a:prstGeom>
        </p:spPr>
      </p:pic>
      <p:sp>
        <p:nvSpPr>
          <p:cNvPr id="2" name="Title 1">
            <a:extLst>
              <a:ext uri="{FF2B5EF4-FFF2-40B4-BE49-F238E27FC236}">
                <a16:creationId xmlns:a16="http://schemas.microsoft.com/office/drawing/2014/main" id="{0B0CD83D-BE25-4E60-98D3-23834C807608}"/>
              </a:ext>
            </a:extLst>
          </p:cNvPr>
          <p:cNvSpPr>
            <a:spLocks noGrp="1"/>
          </p:cNvSpPr>
          <p:nvPr>
            <p:ph type="ctrTitle"/>
          </p:nvPr>
        </p:nvSpPr>
        <p:spPr>
          <a:xfrm>
            <a:off x="1097280" y="758952"/>
            <a:ext cx="10058400" cy="3566160"/>
          </a:xfrm>
        </p:spPr>
        <p:txBody>
          <a:bodyPr>
            <a:normAutofit/>
          </a:bodyPr>
          <a:lstStyle/>
          <a:p>
            <a:endParaRPr lang="id-ID" dirty="0">
              <a:solidFill>
                <a:srgbClr val="FFFFFF"/>
              </a:solidFill>
            </a:endParaRPr>
          </a:p>
          <a:p>
            <a:r>
              <a:rPr lang="en-US" dirty="0"/>
              <a:t>Restaurant Clustering In Toronto</a:t>
            </a:r>
            <a:endParaRPr lang="id-ID" dirty="0"/>
          </a:p>
        </p:txBody>
      </p:sp>
      <p:sp>
        <p:nvSpPr>
          <p:cNvPr id="3" name="Subtitle 2">
            <a:extLst>
              <a:ext uri="{FF2B5EF4-FFF2-40B4-BE49-F238E27FC236}">
                <a16:creationId xmlns:a16="http://schemas.microsoft.com/office/drawing/2014/main" id="{324A7119-211A-4E11-901B-A79D06D78775}"/>
              </a:ext>
            </a:extLst>
          </p:cNvPr>
          <p:cNvSpPr>
            <a:spLocks noGrp="1"/>
          </p:cNvSpPr>
          <p:nvPr>
            <p:ph type="subTitle" idx="1"/>
          </p:nvPr>
        </p:nvSpPr>
        <p:spPr>
          <a:xfrm>
            <a:off x="1100051" y="4645152"/>
            <a:ext cx="10058400" cy="1143000"/>
          </a:xfrm>
        </p:spPr>
        <p:txBody>
          <a:bodyPr>
            <a:normAutofit/>
          </a:bodyPr>
          <a:lstStyle/>
          <a:p>
            <a:endParaRPr lang="id-ID">
              <a:solidFill>
                <a:srgbClr val="FFFFFF"/>
              </a:solidFill>
            </a:endParaRPr>
          </a:p>
        </p:txBody>
      </p:sp>
      <p:cxnSp>
        <p:nvCxnSpPr>
          <p:cNvPr id="17"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09165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5A46-1EB9-4149-9AE7-BA2CB052F0FF}"/>
              </a:ext>
            </a:extLst>
          </p:cNvPr>
          <p:cNvSpPr>
            <a:spLocks noGrp="1"/>
          </p:cNvSpPr>
          <p:nvPr>
            <p:ph type="title"/>
          </p:nvPr>
        </p:nvSpPr>
        <p:spPr/>
        <p:txBody>
          <a:bodyPr/>
          <a:lstStyle/>
          <a:p>
            <a:r>
              <a:rPr lang="en-US" dirty="0"/>
              <a:t>Business Study</a:t>
            </a:r>
            <a:endParaRPr lang="id-ID" dirty="0"/>
          </a:p>
        </p:txBody>
      </p:sp>
      <p:sp>
        <p:nvSpPr>
          <p:cNvPr id="3" name="Content Placeholder 2">
            <a:extLst>
              <a:ext uri="{FF2B5EF4-FFF2-40B4-BE49-F238E27FC236}">
                <a16:creationId xmlns:a16="http://schemas.microsoft.com/office/drawing/2014/main" id="{EE79A42F-2243-4119-95C0-E62D69298C7F}"/>
              </a:ext>
            </a:extLst>
          </p:cNvPr>
          <p:cNvSpPr>
            <a:spLocks noGrp="1"/>
          </p:cNvSpPr>
          <p:nvPr>
            <p:ph idx="1"/>
          </p:nvPr>
        </p:nvSpPr>
        <p:spPr/>
        <p:txBody>
          <a:bodyPr>
            <a:normAutofit/>
          </a:bodyPr>
          <a:lstStyle/>
          <a:p>
            <a:r>
              <a:rPr lang="id-ID" sz="2400" dirty="0"/>
              <a:t>I</a:t>
            </a:r>
            <a:r>
              <a:rPr lang="en-US" sz="2400" dirty="0"/>
              <a:t>n order to start a new restaurant, we should do some research on existing competitor and suitable area to start it. A place with dense area is suitable to open up a new high end restaurant but it require more capital and its competing with all the inclusive data shown here. However starting a family restaurant will be done better on rural area with lower cost and slight accessibility to the area like close to a station or its near a neighborhood. This data will be suitable and interesting to new investors or entrepreneur trying a new business.</a:t>
            </a:r>
            <a:endParaRPr lang="id-ID" sz="2400" dirty="0"/>
          </a:p>
        </p:txBody>
      </p:sp>
    </p:spTree>
    <p:extLst>
      <p:ext uri="{BB962C8B-B14F-4D97-AF65-F5344CB8AC3E}">
        <p14:creationId xmlns:p14="http://schemas.microsoft.com/office/powerpoint/2010/main" val="74163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E9DF-EFF8-4B75-8098-604C07432A9A}"/>
              </a:ext>
            </a:extLst>
          </p:cNvPr>
          <p:cNvSpPr>
            <a:spLocks noGrp="1"/>
          </p:cNvSpPr>
          <p:nvPr>
            <p:ph type="title"/>
          </p:nvPr>
        </p:nvSpPr>
        <p:spPr/>
        <p:txBody>
          <a:bodyPr/>
          <a:lstStyle/>
          <a:p>
            <a:r>
              <a:rPr lang="en-US" dirty="0"/>
              <a:t>Data Used</a:t>
            </a:r>
            <a:endParaRPr lang="id-ID" dirty="0"/>
          </a:p>
        </p:txBody>
      </p:sp>
      <p:sp>
        <p:nvSpPr>
          <p:cNvPr id="3" name="Content Placeholder 2">
            <a:extLst>
              <a:ext uri="{FF2B5EF4-FFF2-40B4-BE49-F238E27FC236}">
                <a16:creationId xmlns:a16="http://schemas.microsoft.com/office/drawing/2014/main" id="{4E2EAB92-8196-46B7-ACC8-D2FAE3E870F9}"/>
              </a:ext>
            </a:extLst>
          </p:cNvPr>
          <p:cNvSpPr>
            <a:spLocks noGrp="1"/>
          </p:cNvSpPr>
          <p:nvPr>
            <p:ph idx="1"/>
          </p:nvPr>
        </p:nvSpPr>
        <p:spPr/>
        <p:txBody>
          <a:bodyPr/>
          <a:lstStyle/>
          <a:p>
            <a:r>
              <a:rPr lang="en-US" sz="3200" dirty="0"/>
              <a:t>The data used will be the data of all restaurant from foursquare and clustered by the types of restaurant available in Toronto. With the multi diversity condition in Toronto. It might be wise to see which restaurant prevailed the most in the area.</a:t>
            </a:r>
            <a:endParaRPr lang="id-ID" sz="3200" dirty="0"/>
          </a:p>
          <a:p>
            <a:endParaRPr lang="id-ID" dirty="0"/>
          </a:p>
        </p:txBody>
      </p:sp>
    </p:spTree>
    <p:extLst>
      <p:ext uri="{BB962C8B-B14F-4D97-AF65-F5344CB8AC3E}">
        <p14:creationId xmlns:p14="http://schemas.microsoft.com/office/powerpoint/2010/main" val="134212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51B1-6B1A-42D1-955E-87573C3BBCDA}"/>
              </a:ext>
            </a:extLst>
          </p:cNvPr>
          <p:cNvSpPr>
            <a:spLocks noGrp="1"/>
          </p:cNvSpPr>
          <p:nvPr>
            <p:ph type="title"/>
          </p:nvPr>
        </p:nvSpPr>
        <p:spPr/>
        <p:txBody>
          <a:bodyPr/>
          <a:lstStyle/>
          <a:p>
            <a:r>
              <a:rPr lang="en-US" dirty="0"/>
              <a:t>Restaurant Mapping</a:t>
            </a:r>
            <a:endParaRPr lang="id-ID" dirty="0"/>
          </a:p>
        </p:txBody>
      </p:sp>
      <p:pic>
        <p:nvPicPr>
          <p:cNvPr id="5" name="Content Placeholder 4">
            <a:extLst>
              <a:ext uri="{FF2B5EF4-FFF2-40B4-BE49-F238E27FC236}">
                <a16:creationId xmlns:a16="http://schemas.microsoft.com/office/drawing/2014/main" id="{CE1A6274-8EFC-49D0-9EE5-5301E4A86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97577"/>
            <a:ext cx="6336030" cy="3840539"/>
          </a:xfrm>
        </p:spPr>
      </p:pic>
    </p:spTree>
    <p:extLst>
      <p:ext uri="{BB962C8B-B14F-4D97-AF65-F5344CB8AC3E}">
        <p14:creationId xmlns:p14="http://schemas.microsoft.com/office/powerpoint/2010/main" val="128085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D5E6-2D9F-47B4-918D-5366CAF1A8BD}"/>
              </a:ext>
            </a:extLst>
          </p:cNvPr>
          <p:cNvSpPr>
            <a:spLocks noGrp="1"/>
          </p:cNvSpPr>
          <p:nvPr>
            <p:ph type="title"/>
          </p:nvPr>
        </p:nvSpPr>
        <p:spPr/>
        <p:txBody>
          <a:bodyPr/>
          <a:lstStyle/>
          <a:p>
            <a:r>
              <a:rPr lang="en-US" dirty="0"/>
              <a:t>Distance to Center ( Conrad Hotel)</a:t>
            </a:r>
            <a:endParaRPr lang="id-ID" dirty="0"/>
          </a:p>
        </p:txBody>
      </p:sp>
      <p:pic>
        <p:nvPicPr>
          <p:cNvPr id="4" name="Content Placeholder 3">
            <a:extLst>
              <a:ext uri="{FF2B5EF4-FFF2-40B4-BE49-F238E27FC236}">
                <a16:creationId xmlns:a16="http://schemas.microsoft.com/office/drawing/2014/main" id="{F2079F4D-F669-453E-A797-5C044718C107}"/>
              </a:ext>
            </a:extLst>
          </p:cNvPr>
          <p:cNvPicPr>
            <a:picLocks noGrp="1" noChangeAspect="1"/>
          </p:cNvPicPr>
          <p:nvPr>
            <p:ph idx="1"/>
          </p:nvPr>
        </p:nvPicPr>
        <p:blipFill>
          <a:blip r:embed="rId2"/>
          <a:stretch>
            <a:fillRect/>
          </a:stretch>
        </p:blipFill>
        <p:spPr>
          <a:xfrm>
            <a:off x="872376" y="1737360"/>
            <a:ext cx="10797654" cy="4545134"/>
          </a:xfrm>
          <a:prstGeom prst="rect">
            <a:avLst/>
          </a:prstGeom>
        </p:spPr>
      </p:pic>
    </p:spTree>
    <p:extLst>
      <p:ext uri="{BB962C8B-B14F-4D97-AF65-F5344CB8AC3E}">
        <p14:creationId xmlns:p14="http://schemas.microsoft.com/office/powerpoint/2010/main" val="4192652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2100-19F8-4B82-BF36-B55F3E7BC36B}"/>
              </a:ext>
            </a:extLst>
          </p:cNvPr>
          <p:cNvSpPr>
            <a:spLocks noGrp="1"/>
          </p:cNvSpPr>
          <p:nvPr>
            <p:ph type="title"/>
          </p:nvPr>
        </p:nvSpPr>
        <p:spPr/>
        <p:txBody>
          <a:bodyPr/>
          <a:lstStyle/>
          <a:p>
            <a:r>
              <a:rPr lang="en-US" dirty="0"/>
              <a:t>Categories List</a:t>
            </a:r>
            <a:endParaRPr lang="id-ID" dirty="0"/>
          </a:p>
        </p:txBody>
      </p:sp>
      <p:pic>
        <p:nvPicPr>
          <p:cNvPr id="9" name="Content Placeholder 8">
            <a:extLst>
              <a:ext uri="{FF2B5EF4-FFF2-40B4-BE49-F238E27FC236}">
                <a16:creationId xmlns:a16="http://schemas.microsoft.com/office/drawing/2014/main" id="{11E7D2D7-E5AA-4C44-BDAC-DE12398EBE1C}"/>
              </a:ext>
            </a:extLst>
          </p:cNvPr>
          <p:cNvPicPr>
            <a:picLocks noGrp="1" noChangeAspect="1"/>
          </p:cNvPicPr>
          <p:nvPr>
            <p:ph idx="1"/>
          </p:nvPr>
        </p:nvPicPr>
        <p:blipFill>
          <a:blip r:embed="rId2"/>
          <a:stretch>
            <a:fillRect/>
          </a:stretch>
        </p:blipFill>
        <p:spPr>
          <a:xfrm>
            <a:off x="1211580" y="2108200"/>
            <a:ext cx="10195560" cy="3760788"/>
          </a:xfrm>
          <a:prstGeom prst="rect">
            <a:avLst/>
          </a:prstGeom>
        </p:spPr>
      </p:pic>
    </p:spTree>
    <p:extLst>
      <p:ext uri="{BB962C8B-B14F-4D97-AF65-F5344CB8AC3E}">
        <p14:creationId xmlns:p14="http://schemas.microsoft.com/office/powerpoint/2010/main" val="1165769231"/>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33D3B"/>
      </a:dk2>
      <a:lt2>
        <a:srgbClr val="E2E8E7"/>
      </a:lt2>
      <a:accent1>
        <a:srgbClr val="CB6E78"/>
      </a:accent1>
      <a:accent2>
        <a:srgbClr val="D488B0"/>
      </a:accent2>
      <a:accent3>
        <a:srgbClr val="D0967C"/>
      </a:accent3>
      <a:accent4>
        <a:srgbClr val="60B287"/>
      </a:accent4>
      <a:accent5>
        <a:srgbClr val="70AEA7"/>
      </a:accent5>
      <a:accent6>
        <a:srgbClr val="6AACC9"/>
      </a:accent6>
      <a:hlink>
        <a:srgbClr val="568E88"/>
      </a:hlink>
      <a:folHlink>
        <a:srgbClr val="848484"/>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TotalTime>
  <Words>169</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 Nova</vt:lpstr>
      <vt:lpstr>Arial Nova Light</vt:lpstr>
      <vt:lpstr>Calibri</vt:lpstr>
      <vt:lpstr>RetrospectVTI</vt:lpstr>
      <vt:lpstr> Restaurant Clustering In Toronto</vt:lpstr>
      <vt:lpstr>Business Study</vt:lpstr>
      <vt:lpstr>Data Used</vt:lpstr>
      <vt:lpstr>Restaurant Mapping</vt:lpstr>
      <vt:lpstr>Distance to Center ( Conrad Hotel)</vt:lpstr>
      <vt:lpstr>Categories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Clustering In Toronto</dc:title>
  <dc:creator>Ricky</dc:creator>
  <cp:lastModifiedBy>Ricky</cp:lastModifiedBy>
  <cp:revision>2</cp:revision>
  <dcterms:created xsi:type="dcterms:W3CDTF">2020-02-29T07:19:39Z</dcterms:created>
  <dcterms:modified xsi:type="dcterms:W3CDTF">2020-02-29T07:30:53Z</dcterms:modified>
</cp:coreProperties>
</file>