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D02F974-3CE3-4E13-B906-ECE53A2BD89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0A4BC17-5CB7-4CC6-9FCF-2342541B7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172.16.94.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验证篇：实践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49530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3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熟悉实验环境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生成项目，打开工程，编译源程序，在项目中加入和删除文件等，调试程序等。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041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endParaRPr lang="en-US" altLang="zh-CN" dirty="0"/>
          </a:p>
          <a:p>
            <a:pPr lvl="1"/>
            <a:r>
              <a:rPr lang="zh-CN" altLang="en-US" dirty="0"/>
              <a:t>验证：定义一个线性表并实现基本的操作，包括，元素插入，删除，查找和求表的长度等操作。（可以定义顺序表，也可以链式表）。</a:t>
            </a:r>
            <a:endParaRPr lang="en-US" altLang="zh-CN" dirty="0"/>
          </a:p>
          <a:p>
            <a:pPr lvl="1"/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设计</a:t>
            </a:r>
            <a:r>
              <a:rPr lang="zh-CN" altLang="en-US" dirty="0"/>
              <a:t>一个程序，将一列整数中重复数字删除，如：输入（</a:t>
            </a:r>
            <a:r>
              <a:rPr lang="en-US" altLang="zh-CN" dirty="0"/>
              <a:t>1 52 4 2 1</a:t>
            </a:r>
            <a:r>
              <a:rPr lang="zh-CN" altLang="en-US" dirty="0"/>
              <a:t>），那么算法的结果（</a:t>
            </a:r>
            <a:r>
              <a:rPr lang="en-US" altLang="zh-CN" dirty="0"/>
              <a:t>1 5 2 4</a:t>
            </a:r>
            <a:r>
              <a:rPr lang="zh-CN" altLang="en-US" dirty="0"/>
              <a:t>）或（</a:t>
            </a:r>
            <a:r>
              <a:rPr lang="en-US" altLang="zh-CN" dirty="0"/>
              <a:t>1 2 4 5</a:t>
            </a:r>
            <a:r>
              <a:rPr lang="zh-CN" altLang="en-US" dirty="0"/>
              <a:t>），并分析你的算法的时间复杂度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83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应用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实现多项式的加法，例如：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=9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−3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+5, 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+3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=9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+5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2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上传作业：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0936" lvl="2" indent="-256032">
              <a:buClr>
                <a:schemeClr val="accent3"/>
              </a:buClr>
              <a:buFont typeface="Georgia"/>
              <a:buChar char="•"/>
            </a:pPr>
            <a:r>
              <a:rPr lang="zh-CN" altLang="en-US" dirty="0" smtClean="0"/>
              <a:t>本次作业上传到：院</a:t>
            </a:r>
            <a:r>
              <a:rPr lang="zh-CN" altLang="en-US" dirty="0"/>
              <a:t>服务器（</a:t>
            </a:r>
            <a:r>
              <a:rPr lang="en-US" altLang="zh-CN" dirty="0">
                <a:hlinkClick r:id="rId2"/>
              </a:rPr>
              <a:t>ftp://172.16.94.8/</a:t>
            </a:r>
            <a:r>
              <a:rPr lang="zh-CN" altLang="en-US" dirty="0"/>
              <a:t>）</a:t>
            </a:r>
            <a:r>
              <a:rPr lang="en-US" altLang="zh-CN" dirty="0"/>
              <a:t>-&gt;</a:t>
            </a:r>
            <a:r>
              <a:rPr lang="zh-CN" altLang="en-US" dirty="0"/>
              <a:t>学生作业</a:t>
            </a:r>
            <a:r>
              <a:rPr lang="en-US" altLang="zh-CN" dirty="0"/>
              <a:t>-&gt;</a:t>
            </a:r>
            <a:r>
              <a:rPr lang="zh-CN" altLang="en-US" dirty="0"/>
              <a:t>接标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</a:t>
            </a:r>
            <a:r>
              <a:rPr lang="zh-CN" altLang="en-US" dirty="0"/>
              <a:t>据结构实践</a:t>
            </a:r>
            <a:r>
              <a:rPr lang="en-US" altLang="zh-CN" dirty="0" smtClean="0"/>
              <a:t>-&gt;”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文</a:t>
            </a:r>
            <a:r>
              <a:rPr lang="zh-CN" altLang="en-US" dirty="0" smtClean="0"/>
              <a:t>件中。</a:t>
            </a:r>
            <a:endParaRPr lang="en-US" altLang="zh-CN" dirty="0" smtClean="0"/>
          </a:p>
          <a:p>
            <a:pPr marL="630936" lvl="2" indent="-256032">
              <a:buClr>
                <a:schemeClr val="accent3"/>
              </a:buClr>
              <a:buFont typeface="Georgia"/>
              <a:buChar char="•"/>
            </a:pPr>
            <a:r>
              <a:rPr lang="zh-CN" altLang="en-US" dirty="0" smtClean="0"/>
              <a:t>三</a:t>
            </a:r>
            <a:r>
              <a:rPr lang="zh-CN" altLang="en-US" dirty="0"/>
              <a:t>份</a:t>
            </a:r>
            <a:r>
              <a:rPr lang="zh-CN" altLang="en-US" dirty="0" smtClean="0"/>
              <a:t>作业打包文件名分别为：学号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</a:t>
            </a:r>
            <a:r>
              <a:rPr lang="zh-CN" altLang="en-US" dirty="0" smtClean="0"/>
              <a:t>；</a:t>
            </a:r>
            <a:r>
              <a:rPr lang="en-US" altLang="zh-CN" dirty="0"/>
              <a:t> 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2015120001</a:t>
            </a:r>
            <a:r>
              <a:rPr lang="zh-CN" altLang="en-US" dirty="0" smtClean="0"/>
              <a:t>张三</a:t>
            </a:r>
            <a:r>
              <a:rPr lang="zh-CN" altLang="en-US" dirty="0" smtClean="0"/>
              <a:t>应</a:t>
            </a:r>
            <a:r>
              <a:rPr lang="zh-CN" altLang="en-US" dirty="0" smtClean="0"/>
              <a:t>用</a:t>
            </a:r>
            <a:r>
              <a:rPr lang="en-US" altLang="zh-CN" dirty="0" smtClean="0"/>
              <a:t>1.</a:t>
            </a:r>
            <a:endParaRPr lang="en-US" altLang="zh-CN" dirty="0" smtClean="0"/>
          </a:p>
          <a:p>
            <a:pPr marL="630936" lvl="2" indent="-256032">
              <a:buClr>
                <a:schemeClr val="accent3"/>
              </a:buClr>
              <a:buFont typeface="Georgia"/>
              <a:buChar char="•"/>
            </a:pPr>
            <a:r>
              <a:rPr lang="zh-CN" altLang="en-US" dirty="0"/>
              <a:t>上</a:t>
            </a:r>
            <a:r>
              <a:rPr lang="zh-CN" altLang="en-US" dirty="0" smtClean="0"/>
              <a:t>传时间：下</a:t>
            </a:r>
            <a:r>
              <a:rPr lang="zh-CN" altLang="en-US" dirty="0" smtClean="0"/>
              <a:t>周</a:t>
            </a:r>
            <a:r>
              <a:rPr lang="en-US" altLang="zh-CN" dirty="0" smtClean="0"/>
              <a:t>1</a:t>
            </a:r>
            <a:r>
              <a:rPr lang="zh-CN" altLang="en-US" dirty="0" smtClean="0"/>
              <a:t>晚</a:t>
            </a:r>
            <a:r>
              <a:rPr lang="zh-CN" altLang="en-US" dirty="0" smtClean="0"/>
              <a:t>上</a:t>
            </a:r>
            <a:r>
              <a:rPr lang="en-US" altLang="zh-CN" dirty="0" smtClean="0"/>
              <a:t>8:00</a:t>
            </a:r>
            <a:r>
              <a:rPr lang="zh-CN" altLang="en-US" dirty="0" smtClean="0"/>
              <a:t>以前。</a:t>
            </a:r>
            <a:endParaRPr lang="en-US" altLang="zh-CN" dirty="0" smtClean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7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46069" y="2967335"/>
            <a:ext cx="4451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</a:t>
            </a:r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uestion</a:t>
            </a:r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？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5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</TotalTime>
  <Words>308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方正姚体</vt:lpstr>
      <vt:lpstr>宋体</vt:lpstr>
      <vt:lpstr>Cambria Math</vt:lpstr>
      <vt:lpstr>Georgia</vt:lpstr>
      <vt:lpstr>Trebuchet MS</vt:lpstr>
      <vt:lpstr>Wingdings 2</vt:lpstr>
      <vt:lpstr>都市</vt:lpstr>
      <vt:lpstr>验证篇：实践1</vt:lpstr>
      <vt:lpstr>内容</vt:lpstr>
      <vt:lpstr>内容</vt:lpstr>
      <vt:lpstr>内容</vt:lpstr>
      <vt:lpstr>上传作业：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数据结构实践</dc:title>
  <dc:creator>微软用户</dc:creator>
  <cp:lastModifiedBy>NTKO</cp:lastModifiedBy>
  <cp:revision>16</cp:revision>
  <dcterms:created xsi:type="dcterms:W3CDTF">2014-02-18T11:50:37Z</dcterms:created>
  <dcterms:modified xsi:type="dcterms:W3CDTF">2019-02-25T00:16:36Z</dcterms:modified>
</cp:coreProperties>
</file>