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85" r:id="rId6"/>
    <p:sldId id="262" r:id="rId7"/>
    <p:sldId id="265" r:id="rId8"/>
    <p:sldId id="266" r:id="rId9"/>
    <p:sldId id="267" r:id="rId10"/>
    <p:sldId id="263" r:id="rId11"/>
    <p:sldId id="264" r:id="rId12"/>
    <p:sldId id="284" r:id="rId13"/>
    <p:sldId id="269" r:id="rId14"/>
    <p:sldId id="272" r:id="rId15"/>
    <p:sldId id="271" r:id="rId16"/>
    <p:sldId id="274" r:id="rId17"/>
    <p:sldId id="276" r:id="rId18"/>
    <p:sldId id="278" r:id="rId19"/>
    <p:sldId id="277" r:id="rId20"/>
    <p:sldId id="279" r:id="rId21"/>
    <p:sldId id="280" r:id="rId22"/>
    <p:sldId id="281" r:id="rId23"/>
    <p:sldId id="282" r:id="rId24"/>
    <p:sldId id="283"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2016/11/24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2016/11/24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2016/11/24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2016/11/24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2016/11/24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2016/11/24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2016/11/24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2016/11/24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2016/11/24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2016/11/24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2016/11/24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2016/11/24 Thursday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0.png"/><Relationship Id="rId7"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8.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0.jpe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jpeg"/><Relationship Id="rId7" Type="http://schemas.openxmlformats.org/officeDocument/2006/relationships/image" Target="../media/image8.png"/><Relationship Id="rId12"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9.png"/><Relationship Id="rId5" Type="http://schemas.openxmlformats.org/officeDocument/2006/relationships/image" Target="../media/image13.png"/><Relationship Id="rId10" Type="http://schemas.openxmlformats.org/officeDocument/2006/relationships/image" Target="../media/image2.png"/><Relationship Id="rId4" Type="http://schemas.openxmlformats.org/officeDocument/2006/relationships/image" Target="../media/image10.jpe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11" name="TextBox 10"/>
          <p:cNvSpPr txBox="1"/>
          <p:nvPr/>
        </p:nvSpPr>
        <p:spPr>
          <a:xfrm>
            <a:off x="357158" y="214290"/>
            <a:ext cx="877163" cy="369332"/>
          </a:xfrm>
          <a:prstGeom prst="rect">
            <a:avLst/>
          </a:prstGeom>
          <a:noFill/>
        </p:spPr>
        <p:txBody>
          <a:bodyPr wrap="none" rtlCol="0">
            <a:spAutoFit/>
          </a:bodyPr>
          <a:lstStyle/>
          <a:p>
            <a:r>
              <a:rPr lang="zh-CN" altLang="en-US" dirty="0" smtClean="0"/>
              <a:t>主界面</a:t>
            </a:r>
            <a:endParaRPr lang="zh-CN" altLang="en-US" dirty="0"/>
          </a:p>
        </p:txBody>
      </p:sp>
      <p:pic>
        <p:nvPicPr>
          <p:cNvPr id="2" name="Picture 2"/>
          <p:cNvPicPr>
            <a:picLocks noChangeAspect="1" noChangeArrowheads="1"/>
          </p:cNvPicPr>
          <p:nvPr/>
        </p:nvPicPr>
        <p:blipFill>
          <a:blip r:embed="rId3" cstate="print"/>
          <a:srcRect/>
          <a:stretch>
            <a:fillRect/>
          </a:stretch>
        </p:blipFill>
        <p:spPr bwMode="auto">
          <a:xfrm>
            <a:off x="2133140" y="785794"/>
            <a:ext cx="6725140" cy="571504"/>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cstate="print"/>
          <a:srcRect/>
          <a:stretch>
            <a:fillRect/>
          </a:stretch>
        </p:blipFill>
        <p:spPr bwMode="auto">
          <a:xfrm>
            <a:off x="357158" y="785794"/>
            <a:ext cx="1985976" cy="571504"/>
          </a:xfrm>
          <a:prstGeom prst="rect">
            <a:avLst/>
          </a:prstGeom>
          <a:noFill/>
          <a:ln w="9525">
            <a:noFill/>
            <a:miter lim="800000"/>
            <a:headEnd/>
            <a:tailEnd/>
          </a:ln>
          <a:effectLst/>
        </p:spPr>
      </p:pic>
      <p:pic>
        <p:nvPicPr>
          <p:cNvPr id="12" name="Picture 2"/>
          <p:cNvPicPr>
            <a:picLocks noChangeAspect="1" noChangeArrowheads="1"/>
          </p:cNvPicPr>
          <p:nvPr/>
        </p:nvPicPr>
        <p:blipFill>
          <a:blip r:embed="rId5" cstate="print"/>
          <a:srcRect/>
          <a:stretch>
            <a:fillRect/>
          </a:stretch>
        </p:blipFill>
        <p:spPr bwMode="auto">
          <a:xfrm>
            <a:off x="785786" y="1571612"/>
            <a:ext cx="3357586" cy="4429156"/>
          </a:xfrm>
          <a:prstGeom prst="rect">
            <a:avLst/>
          </a:prstGeom>
          <a:noFill/>
          <a:ln w="9525">
            <a:noFill/>
            <a:miter lim="800000"/>
            <a:headEnd/>
            <a:tailEnd/>
          </a:ln>
          <a:effectLst/>
        </p:spPr>
      </p:pic>
      <p:pic>
        <p:nvPicPr>
          <p:cNvPr id="1027" name="Picture 3"/>
          <p:cNvPicPr>
            <a:picLocks noChangeAspect="1" noChangeArrowheads="1"/>
          </p:cNvPicPr>
          <p:nvPr/>
        </p:nvPicPr>
        <p:blipFill>
          <a:blip r:embed="rId6" cstate="print"/>
          <a:srcRect/>
          <a:stretch>
            <a:fillRect/>
          </a:stretch>
        </p:blipFill>
        <p:spPr bwMode="auto">
          <a:xfrm>
            <a:off x="4929190" y="1571612"/>
            <a:ext cx="3838575" cy="1152525"/>
          </a:xfrm>
          <a:prstGeom prst="rect">
            <a:avLst/>
          </a:prstGeom>
          <a:noFill/>
          <a:ln w="9525">
            <a:noFill/>
            <a:miter lim="800000"/>
            <a:headEnd/>
            <a:tailEnd/>
          </a:ln>
          <a:effectLst/>
        </p:spPr>
      </p:pic>
      <p:pic>
        <p:nvPicPr>
          <p:cNvPr id="18" name="Picture 3"/>
          <p:cNvPicPr>
            <a:picLocks noChangeAspect="1" noChangeArrowheads="1"/>
          </p:cNvPicPr>
          <p:nvPr/>
        </p:nvPicPr>
        <p:blipFill>
          <a:blip r:embed="rId6" cstate="print"/>
          <a:srcRect/>
          <a:stretch>
            <a:fillRect/>
          </a:stretch>
        </p:blipFill>
        <p:spPr bwMode="auto">
          <a:xfrm>
            <a:off x="4643438" y="2857496"/>
            <a:ext cx="3838575" cy="1152525"/>
          </a:xfrm>
          <a:prstGeom prst="rect">
            <a:avLst/>
          </a:prstGeom>
          <a:noFill/>
          <a:ln w="9525">
            <a:noFill/>
            <a:miter lim="800000"/>
            <a:headEnd/>
            <a:tailEnd/>
          </a:ln>
          <a:effectLst/>
        </p:spPr>
      </p:pic>
      <p:pic>
        <p:nvPicPr>
          <p:cNvPr id="19" name="Picture 3"/>
          <p:cNvPicPr>
            <a:picLocks noChangeAspect="1" noChangeArrowheads="1"/>
          </p:cNvPicPr>
          <p:nvPr/>
        </p:nvPicPr>
        <p:blipFill>
          <a:blip r:embed="rId6" cstate="print"/>
          <a:srcRect/>
          <a:stretch>
            <a:fillRect/>
          </a:stretch>
        </p:blipFill>
        <p:spPr bwMode="auto">
          <a:xfrm>
            <a:off x="4286248" y="4143380"/>
            <a:ext cx="3838575" cy="1152525"/>
          </a:xfrm>
          <a:prstGeom prst="rect">
            <a:avLst/>
          </a:prstGeom>
          <a:noFill/>
          <a:ln w="9525">
            <a:noFill/>
            <a:miter lim="800000"/>
            <a:headEnd/>
            <a:tailEnd/>
          </a:ln>
          <a:effectLst/>
        </p:spPr>
      </p:pic>
      <p:pic>
        <p:nvPicPr>
          <p:cNvPr id="3" name="Picture 4"/>
          <p:cNvPicPr>
            <a:picLocks noChangeAspect="1" noChangeArrowheads="1"/>
          </p:cNvPicPr>
          <p:nvPr/>
        </p:nvPicPr>
        <p:blipFill>
          <a:blip r:embed="rId7" cstate="print"/>
          <a:srcRect/>
          <a:stretch>
            <a:fillRect/>
          </a:stretch>
        </p:blipFill>
        <p:spPr bwMode="auto">
          <a:xfrm>
            <a:off x="357158" y="1785926"/>
            <a:ext cx="989604" cy="447678"/>
          </a:xfrm>
          <a:prstGeom prst="rect">
            <a:avLst/>
          </a:prstGeom>
          <a:noFill/>
          <a:ln w="9525">
            <a:noFill/>
            <a:miter lim="800000"/>
            <a:headEnd/>
            <a:tailEnd/>
          </a:ln>
          <a:effectLst/>
        </p:spPr>
      </p:pic>
      <p:pic>
        <p:nvPicPr>
          <p:cNvPr id="20" name="Picture 4"/>
          <p:cNvPicPr>
            <a:picLocks noChangeAspect="1" noChangeArrowheads="1"/>
          </p:cNvPicPr>
          <p:nvPr/>
        </p:nvPicPr>
        <p:blipFill>
          <a:blip r:embed="rId7" cstate="print"/>
          <a:srcRect/>
          <a:stretch>
            <a:fillRect/>
          </a:stretch>
        </p:blipFill>
        <p:spPr bwMode="auto">
          <a:xfrm>
            <a:off x="357158" y="2500306"/>
            <a:ext cx="989604" cy="447678"/>
          </a:xfrm>
          <a:prstGeom prst="rect">
            <a:avLst/>
          </a:prstGeom>
          <a:noFill/>
          <a:ln w="9525">
            <a:noFill/>
            <a:miter lim="800000"/>
            <a:headEnd/>
            <a:tailEnd/>
          </a:ln>
          <a:effectLst/>
        </p:spPr>
      </p:pic>
      <p:pic>
        <p:nvPicPr>
          <p:cNvPr id="21" name="Picture 4"/>
          <p:cNvPicPr>
            <a:picLocks noChangeAspect="1" noChangeArrowheads="1"/>
          </p:cNvPicPr>
          <p:nvPr/>
        </p:nvPicPr>
        <p:blipFill>
          <a:blip r:embed="rId7" cstate="print"/>
          <a:srcRect/>
          <a:stretch>
            <a:fillRect/>
          </a:stretch>
        </p:blipFill>
        <p:spPr bwMode="auto">
          <a:xfrm>
            <a:off x="357158" y="3214686"/>
            <a:ext cx="989604" cy="447678"/>
          </a:xfrm>
          <a:prstGeom prst="rect">
            <a:avLst/>
          </a:prstGeom>
          <a:noFill/>
          <a:ln w="9525">
            <a:noFill/>
            <a:miter lim="800000"/>
            <a:headEnd/>
            <a:tailEnd/>
          </a:ln>
          <a:effectLst/>
        </p:spPr>
      </p:pic>
      <p:pic>
        <p:nvPicPr>
          <p:cNvPr id="22" name="Picture 4"/>
          <p:cNvPicPr>
            <a:picLocks noChangeAspect="1" noChangeArrowheads="1"/>
          </p:cNvPicPr>
          <p:nvPr/>
        </p:nvPicPr>
        <p:blipFill>
          <a:blip r:embed="rId7" cstate="print"/>
          <a:srcRect/>
          <a:stretch>
            <a:fillRect/>
          </a:stretch>
        </p:blipFill>
        <p:spPr bwMode="auto">
          <a:xfrm>
            <a:off x="357158" y="4000504"/>
            <a:ext cx="989604" cy="447678"/>
          </a:xfrm>
          <a:prstGeom prst="rect">
            <a:avLst/>
          </a:prstGeom>
          <a:noFill/>
          <a:ln w="9525">
            <a:noFill/>
            <a:miter lim="800000"/>
            <a:headEnd/>
            <a:tailEnd/>
          </a:ln>
          <a:effectLst/>
        </p:spPr>
      </p:pic>
      <p:sp>
        <p:nvSpPr>
          <p:cNvPr id="23" name="椭圆 22"/>
          <p:cNvSpPr/>
          <p:nvPr/>
        </p:nvSpPr>
        <p:spPr>
          <a:xfrm>
            <a:off x="7000892" y="5572140"/>
            <a:ext cx="57150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排行</a:t>
            </a:r>
            <a:endParaRPr lang="zh-CN" altLang="en-US" sz="1600" dirty="0"/>
          </a:p>
        </p:txBody>
      </p:sp>
      <p:sp>
        <p:nvSpPr>
          <p:cNvPr id="24" name="椭圆 23"/>
          <p:cNvSpPr/>
          <p:nvPr/>
        </p:nvSpPr>
        <p:spPr>
          <a:xfrm>
            <a:off x="5072066" y="5572140"/>
            <a:ext cx="57150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分享</a:t>
            </a:r>
            <a:endParaRPr lang="zh-CN" altLang="en-US" sz="1600" dirty="0"/>
          </a:p>
        </p:txBody>
      </p:sp>
      <p:sp>
        <p:nvSpPr>
          <p:cNvPr id="25" name="椭圆 24"/>
          <p:cNvSpPr/>
          <p:nvPr/>
        </p:nvSpPr>
        <p:spPr>
          <a:xfrm>
            <a:off x="7858148" y="5572140"/>
            <a:ext cx="57150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商店</a:t>
            </a:r>
            <a:endParaRPr lang="zh-CN" altLang="en-US" sz="1200" dirty="0"/>
          </a:p>
        </p:txBody>
      </p:sp>
      <p:sp>
        <p:nvSpPr>
          <p:cNvPr id="27" name="椭圆 26"/>
          <p:cNvSpPr/>
          <p:nvPr/>
        </p:nvSpPr>
        <p:spPr>
          <a:xfrm>
            <a:off x="6072198" y="5572140"/>
            <a:ext cx="57150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签到</a:t>
            </a:r>
            <a:endParaRPr lang="zh-CN" altLang="en-US" sz="1200" dirty="0"/>
          </a:p>
        </p:txBody>
      </p:sp>
      <p:pic>
        <p:nvPicPr>
          <p:cNvPr id="1029" name="Picture 5"/>
          <p:cNvPicPr>
            <a:picLocks noChangeAspect="1" noChangeArrowheads="1"/>
          </p:cNvPicPr>
          <p:nvPr/>
        </p:nvPicPr>
        <p:blipFill>
          <a:blip r:embed="rId8" cstate="print"/>
          <a:srcRect/>
          <a:stretch>
            <a:fillRect/>
          </a:stretch>
        </p:blipFill>
        <p:spPr bwMode="auto">
          <a:xfrm>
            <a:off x="2728878" y="785794"/>
            <a:ext cx="6115093" cy="57150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1178528" cy="369332"/>
          </a:xfrm>
          <a:prstGeom prst="rect">
            <a:avLst/>
          </a:prstGeom>
          <a:noFill/>
        </p:spPr>
        <p:txBody>
          <a:bodyPr wrap="none" rtlCol="0">
            <a:spAutoFit/>
          </a:bodyPr>
          <a:lstStyle/>
          <a:p>
            <a:r>
              <a:rPr lang="zh-CN" altLang="en-US" dirty="0" smtClean="0"/>
              <a:t>账号</a:t>
            </a:r>
            <a:r>
              <a:rPr lang="en-US" altLang="zh-CN" dirty="0" smtClean="0"/>
              <a:t>-</a:t>
            </a:r>
            <a:r>
              <a:rPr lang="zh-CN" altLang="en-US" dirty="0" smtClean="0"/>
              <a:t>比赛</a:t>
            </a:r>
            <a:endParaRPr lang="zh-CN" altLang="en-US" dirty="0"/>
          </a:p>
        </p:txBody>
      </p:sp>
      <p:pic>
        <p:nvPicPr>
          <p:cNvPr id="1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14" name="矩形 13"/>
          <p:cNvSpPr/>
          <p:nvPr/>
        </p:nvSpPr>
        <p:spPr>
          <a:xfrm>
            <a:off x="1357290" y="1500174"/>
            <a:ext cx="7215238" cy="500066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zh-CN" altLang="en-US" dirty="0"/>
          </a:p>
        </p:txBody>
      </p:sp>
      <p:sp>
        <p:nvSpPr>
          <p:cNvPr id="15" name="TextBox 14"/>
          <p:cNvSpPr txBox="1"/>
          <p:nvPr/>
        </p:nvSpPr>
        <p:spPr>
          <a:xfrm>
            <a:off x="8572528" y="785794"/>
            <a:ext cx="304892" cy="369332"/>
          </a:xfrm>
          <a:prstGeom prst="rect">
            <a:avLst/>
          </a:prstGeom>
          <a:noFill/>
        </p:spPr>
        <p:txBody>
          <a:bodyPr wrap="none" rtlCol="0">
            <a:spAutoFit/>
          </a:bodyPr>
          <a:lstStyle/>
          <a:p>
            <a:r>
              <a:rPr lang="en-US" altLang="zh-CN" dirty="0" smtClean="0"/>
              <a:t>X</a:t>
            </a:r>
            <a:endParaRPr lang="zh-CN" altLang="en-US" dirty="0"/>
          </a:p>
        </p:txBody>
      </p:sp>
      <p:sp>
        <p:nvSpPr>
          <p:cNvPr id="53" name="矩形 52"/>
          <p:cNvSpPr/>
          <p:nvPr/>
        </p:nvSpPr>
        <p:spPr>
          <a:xfrm>
            <a:off x="571472" y="1500174"/>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首页</a:t>
            </a:r>
            <a:endParaRPr lang="zh-CN" altLang="en-US" dirty="0"/>
          </a:p>
        </p:txBody>
      </p:sp>
      <p:sp>
        <p:nvSpPr>
          <p:cNvPr id="54" name="矩形 53"/>
          <p:cNvSpPr/>
          <p:nvPr/>
        </p:nvSpPr>
        <p:spPr>
          <a:xfrm>
            <a:off x="571472" y="2500306"/>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r>
              <a:rPr lang="zh-CN" altLang="en-US" dirty="0" smtClean="0"/>
              <a:t>头像</a:t>
            </a:r>
          </a:p>
          <a:p>
            <a:pPr algn="ctr"/>
            <a:endParaRPr lang="zh-CN" altLang="en-US" dirty="0"/>
          </a:p>
        </p:txBody>
      </p:sp>
      <p:sp>
        <p:nvSpPr>
          <p:cNvPr id="55" name="矩形 54"/>
          <p:cNvSpPr/>
          <p:nvPr/>
        </p:nvSpPr>
        <p:spPr>
          <a:xfrm>
            <a:off x="571472" y="3500438"/>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成就</a:t>
            </a:r>
            <a:endParaRPr lang="zh-CN" altLang="en-US" dirty="0"/>
          </a:p>
        </p:txBody>
      </p:sp>
      <p:pic>
        <p:nvPicPr>
          <p:cNvPr id="71" name="Picture 4"/>
          <p:cNvPicPr>
            <a:picLocks noChangeAspect="1" noChangeArrowheads="1"/>
          </p:cNvPicPr>
          <p:nvPr/>
        </p:nvPicPr>
        <p:blipFill>
          <a:blip r:embed="rId3" cstate="print"/>
          <a:srcRect/>
          <a:stretch>
            <a:fillRect/>
          </a:stretch>
        </p:blipFill>
        <p:spPr bwMode="auto">
          <a:xfrm>
            <a:off x="785786" y="3643314"/>
            <a:ext cx="285752" cy="298290"/>
          </a:xfrm>
          <a:prstGeom prst="rect">
            <a:avLst/>
          </a:prstGeom>
          <a:noFill/>
          <a:ln w="9525">
            <a:noFill/>
            <a:miter lim="800000"/>
            <a:headEnd/>
            <a:tailEnd/>
          </a:ln>
          <a:effectLst/>
        </p:spPr>
      </p:pic>
      <p:pic>
        <p:nvPicPr>
          <p:cNvPr id="72" name="Picture 4"/>
          <p:cNvPicPr>
            <a:picLocks noChangeAspect="1" noChangeArrowheads="1"/>
          </p:cNvPicPr>
          <p:nvPr/>
        </p:nvPicPr>
        <p:blipFill>
          <a:blip r:embed="rId3" cstate="print"/>
          <a:srcRect/>
          <a:stretch>
            <a:fillRect/>
          </a:stretch>
        </p:blipFill>
        <p:spPr bwMode="auto">
          <a:xfrm>
            <a:off x="785786" y="2643182"/>
            <a:ext cx="285752" cy="298290"/>
          </a:xfrm>
          <a:prstGeom prst="rect">
            <a:avLst/>
          </a:prstGeom>
          <a:noFill/>
          <a:ln w="9525">
            <a:noFill/>
            <a:miter lim="800000"/>
            <a:headEnd/>
            <a:tailEnd/>
          </a:ln>
          <a:effectLst/>
        </p:spPr>
      </p:pic>
      <p:pic>
        <p:nvPicPr>
          <p:cNvPr id="73" name="Picture 4"/>
          <p:cNvPicPr>
            <a:picLocks noChangeAspect="1" noChangeArrowheads="1"/>
          </p:cNvPicPr>
          <p:nvPr/>
        </p:nvPicPr>
        <p:blipFill>
          <a:blip r:embed="rId3" cstate="print"/>
          <a:srcRect/>
          <a:stretch>
            <a:fillRect/>
          </a:stretch>
        </p:blipFill>
        <p:spPr bwMode="auto">
          <a:xfrm>
            <a:off x="785786" y="1643050"/>
            <a:ext cx="285752" cy="298290"/>
          </a:xfrm>
          <a:prstGeom prst="rect">
            <a:avLst/>
          </a:prstGeom>
          <a:noFill/>
          <a:ln w="9525">
            <a:noFill/>
            <a:miter lim="800000"/>
            <a:headEnd/>
            <a:tailEnd/>
          </a:ln>
          <a:effectLst/>
        </p:spPr>
      </p:pic>
      <p:sp>
        <p:nvSpPr>
          <p:cNvPr id="47" name="矩形 46"/>
          <p:cNvSpPr/>
          <p:nvPr/>
        </p:nvSpPr>
        <p:spPr>
          <a:xfrm>
            <a:off x="1357290" y="1857364"/>
            <a:ext cx="7215238" cy="7858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48" name="Picture 2"/>
          <p:cNvPicPr>
            <a:picLocks noChangeAspect="1" noChangeArrowheads="1"/>
          </p:cNvPicPr>
          <p:nvPr/>
        </p:nvPicPr>
        <p:blipFill>
          <a:blip r:embed="rId4" cstate="print"/>
          <a:srcRect/>
          <a:stretch>
            <a:fillRect/>
          </a:stretch>
        </p:blipFill>
        <p:spPr bwMode="auto">
          <a:xfrm>
            <a:off x="1571604" y="1928802"/>
            <a:ext cx="725370" cy="642942"/>
          </a:xfrm>
          <a:prstGeom prst="rect">
            <a:avLst/>
          </a:prstGeom>
          <a:noFill/>
          <a:ln w="9525">
            <a:noFill/>
            <a:miter lim="800000"/>
            <a:headEnd/>
            <a:tailEnd/>
          </a:ln>
          <a:effectLst/>
        </p:spPr>
      </p:pic>
      <p:sp>
        <p:nvSpPr>
          <p:cNvPr id="51" name="TextBox 50"/>
          <p:cNvSpPr txBox="1"/>
          <p:nvPr/>
        </p:nvSpPr>
        <p:spPr>
          <a:xfrm>
            <a:off x="2357422" y="1928802"/>
            <a:ext cx="1107996" cy="369332"/>
          </a:xfrm>
          <a:prstGeom prst="rect">
            <a:avLst/>
          </a:prstGeom>
          <a:noFill/>
        </p:spPr>
        <p:txBody>
          <a:bodyPr wrap="none" rtlCol="0">
            <a:spAutoFit/>
          </a:bodyPr>
          <a:lstStyle/>
          <a:p>
            <a:r>
              <a:rPr lang="zh-CN" altLang="en-US" dirty="0" smtClean="0"/>
              <a:t>冰雪奇缘</a:t>
            </a:r>
            <a:endParaRPr lang="zh-CN" altLang="en-US" dirty="0"/>
          </a:p>
        </p:txBody>
      </p:sp>
      <p:sp>
        <p:nvSpPr>
          <p:cNvPr id="56" name="TextBox 55"/>
          <p:cNvSpPr txBox="1"/>
          <p:nvPr/>
        </p:nvSpPr>
        <p:spPr>
          <a:xfrm>
            <a:off x="2428860" y="2285992"/>
            <a:ext cx="906017" cy="307777"/>
          </a:xfrm>
          <a:prstGeom prst="rect">
            <a:avLst/>
          </a:prstGeom>
          <a:noFill/>
        </p:spPr>
        <p:txBody>
          <a:bodyPr wrap="none" rtlCol="0">
            <a:spAutoFit/>
          </a:bodyPr>
          <a:lstStyle/>
          <a:p>
            <a:r>
              <a:rPr lang="en-US" altLang="zh-CN" sz="1400" dirty="0" smtClean="0"/>
              <a:t>12</a:t>
            </a:r>
            <a:r>
              <a:rPr lang="zh-CN" altLang="en-US" sz="1400" dirty="0" smtClean="0"/>
              <a:t>分钟前</a:t>
            </a:r>
            <a:endParaRPr lang="zh-CN" altLang="en-US" sz="1400" dirty="0"/>
          </a:p>
        </p:txBody>
      </p:sp>
      <p:sp>
        <p:nvSpPr>
          <p:cNvPr id="57" name="矩形 56"/>
          <p:cNvSpPr/>
          <p:nvPr/>
        </p:nvSpPr>
        <p:spPr>
          <a:xfrm>
            <a:off x="1357290" y="1500174"/>
            <a:ext cx="7215238" cy="3571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8" name="TextBox 57"/>
          <p:cNvSpPr txBox="1"/>
          <p:nvPr/>
        </p:nvSpPr>
        <p:spPr>
          <a:xfrm>
            <a:off x="3857620" y="1500174"/>
            <a:ext cx="646331" cy="369332"/>
          </a:xfrm>
          <a:prstGeom prst="rect">
            <a:avLst/>
          </a:prstGeom>
          <a:noFill/>
        </p:spPr>
        <p:txBody>
          <a:bodyPr wrap="none" rtlCol="0">
            <a:spAutoFit/>
          </a:bodyPr>
          <a:lstStyle/>
          <a:p>
            <a:r>
              <a:rPr lang="zh-CN" altLang="en-US" dirty="0" smtClean="0"/>
              <a:t>排名</a:t>
            </a:r>
            <a:endParaRPr lang="zh-CN" altLang="en-US" dirty="0"/>
          </a:p>
        </p:txBody>
      </p:sp>
      <p:sp>
        <p:nvSpPr>
          <p:cNvPr id="59" name="TextBox 58"/>
          <p:cNvSpPr txBox="1"/>
          <p:nvPr/>
        </p:nvSpPr>
        <p:spPr>
          <a:xfrm>
            <a:off x="4929190" y="1500174"/>
            <a:ext cx="1107996" cy="369332"/>
          </a:xfrm>
          <a:prstGeom prst="rect">
            <a:avLst/>
          </a:prstGeom>
          <a:noFill/>
        </p:spPr>
        <p:txBody>
          <a:bodyPr wrap="none" rtlCol="0">
            <a:spAutoFit/>
          </a:bodyPr>
          <a:lstStyle/>
          <a:p>
            <a:r>
              <a:rPr lang="zh-CN" altLang="en-US" dirty="0" smtClean="0"/>
              <a:t>最终分数</a:t>
            </a:r>
            <a:endParaRPr lang="zh-CN" altLang="en-US" dirty="0"/>
          </a:p>
        </p:txBody>
      </p:sp>
      <p:sp>
        <p:nvSpPr>
          <p:cNvPr id="60" name="TextBox 59"/>
          <p:cNvSpPr txBox="1"/>
          <p:nvPr/>
        </p:nvSpPr>
        <p:spPr>
          <a:xfrm>
            <a:off x="6286512" y="1500174"/>
            <a:ext cx="877163" cy="369332"/>
          </a:xfrm>
          <a:prstGeom prst="rect">
            <a:avLst/>
          </a:prstGeom>
          <a:noFill/>
        </p:spPr>
        <p:txBody>
          <a:bodyPr wrap="none" rtlCol="0">
            <a:spAutoFit/>
          </a:bodyPr>
          <a:lstStyle/>
          <a:p>
            <a:r>
              <a:rPr lang="zh-CN" altLang="en-US" dirty="0" smtClean="0"/>
              <a:t>击杀数</a:t>
            </a:r>
            <a:endParaRPr lang="zh-CN" altLang="en-US" dirty="0"/>
          </a:p>
        </p:txBody>
      </p:sp>
      <p:sp>
        <p:nvSpPr>
          <p:cNvPr id="61" name="TextBox 60"/>
          <p:cNvSpPr txBox="1"/>
          <p:nvPr/>
        </p:nvSpPr>
        <p:spPr>
          <a:xfrm>
            <a:off x="7500958" y="1500174"/>
            <a:ext cx="877163" cy="369332"/>
          </a:xfrm>
          <a:prstGeom prst="rect">
            <a:avLst/>
          </a:prstGeom>
          <a:noFill/>
        </p:spPr>
        <p:txBody>
          <a:bodyPr wrap="none" rtlCol="0">
            <a:spAutoFit/>
          </a:bodyPr>
          <a:lstStyle/>
          <a:p>
            <a:r>
              <a:rPr lang="zh-CN" altLang="en-US" dirty="0" smtClean="0"/>
              <a:t>死亡数</a:t>
            </a:r>
            <a:endParaRPr lang="zh-CN" altLang="en-US" dirty="0"/>
          </a:p>
        </p:txBody>
      </p:sp>
      <p:sp>
        <p:nvSpPr>
          <p:cNvPr id="62" name="TextBox 61"/>
          <p:cNvSpPr txBox="1"/>
          <p:nvPr/>
        </p:nvSpPr>
        <p:spPr>
          <a:xfrm>
            <a:off x="4000496" y="2071678"/>
            <a:ext cx="301686" cy="369332"/>
          </a:xfrm>
          <a:prstGeom prst="rect">
            <a:avLst/>
          </a:prstGeom>
          <a:noFill/>
        </p:spPr>
        <p:txBody>
          <a:bodyPr wrap="none" rtlCol="0">
            <a:spAutoFit/>
          </a:bodyPr>
          <a:lstStyle/>
          <a:p>
            <a:r>
              <a:rPr lang="en-US" altLang="zh-CN" dirty="0" smtClean="0"/>
              <a:t>2</a:t>
            </a:r>
            <a:endParaRPr lang="zh-CN" altLang="en-US" dirty="0"/>
          </a:p>
        </p:txBody>
      </p:sp>
      <p:sp>
        <p:nvSpPr>
          <p:cNvPr id="70" name="TextBox 69"/>
          <p:cNvSpPr txBox="1"/>
          <p:nvPr/>
        </p:nvSpPr>
        <p:spPr>
          <a:xfrm>
            <a:off x="5072066" y="2071678"/>
            <a:ext cx="769763" cy="369332"/>
          </a:xfrm>
          <a:prstGeom prst="rect">
            <a:avLst/>
          </a:prstGeom>
          <a:noFill/>
        </p:spPr>
        <p:txBody>
          <a:bodyPr wrap="none" rtlCol="0">
            <a:spAutoFit/>
          </a:bodyPr>
          <a:lstStyle/>
          <a:p>
            <a:r>
              <a:rPr lang="en-US" altLang="zh-CN" dirty="0" smtClean="0"/>
              <a:t>54321</a:t>
            </a:r>
            <a:endParaRPr lang="zh-CN" altLang="en-US" dirty="0"/>
          </a:p>
        </p:txBody>
      </p:sp>
      <p:sp>
        <p:nvSpPr>
          <p:cNvPr id="74" name="TextBox 73"/>
          <p:cNvSpPr txBox="1"/>
          <p:nvPr/>
        </p:nvSpPr>
        <p:spPr>
          <a:xfrm>
            <a:off x="6500826" y="2071678"/>
            <a:ext cx="418704" cy="369332"/>
          </a:xfrm>
          <a:prstGeom prst="rect">
            <a:avLst/>
          </a:prstGeom>
          <a:noFill/>
        </p:spPr>
        <p:txBody>
          <a:bodyPr wrap="none" rtlCol="0">
            <a:spAutoFit/>
          </a:bodyPr>
          <a:lstStyle/>
          <a:p>
            <a:r>
              <a:rPr lang="en-US" altLang="zh-CN" dirty="0" smtClean="0"/>
              <a:t>10</a:t>
            </a:r>
            <a:endParaRPr lang="zh-CN" altLang="en-US" dirty="0"/>
          </a:p>
        </p:txBody>
      </p:sp>
      <p:sp>
        <p:nvSpPr>
          <p:cNvPr id="75" name="TextBox 74"/>
          <p:cNvSpPr txBox="1"/>
          <p:nvPr/>
        </p:nvSpPr>
        <p:spPr>
          <a:xfrm>
            <a:off x="7715272" y="2071678"/>
            <a:ext cx="418704" cy="369332"/>
          </a:xfrm>
          <a:prstGeom prst="rect">
            <a:avLst/>
          </a:prstGeom>
          <a:noFill/>
        </p:spPr>
        <p:txBody>
          <a:bodyPr wrap="none" rtlCol="0">
            <a:spAutoFit/>
          </a:bodyPr>
          <a:lstStyle/>
          <a:p>
            <a:r>
              <a:rPr lang="en-US" altLang="zh-CN" dirty="0" smtClean="0"/>
              <a:t>10</a:t>
            </a:r>
            <a:endParaRPr lang="zh-CN" altLang="en-US" dirty="0"/>
          </a:p>
        </p:txBody>
      </p:sp>
      <p:sp>
        <p:nvSpPr>
          <p:cNvPr id="76" name="矩形 75"/>
          <p:cNvSpPr/>
          <p:nvPr/>
        </p:nvSpPr>
        <p:spPr>
          <a:xfrm>
            <a:off x="1357290" y="2643182"/>
            <a:ext cx="7215238" cy="7858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77" name="Picture 2"/>
          <p:cNvPicPr>
            <a:picLocks noChangeAspect="1" noChangeArrowheads="1"/>
          </p:cNvPicPr>
          <p:nvPr/>
        </p:nvPicPr>
        <p:blipFill>
          <a:blip r:embed="rId4" cstate="print"/>
          <a:srcRect/>
          <a:stretch>
            <a:fillRect/>
          </a:stretch>
        </p:blipFill>
        <p:spPr bwMode="auto">
          <a:xfrm>
            <a:off x="1571604" y="2714620"/>
            <a:ext cx="725370" cy="642942"/>
          </a:xfrm>
          <a:prstGeom prst="rect">
            <a:avLst/>
          </a:prstGeom>
          <a:noFill/>
          <a:ln w="9525">
            <a:noFill/>
            <a:miter lim="800000"/>
            <a:headEnd/>
            <a:tailEnd/>
          </a:ln>
          <a:effectLst/>
        </p:spPr>
      </p:pic>
      <p:sp>
        <p:nvSpPr>
          <p:cNvPr id="78" name="TextBox 77"/>
          <p:cNvSpPr txBox="1"/>
          <p:nvPr/>
        </p:nvSpPr>
        <p:spPr>
          <a:xfrm>
            <a:off x="2357422" y="2714620"/>
            <a:ext cx="1107996" cy="369332"/>
          </a:xfrm>
          <a:prstGeom prst="rect">
            <a:avLst/>
          </a:prstGeom>
          <a:noFill/>
        </p:spPr>
        <p:txBody>
          <a:bodyPr wrap="none" rtlCol="0">
            <a:spAutoFit/>
          </a:bodyPr>
          <a:lstStyle/>
          <a:p>
            <a:r>
              <a:rPr lang="zh-CN" altLang="en-US" dirty="0" smtClean="0"/>
              <a:t>冰雪奇缘</a:t>
            </a:r>
            <a:endParaRPr lang="zh-CN" altLang="en-US" dirty="0"/>
          </a:p>
        </p:txBody>
      </p:sp>
      <p:sp>
        <p:nvSpPr>
          <p:cNvPr id="79" name="TextBox 78"/>
          <p:cNvSpPr txBox="1"/>
          <p:nvPr/>
        </p:nvSpPr>
        <p:spPr>
          <a:xfrm>
            <a:off x="2428860" y="3071810"/>
            <a:ext cx="906017" cy="307777"/>
          </a:xfrm>
          <a:prstGeom prst="rect">
            <a:avLst/>
          </a:prstGeom>
          <a:noFill/>
        </p:spPr>
        <p:txBody>
          <a:bodyPr wrap="none" rtlCol="0">
            <a:spAutoFit/>
          </a:bodyPr>
          <a:lstStyle/>
          <a:p>
            <a:r>
              <a:rPr lang="en-US" altLang="zh-CN" sz="1400" dirty="0" smtClean="0"/>
              <a:t>12</a:t>
            </a:r>
            <a:r>
              <a:rPr lang="zh-CN" altLang="en-US" sz="1400" dirty="0" smtClean="0"/>
              <a:t>分钟前</a:t>
            </a:r>
            <a:endParaRPr lang="zh-CN" altLang="en-US" sz="1400" dirty="0"/>
          </a:p>
        </p:txBody>
      </p:sp>
      <p:sp>
        <p:nvSpPr>
          <p:cNvPr id="80" name="TextBox 79"/>
          <p:cNvSpPr txBox="1"/>
          <p:nvPr/>
        </p:nvSpPr>
        <p:spPr>
          <a:xfrm>
            <a:off x="4000496" y="2857496"/>
            <a:ext cx="301686" cy="369332"/>
          </a:xfrm>
          <a:prstGeom prst="rect">
            <a:avLst/>
          </a:prstGeom>
          <a:noFill/>
        </p:spPr>
        <p:txBody>
          <a:bodyPr wrap="none" rtlCol="0">
            <a:spAutoFit/>
          </a:bodyPr>
          <a:lstStyle/>
          <a:p>
            <a:r>
              <a:rPr lang="en-US" altLang="zh-CN" dirty="0" smtClean="0"/>
              <a:t>2</a:t>
            </a:r>
            <a:endParaRPr lang="zh-CN" altLang="en-US" dirty="0"/>
          </a:p>
        </p:txBody>
      </p:sp>
      <p:sp>
        <p:nvSpPr>
          <p:cNvPr id="81" name="TextBox 80"/>
          <p:cNvSpPr txBox="1"/>
          <p:nvPr/>
        </p:nvSpPr>
        <p:spPr>
          <a:xfrm>
            <a:off x="5072066" y="2857496"/>
            <a:ext cx="769763" cy="369332"/>
          </a:xfrm>
          <a:prstGeom prst="rect">
            <a:avLst/>
          </a:prstGeom>
          <a:noFill/>
        </p:spPr>
        <p:txBody>
          <a:bodyPr wrap="none" rtlCol="0">
            <a:spAutoFit/>
          </a:bodyPr>
          <a:lstStyle/>
          <a:p>
            <a:r>
              <a:rPr lang="en-US" altLang="zh-CN" dirty="0" smtClean="0"/>
              <a:t>54321</a:t>
            </a:r>
            <a:endParaRPr lang="zh-CN" altLang="en-US" dirty="0"/>
          </a:p>
        </p:txBody>
      </p:sp>
      <p:sp>
        <p:nvSpPr>
          <p:cNvPr id="82" name="TextBox 81"/>
          <p:cNvSpPr txBox="1"/>
          <p:nvPr/>
        </p:nvSpPr>
        <p:spPr>
          <a:xfrm>
            <a:off x="6500826" y="2857496"/>
            <a:ext cx="418704" cy="369332"/>
          </a:xfrm>
          <a:prstGeom prst="rect">
            <a:avLst/>
          </a:prstGeom>
          <a:noFill/>
        </p:spPr>
        <p:txBody>
          <a:bodyPr wrap="none" rtlCol="0">
            <a:spAutoFit/>
          </a:bodyPr>
          <a:lstStyle/>
          <a:p>
            <a:r>
              <a:rPr lang="en-US" altLang="zh-CN" dirty="0" smtClean="0"/>
              <a:t>10</a:t>
            </a:r>
            <a:endParaRPr lang="zh-CN" altLang="en-US" dirty="0"/>
          </a:p>
        </p:txBody>
      </p:sp>
      <p:sp>
        <p:nvSpPr>
          <p:cNvPr id="83" name="TextBox 82"/>
          <p:cNvSpPr txBox="1"/>
          <p:nvPr/>
        </p:nvSpPr>
        <p:spPr>
          <a:xfrm>
            <a:off x="7715272" y="2857496"/>
            <a:ext cx="418704" cy="369332"/>
          </a:xfrm>
          <a:prstGeom prst="rect">
            <a:avLst/>
          </a:prstGeom>
          <a:noFill/>
        </p:spPr>
        <p:txBody>
          <a:bodyPr wrap="none" rtlCol="0">
            <a:spAutoFit/>
          </a:bodyPr>
          <a:lstStyle/>
          <a:p>
            <a:r>
              <a:rPr lang="en-US" altLang="zh-CN" dirty="0" smtClean="0"/>
              <a:t>10</a:t>
            </a:r>
            <a:endParaRPr lang="zh-CN" altLang="en-US" dirty="0"/>
          </a:p>
        </p:txBody>
      </p:sp>
      <p:sp>
        <p:nvSpPr>
          <p:cNvPr id="84" name="矩形 83"/>
          <p:cNvSpPr/>
          <p:nvPr/>
        </p:nvSpPr>
        <p:spPr>
          <a:xfrm>
            <a:off x="1357290" y="3429000"/>
            <a:ext cx="7215238" cy="7858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85" name="Picture 2"/>
          <p:cNvPicPr>
            <a:picLocks noChangeAspect="1" noChangeArrowheads="1"/>
          </p:cNvPicPr>
          <p:nvPr/>
        </p:nvPicPr>
        <p:blipFill>
          <a:blip r:embed="rId4" cstate="print"/>
          <a:srcRect/>
          <a:stretch>
            <a:fillRect/>
          </a:stretch>
        </p:blipFill>
        <p:spPr bwMode="auto">
          <a:xfrm>
            <a:off x="1571604" y="3500438"/>
            <a:ext cx="725370" cy="642942"/>
          </a:xfrm>
          <a:prstGeom prst="rect">
            <a:avLst/>
          </a:prstGeom>
          <a:noFill/>
          <a:ln w="9525">
            <a:noFill/>
            <a:miter lim="800000"/>
            <a:headEnd/>
            <a:tailEnd/>
          </a:ln>
          <a:effectLst/>
        </p:spPr>
      </p:pic>
      <p:sp>
        <p:nvSpPr>
          <p:cNvPr id="86" name="TextBox 85"/>
          <p:cNvSpPr txBox="1"/>
          <p:nvPr/>
        </p:nvSpPr>
        <p:spPr>
          <a:xfrm>
            <a:off x="2357422" y="3500438"/>
            <a:ext cx="1107996" cy="369332"/>
          </a:xfrm>
          <a:prstGeom prst="rect">
            <a:avLst/>
          </a:prstGeom>
          <a:noFill/>
        </p:spPr>
        <p:txBody>
          <a:bodyPr wrap="none" rtlCol="0">
            <a:spAutoFit/>
          </a:bodyPr>
          <a:lstStyle/>
          <a:p>
            <a:r>
              <a:rPr lang="zh-CN" altLang="en-US" dirty="0" smtClean="0"/>
              <a:t>冰雪奇缘</a:t>
            </a:r>
            <a:endParaRPr lang="zh-CN" altLang="en-US" dirty="0"/>
          </a:p>
        </p:txBody>
      </p:sp>
      <p:sp>
        <p:nvSpPr>
          <p:cNvPr id="87" name="TextBox 86"/>
          <p:cNvSpPr txBox="1"/>
          <p:nvPr/>
        </p:nvSpPr>
        <p:spPr>
          <a:xfrm>
            <a:off x="2428860" y="3857628"/>
            <a:ext cx="906017" cy="307777"/>
          </a:xfrm>
          <a:prstGeom prst="rect">
            <a:avLst/>
          </a:prstGeom>
          <a:noFill/>
        </p:spPr>
        <p:txBody>
          <a:bodyPr wrap="none" rtlCol="0">
            <a:spAutoFit/>
          </a:bodyPr>
          <a:lstStyle/>
          <a:p>
            <a:r>
              <a:rPr lang="en-US" altLang="zh-CN" sz="1400" dirty="0" smtClean="0"/>
              <a:t>12</a:t>
            </a:r>
            <a:r>
              <a:rPr lang="zh-CN" altLang="en-US" sz="1400" dirty="0" smtClean="0"/>
              <a:t>分钟前</a:t>
            </a:r>
            <a:endParaRPr lang="zh-CN" altLang="en-US" sz="1400" dirty="0"/>
          </a:p>
        </p:txBody>
      </p:sp>
      <p:sp>
        <p:nvSpPr>
          <p:cNvPr id="88" name="TextBox 87"/>
          <p:cNvSpPr txBox="1"/>
          <p:nvPr/>
        </p:nvSpPr>
        <p:spPr>
          <a:xfrm>
            <a:off x="4000496" y="3643314"/>
            <a:ext cx="301686" cy="369332"/>
          </a:xfrm>
          <a:prstGeom prst="rect">
            <a:avLst/>
          </a:prstGeom>
          <a:noFill/>
        </p:spPr>
        <p:txBody>
          <a:bodyPr wrap="none" rtlCol="0">
            <a:spAutoFit/>
          </a:bodyPr>
          <a:lstStyle/>
          <a:p>
            <a:r>
              <a:rPr lang="en-US" altLang="zh-CN" dirty="0" smtClean="0"/>
              <a:t>2</a:t>
            </a:r>
            <a:endParaRPr lang="zh-CN" altLang="en-US" dirty="0"/>
          </a:p>
        </p:txBody>
      </p:sp>
      <p:sp>
        <p:nvSpPr>
          <p:cNvPr id="89" name="TextBox 88"/>
          <p:cNvSpPr txBox="1"/>
          <p:nvPr/>
        </p:nvSpPr>
        <p:spPr>
          <a:xfrm>
            <a:off x="5072066" y="3643314"/>
            <a:ext cx="769763" cy="369332"/>
          </a:xfrm>
          <a:prstGeom prst="rect">
            <a:avLst/>
          </a:prstGeom>
          <a:noFill/>
        </p:spPr>
        <p:txBody>
          <a:bodyPr wrap="none" rtlCol="0">
            <a:spAutoFit/>
          </a:bodyPr>
          <a:lstStyle/>
          <a:p>
            <a:r>
              <a:rPr lang="en-US" altLang="zh-CN" dirty="0" smtClean="0"/>
              <a:t>54321</a:t>
            </a:r>
            <a:endParaRPr lang="zh-CN" altLang="en-US" dirty="0"/>
          </a:p>
        </p:txBody>
      </p:sp>
      <p:sp>
        <p:nvSpPr>
          <p:cNvPr id="90" name="TextBox 89"/>
          <p:cNvSpPr txBox="1"/>
          <p:nvPr/>
        </p:nvSpPr>
        <p:spPr>
          <a:xfrm>
            <a:off x="6500826" y="3643314"/>
            <a:ext cx="418704" cy="369332"/>
          </a:xfrm>
          <a:prstGeom prst="rect">
            <a:avLst/>
          </a:prstGeom>
          <a:noFill/>
        </p:spPr>
        <p:txBody>
          <a:bodyPr wrap="none" rtlCol="0">
            <a:spAutoFit/>
          </a:bodyPr>
          <a:lstStyle/>
          <a:p>
            <a:r>
              <a:rPr lang="en-US" altLang="zh-CN" dirty="0" smtClean="0"/>
              <a:t>10</a:t>
            </a:r>
            <a:endParaRPr lang="zh-CN" altLang="en-US" dirty="0"/>
          </a:p>
        </p:txBody>
      </p:sp>
      <p:sp>
        <p:nvSpPr>
          <p:cNvPr id="91" name="TextBox 90"/>
          <p:cNvSpPr txBox="1"/>
          <p:nvPr/>
        </p:nvSpPr>
        <p:spPr>
          <a:xfrm>
            <a:off x="7715272" y="3643314"/>
            <a:ext cx="418704" cy="369332"/>
          </a:xfrm>
          <a:prstGeom prst="rect">
            <a:avLst/>
          </a:prstGeom>
          <a:noFill/>
        </p:spPr>
        <p:txBody>
          <a:bodyPr wrap="none" rtlCol="0">
            <a:spAutoFit/>
          </a:bodyPr>
          <a:lstStyle/>
          <a:p>
            <a:r>
              <a:rPr lang="en-US" altLang="zh-CN" dirty="0" smtClean="0"/>
              <a:t>10</a:t>
            </a:r>
            <a:endParaRPr lang="zh-CN" altLang="en-US" dirty="0"/>
          </a:p>
        </p:txBody>
      </p:sp>
      <p:sp>
        <p:nvSpPr>
          <p:cNvPr id="92" name="矩形 91"/>
          <p:cNvSpPr/>
          <p:nvPr/>
        </p:nvSpPr>
        <p:spPr>
          <a:xfrm>
            <a:off x="1357290" y="4214818"/>
            <a:ext cx="7215238" cy="7858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93" name="Picture 2"/>
          <p:cNvPicPr>
            <a:picLocks noChangeAspect="1" noChangeArrowheads="1"/>
          </p:cNvPicPr>
          <p:nvPr/>
        </p:nvPicPr>
        <p:blipFill>
          <a:blip r:embed="rId4" cstate="print"/>
          <a:srcRect/>
          <a:stretch>
            <a:fillRect/>
          </a:stretch>
        </p:blipFill>
        <p:spPr bwMode="auto">
          <a:xfrm>
            <a:off x="1571604" y="4286256"/>
            <a:ext cx="725370" cy="642942"/>
          </a:xfrm>
          <a:prstGeom prst="rect">
            <a:avLst/>
          </a:prstGeom>
          <a:noFill/>
          <a:ln w="9525">
            <a:noFill/>
            <a:miter lim="800000"/>
            <a:headEnd/>
            <a:tailEnd/>
          </a:ln>
          <a:effectLst/>
        </p:spPr>
      </p:pic>
      <p:sp>
        <p:nvSpPr>
          <p:cNvPr id="94" name="TextBox 93"/>
          <p:cNvSpPr txBox="1"/>
          <p:nvPr/>
        </p:nvSpPr>
        <p:spPr>
          <a:xfrm>
            <a:off x="2357422" y="4286256"/>
            <a:ext cx="1107996" cy="369332"/>
          </a:xfrm>
          <a:prstGeom prst="rect">
            <a:avLst/>
          </a:prstGeom>
          <a:noFill/>
        </p:spPr>
        <p:txBody>
          <a:bodyPr wrap="none" rtlCol="0">
            <a:spAutoFit/>
          </a:bodyPr>
          <a:lstStyle/>
          <a:p>
            <a:r>
              <a:rPr lang="zh-CN" altLang="en-US" dirty="0" smtClean="0"/>
              <a:t>冰雪奇缘</a:t>
            </a:r>
            <a:endParaRPr lang="zh-CN" altLang="en-US" dirty="0"/>
          </a:p>
        </p:txBody>
      </p:sp>
      <p:sp>
        <p:nvSpPr>
          <p:cNvPr id="95" name="TextBox 94"/>
          <p:cNvSpPr txBox="1"/>
          <p:nvPr/>
        </p:nvSpPr>
        <p:spPr>
          <a:xfrm>
            <a:off x="2428860" y="4643446"/>
            <a:ext cx="906017" cy="307777"/>
          </a:xfrm>
          <a:prstGeom prst="rect">
            <a:avLst/>
          </a:prstGeom>
          <a:noFill/>
        </p:spPr>
        <p:txBody>
          <a:bodyPr wrap="none" rtlCol="0">
            <a:spAutoFit/>
          </a:bodyPr>
          <a:lstStyle/>
          <a:p>
            <a:r>
              <a:rPr lang="en-US" altLang="zh-CN" sz="1400" dirty="0" smtClean="0"/>
              <a:t>12</a:t>
            </a:r>
            <a:r>
              <a:rPr lang="zh-CN" altLang="en-US" sz="1400" dirty="0" smtClean="0"/>
              <a:t>分钟前</a:t>
            </a:r>
            <a:endParaRPr lang="zh-CN" altLang="en-US" sz="1400" dirty="0"/>
          </a:p>
        </p:txBody>
      </p:sp>
      <p:sp>
        <p:nvSpPr>
          <p:cNvPr id="96" name="TextBox 95"/>
          <p:cNvSpPr txBox="1"/>
          <p:nvPr/>
        </p:nvSpPr>
        <p:spPr>
          <a:xfrm>
            <a:off x="4000496" y="4429132"/>
            <a:ext cx="301686" cy="369332"/>
          </a:xfrm>
          <a:prstGeom prst="rect">
            <a:avLst/>
          </a:prstGeom>
          <a:noFill/>
        </p:spPr>
        <p:txBody>
          <a:bodyPr wrap="none" rtlCol="0">
            <a:spAutoFit/>
          </a:bodyPr>
          <a:lstStyle/>
          <a:p>
            <a:r>
              <a:rPr lang="en-US" altLang="zh-CN" dirty="0" smtClean="0"/>
              <a:t>2</a:t>
            </a:r>
            <a:endParaRPr lang="zh-CN" altLang="en-US" dirty="0"/>
          </a:p>
        </p:txBody>
      </p:sp>
      <p:sp>
        <p:nvSpPr>
          <p:cNvPr id="97" name="TextBox 96"/>
          <p:cNvSpPr txBox="1"/>
          <p:nvPr/>
        </p:nvSpPr>
        <p:spPr>
          <a:xfrm>
            <a:off x="5072066" y="4429132"/>
            <a:ext cx="769763" cy="369332"/>
          </a:xfrm>
          <a:prstGeom prst="rect">
            <a:avLst/>
          </a:prstGeom>
          <a:noFill/>
        </p:spPr>
        <p:txBody>
          <a:bodyPr wrap="none" rtlCol="0">
            <a:spAutoFit/>
          </a:bodyPr>
          <a:lstStyle/>
          <a:p>
            <a:r>
              <a:rPr lang="en-US" altLang="zh-CN" dirty="0" smtClean="0"/>
              <a:t>54321</a:t>
            </a:r>
            <a:endParaRPr lang="zh-CN" altLang="en-US" dirty="0"/>
          </a:p>
        </p:txBody>
      </p:sp>
      <p:sp>
        <p:nvSpPr>
          <p:cNvPr id="98" name="TextBox 97"/>
          <p:cNvSpPr txBox="1"/>
          <p:nvPr/>
        </p:nvSpPr>
        <p:spPr>
          <a:xfrm>
            <a:off x="6500826" y="4429132"/>
            <a:ext cx="418704" cy="369332"/>
          </a:xfrm>
          <a:prstGeom prst="rect">
            <a:avLst/>
          </a:prstGeom>
          <a:noFill/>
        </p:spPr>
        <p:txBody>
          <a:bodyPr wrap="none" rtlCol="0">
            <a:spAutoFit/>
          </a:bodyPr>
          <a:lstStyle/>
          <a:p>
            <a:r>
              <a:rPr lang="en-US" altLang="zh-CN" dirty="0" smtClean="0"/>
              <a:t>10</a:t>
            </a:r>
            <a:endParaRPr lang="zh-CN" altLang="en-US" dirty="0"/>
          </a:p>
        </p:txBody>
      </p:sp>
      <p:sp>
        <p:nvSpPr>
          <p:cNvPr id="99" name="TextBox 98"/>
          <p:cNvSpPr txBox="1"/>
          <p:nvPr/>
        </p:nvSpPr>
        <p:spPr>
          <a:xfrm>
            <a:off x="7715272" y="4429132"/>
            <a:ext cx="418704" cy="369332"/>
          </a:xfrm>
          <a:prstGeom prst="rect">
            <a:avLst/>
          </a:prstGeom>
          <a:noFill/>
        </p:spPr>
        <p:txBody>
          <a:bodyPr wrap="none" rtlCol="0">
            <a:spAutoFit/>
          </a:bodyPr>
          <a:lstStyle/>
          <a:p>
            <a:r>
              <a:rPr lang="en-US" altLang="zh-CN" dirty="0" smtClean="0"/>
              <a:t>10</a:t>
            </a:r>
            <a:endParaRPr lang="zh-CN" altLang="en-US" dirty="0"/>
          </a:p>
        </p:txBody>
      </p:sp>
      <p:sp>
        <p:nvSpPr>
          <p:cNvPr id="100" name="矩形 99"/>
          <p:cNvSpPr/>
          <p:nvPr/>
        </p:nvSpPr>
        <p:spPr>
          <a:xfrm>
            <a:off x="571472" y="4500570"/>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比赛</a:t>
            </a:r>
            <a:endParaRPr lang="zh-CN" altLang="en-US" dirty="0"/>
          </a:p>
        </p:txBody>
      </p:sp>
      <p:pic>
        <p:nvPicPr>
          <p:cNvPr id="101" name="Picture 4"/>
          <p:cNvPicPr>
            <a:picLocks noChangeAspect="1" noChangeArrowheads="1"/>
          </p:cNvPicPr>
          <p:nvPr/>
        </p:nvPicPr>
        <p:blipFill>
          <a:blip r:embed="rId3" cstate="print"/>
          <a:srcRect/>
          <a:stretch>
            <a:fillRect/>
          </a:stretch>
        </p:blipFill>
        <p:spPr bwMode="auto">
          <a:xfrm>
            <a:off x="785786" y="4643446"/>
            <a:ext cx="285752" cy="298290"/>
          </a:xfrm>
          <a:prstGeom prst="rect">
            <a:avLst/>
          </a:prstGeom>
          <a:noFill/>
          <a:ln w="9525">
            <a:noFill/>
            <a:miter lim="800000"/>
            <a:headEnd/>
            <a:tailEnd/>
          </a:ln>
          <a:effectLst/>
        </p:spPr>
      </p:pic>
      <p:grpSp>
        <p:nvGrpSpPr>
          <p:cNvPr id="52" name="组合 51"/>
          <p:cNvGrpSpPr/>
          <p:nvPr/>
        </p:nvGrpSpPr>
        <p:grpSpPr>
          <a:xfrm>
            <a:off x="357158" y="785794"/>
            <a:ext cx="8501122" cy="785818"/>
            <a:chOff x="357158" y="785794"/>
            <a:chExt cx="8501122" cy="785818"/>
          </a:xfrm>
        </p:grpSpPr>
        <p:pic>
          <p:nvPicPr>
            <p:cNvPr id="63" name="Picture 2"/>
            <p:cNvPicPr>
              <a:picLocks noChangeAspect="1" noChangeArrowheads="1"/>
            </p:cNvPicPr>
            <p:nvPr/>
          </p:nvPicPr>
          <p:blipFill>
            <a:blip r:embed="rId5" cstate="print"/>
            <a:srcRect/>
            <a:stretch>
              <a:fillRect/>
            </a:stretch>
          </p:blipFill>
          <p:spPr bwMode="auto">
            <a:xfrm>
              <a:off x="2133140" y="785794"/>
              <a:ext cx="6725140" cy="571504"/>
            </a:xfrm>
            <a:prstGeom prst="rect">
              <a:avLst/>
            </a:prstGeom>
            <a:noFill/>
            <a:ln w="9525">
              <a:noFill/>
              <a:miter lim="800000"/>
              <a:headEnd/>
              <a:tailEnd/>
            </a:ln>
            <a:effectLst/>
          </p:spPr>
        </p:pic>
        <p:pic>
          <p:nvPicPr>
            <p:cNvPr id="64" name="Picture 2"/>
            <p:cNvPicPr>
              <a:picLocks noChangeAspect="1" noChangeArrowheads="1"/>
            </p:cNvPicPr>
            <p:nvPr/>
          </p:nvPicPr>
          <p:blipFill>
            <a:blip r:embed="rId6" cstate="print"/>
            <a:srcRect/>
            <a:stretch>
              <a:fillRect/>
            </a:stretch>
          </p:blipFill>
          <p:spPr bwMode="auto">
            <a:xfrm>
              <a:off x="357158" y="785794"/>
              <a:ext cx="2990850" cy="785818"/>
            </a:xfrm>
            <a:prstGeom prst="rect">
              <a:avLst/>
            </a:prstGeom>
            <a:noFill/>
            <a:ln w="9525">
              <a:noFill/>
              <a:miter lim="800000"/>
              <a:headEnd/>
              <a:tailEnd/>
            </a:ln>
            <a:effectLs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646331" cy="369332"/>
          </a:xfrm>
          <a:prstGeom prst="rect">
            <a:avLst/>
          </a:prstGeom>
          <a:noFill/>
        </p:spPr>
        <p:txBody>
          <a:bodyPr wrap="none" rtlCol="0">
            <a:spAutoFit/>
          </a:bodyPr>
          <a:lstStyle/>
          <a:p>
            <a:r>
              <a:rPr lang="zh-CN" altLang="en-US" dirty="0" smtClean="0"/>
              <a:t>皮肤</a:t>
            </a:r>
            <a:endParaRPr lang="zh-CN" altLang="en-US" dirty="0"/>
          </a:p>
        </p:txBody>
      </p:sp>
      <p:pic>
        <p:nvPicPr>
          <p:cNvPr id="1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cxnSp>
        <p:nvCxnSpPr>
          <p:cNvPr id="101" name="直接连接符 100"/>
          <p:cNvCxnSpPr/>
          <p:nvPr/>
        </p:nvCxnSpPr>
        <p:spPr>
          <a:xfrm rot="5400000">
            <a:off x="1928794" y="3856834"/>
            <a:ext cx="442915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4143372" y="1571612"/>
            <a:ext cx="4714908" cy="4499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110" name="组合 109"/>
          <p:cNvGrpSpPr/>
          <p:nvPr/>
        </p:nvGrpSpPr>
        <p:grpSpPr>
          <a:xfrm>
            <a:off x="4214810" y="2142322"/>
            <a:ext cx="1493832" cy="1571636"/>
            <a:chOff x="3929058" y="2214554"/>
            <a:chExt cx="1493832" cy="1571636"/>
          </a:xfrm>
        </p:grpSpPr>
        <p:pic>
          <p:nvPicPr>
            <p:cNvPr id="19460" name="Picture 4"/>
            <p:cNvPicPr>
              <a:picLocks noChangeAspect="1" noChangeArrowheads="1"/>
            </p:cNvPicPr>
            <p:nvPr/>
          </p:nvPicPr>
          <p:blipFill>
            <a:blip r:embed="rId3" cstate="print"/>
            <a:srcRect/>
            <a:stretch>
              <a:fillRect/>
            </a:stretch>
          </p:blipFill>
          <p:spPr bwMode="auto">
            <a:xfrm>
              <a:off x="3929058" y="2214554"/>
              <a:ext cx="1493832" cy="1571636"/>
            </a:xfrm>
            <a:prstGeom prst="rect">
              <a:avLst/>
            </a:prstGeom>
            <a:noFill/>
            <a:ln w="9525">
              <a:noFill/>
              <a:miter lim="800000"/>
              <a:headEnd/>
              <a:tailEnd/>
            </a:ln>
            <a:effectLst/>
          </p:spPr>
        </p:pic>
        <p:pic>
          <p:nvPicPr>
            <p:cNvPr id="19461" name="Picture 5"/>
            <p:cNvPicPr>
              <a:picLocks noChangeAspect="1" noChangeArrowheads="1"/>
            </p:cNvPicPr>
            <p:nvPr/>
          </p:nvPicPr>
          <p:blipFill>
            <a:blip r:embed="rId4" cstate="print"/>
            <a:srcRect/>
            <a:stretch>
              <a:fillRect/>
            </a:stretch>
          </p:blipFill>
          <p:spPr bwMode="auto">
            <a:xfrm>
              <a:off x="4857752" y="2214554"/>
              <a:ext cx="528641" cy="168715"/>
            </a:xfrm>
            <a:prstGeom prst="rect">
              <a:avLst/>
            </a:prstGeom>
            <a:noFill/>
            <a:ln w="9525">
              <a:noFill/>
              <a:miter lim="800000"/>
              <a:headEnd/>
              <a:tailEnd/>
            </a:ln>
            <a:effectLst/>
          </p:spPr>
        </p:pic>
        <p:sp>
          <p:nvSpPr>
            <p:cNvPr id="109" name="TextBox 108"/>
            <p:cNvSpPr txBox="1"/>
            <p:nvPr/>
          </p:nvSpPr>
          <p:spPr>
            <a:xfrm>
              <a:off x="392905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111" name="组合 110"/>
          <p:cNvGrpSpPr/>
          <p:nvPr/>
        </p:nvGrpSpPr>
        <p:grpSpPr>
          <a:xfrm>
            <a:off x="4214810" y="4071148"/>
            <a:ext cx="1565270" cy="1571636"/>
            <a:chOff x="3857620" y="2214554"/>
            <a:chExt cx="1565270" cy="1571636"/>
          </a:xfrm>
        </p:grpSpPr>
        <p:pic>
          <p:nvPicPr>
            <p:cNvPr id="112" name="Picture 4"/>
            <p:cNvPicPr>
              <a:picLocks noChangeAspect="1" noChangeArrowheads="1"/>
            </p:cNvPicPr>
            <p:nvPr/>
          </p:nvPicPr>
          <p:blipFill>
            <a:blip r:embed="rId3" cstate="print"/>
            <a:srcRect/>
            <a:stretch>
              <a:fillRect/>
            </a:stretch>
          </p:blipFill>
          <p:spPr bwMode="auto">
            <a:xfrm>
              <a:off x="3929058" y="2214554"/>
              <a:ext cx="1493832" cy="1571636"/>
            </a:xfrm>
            <a:prstGeom prst="rect">
              <a:avLst/>
            </a:prstGeom>
            <a:noFill/>
            <a:ln w="9525">
              <a:noFill/>
              <a:miter lim="800000"/>
              <a:headEnd/>
              <a:tailEnd/>
            </a:ln>
            <a:effectLst/>
          </p:spPr>
        </p:pic>
        <p:pic>
          <p:nvPicPr>
            <p:cNvPr id="113" name="Picture 5"/>
            <p:cNvPicPr>
              <a:picLocks noChangeAspect="1" noChangeArrowheads="1"/>
            </p:cNvPicPr>
            <p:nvPr/>
          </p:nvPicPr>
          <p:blipFill>
            <a:blip r:embed="rId4" cstate="print"/>
            <a:srcRect/>
            <a:stretch>
              <a:fillRect/>
            </a:stretch>
          </p:blipFill>
          <p:spPr bwMode="auto">
            <a:xfrm>
              <a:off x="4857752" y="2214554"/>
              <a:ext cx="528641" cy="168715"/>
            </a:xfrm>
            <a:prstGeom prst="rect">
              <a:avLst/>
            </a:prstGeom>
            <a:noFill/>
            <a:ln w="9525">
              <a:noFill/>
              <a:miter lim="800000"/>
              <a:headEnd/>
              <a:tailEnd/>
            </a:ln>
            <a:effectLst/>
          </p:spPr>
        </p:pic>
        <p:sp>
          <p:nvSpPr>
            <p:cNvPr id="114" name="TextBox 113"/>
            <p:cNvSpPr txBox="1"/>
            <p:nvPr/>
          </p:nvSpPr>
          <p:spPr>
            <a:xfrm>
              <a:off x="3857620"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115" name="组合 114"/>
          <p:cNvGrpSpPr/>
          <p:nvPr/>
        </p:nvGrpSpPr>
        <p:grpSpPr>
          <a:xfrm>
            <a:off x="5715008" y="4071148"/>
            <a:ext cx="1500198" cy="1571636"/>
            <a:chOff x="3922692" y="2214554"/>
            <a:chExt cx="1500198" cy="1571636"/>
          </a:xfrm>
        </p:grpSpPr>
        <p:pic>
          <p:nvPicPr>
            <p:cNvPr id="116" name="Picture 4"/>
            <p:cNvPicPr>
              <a:picLocks noChangeAspect="1" noChangeArrowheads="1"/>
            </p:cNvPicPr>
            <p:nvPr/>
          </p:nvPicPr>
          <p:blipFill>
            <a:blip r:embed="rId3" cstate="print"/>
            <a:srcRect/>
            <a:stretch>
              <a:fillRect/>
            </a:stretch>
          </p:blipFill>
          <p:spPr bwMode="auto">
            <a:xfrm>
              <a:off x="3929058" y="2214554"/>
              <a:ext cx="1493832" cy="1571636"/>
            </a:xfrm>
            <a:prstGeom prst="rect">
              <a:avLst/>
            </a:prstGeom>
            <a:noFill/>
            <a:ln w="9525">
              <a:noFill/>
              <a:miter lim="800000"/>
              <a:headEnd/>
              <a:tailEnd/>
            </a:ln>
            <a:effectLst/>
          </p:spPr>
        </p:pic>
        <p:pic>
          <p:nvPicPr>
            <p:cNvPr id="117" name="Picture 5"/>
            <p:cNvPicPr>
              <a:picLocks noChangeAspect="1" noChangeArrowheads="1"/>
            </p:cNvPicPr>
            <p:nvPr/>
          </p:nvPicPr>
          <p:blipFill>
            <a:blip r:embed="rId4" cstate="print"/>
            <a:srcRect/>
            <a:stretch>
              <a:fillRect/>
            </a:stretch>
          </p:blipFill>
          <p:spPr bwMode="auto">
            <a:xfrm>
              <a:off x="4857752" y="2214554"/>
              <a:ext cx="528641" cy="168715"/>
            </a:xfrm>
            <a:prstGeom prst="rect">
              <a:avLst/>
            </a:prstGeom>
            <a:noFill/>
            <a:ln w="9525">
              <a:noFill/>
              <a:miter lim="800000"/>
              <a:headEnd/>
              <a:tailEnd/>
            </a:ln>
            <a:effectLst/>
          </p:spPr>
        </p:pic>
        <p:sp>
          <p:nvSpPr>
            <p:cNvPr id="118" name="TextBox 117"/>
            <p:cNvSpPr txBox="1"/>
            <p:nvPr/>
          </p:nvSpPr>
          <p:spPr>
            <a:xfrm>
              <a:off x="3922692"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119" name="组合 118"/>
          <p:cNvGrpSpPr/>
          <p:nvPr/>
        </p:nvGrpSpPr>
        <p:grpSpPr>
          <a:xfrm>
            <a:off x="5715008" y="2142322"/>
            <a:ext cx="1500198" cy="1571636"/>
            <a:chOff x="3922692" y="2214554"/>
            <a:chExt cx="1500198" cy="1571636"/>
          </a:xfrm>
        </p:grpSpPr>
        <p:pic>
          <p:nvPicPr>
            <p:cNvPr id="120" name="Picture 4"/>
            <p:cNvPicPr>
              <a:picLocks noChangeAspect="1" noChangeArrowheads="1"/>
            </p:cNvPicPr>
            <p:nvPr/>
          </p:nvPicPr>
          <p:blipFill>
            <a:blip r:embed="rId3" cstate="print"/>
            <a:srcRect/>
            <a:stretch>
              <a:fillRect/>
            </a:stretch>
          </p:blipFill>
          <p:spPr bwMode="auto">
            <a:xfrm>
              <a:off x="3929058" y="2214554"/>
              <a:ext cx="1493832" cy="1571636"/>
            </a:xfrm>
            <a:prstGeom prst="rect">
              <a:avLst/>
            </a:prstGeom>
            <a:noFill/>
            <a:ln w="9525">
              <a:noFill/>
              <a:miter lim="800000"/>
              <a:headEnd/>
              <a:tailEnd/>
            </a:ln>
            <a:effectLst/>
          </p:spPr>
        </p:pic>
        <p:pic>
          <p:nvPicPr>
            <p:cNvPr id="121" name="Picture 5"/>
            <p:cNvPicPr>
              <a:picLocks noChangeAspect="1" noChangeArrowheads="1"/>
            </p:cNvPicPr>
            <p:nvPr/>
          </p:nvPicPr>
          <p:blipFill>
            <a:blip r:embed="rId4" cstate="print"/>
            <a:srcRect/>
            <a:stretch>
              <a:fillRect/>
            </a:stretch>
          </p:blipFill>
          <p:spPr bwMode="auto">
            <a:xfrm>
              <a:off x="4857752" y="2214554"/>
              <a:ext cx="528641" cy="168715"/>
            </a:xfrm>
            <a:prstGeom prst="rect">
              <a:avLst/>
            </a:prstGeom>
            <a:noFill/>
            <a:ln w="9525">
              <a:noFill/>
              <a:miter lim="800000"/>
              <a:headEnd/>
              <a:tailEnd/>
            </a:ln>
            <a:effectLst/>
          </p:spPr>
        </p:pic>
        <p:sp>
          <p:nvSpPr>
            <p:cNvPr id="122" name="TextBox 121"/>
            <p:cNvSpPr txBox="1"/>
            <p:nvPr/>
          </p:nvSpPr>
          <p:spPr>
            <a:xfrm>
              <a:off x="3922692"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123" name="组合 122"/>
          <p:cNvGrpSpPr/>
          <p:nvPr/>
        </p:nvGrpSpPr>
        <p:grpSpPr>
          <a:xfrm>
            <a:off x="7286644" y="2142322"/>
            <a:ext cx="1493832" cy="1571636"/>
            <a:chOff x="3929058" y="2214554"/>
            <a:chExt cx="1493832" cy="1571636"/>
          </a:xfrm>
        </p:grpSpPr>
        <p:pic>
          <p:nvPicPr>
            <p:cNvPr id="124" name="Picture 4"/>
            <p:cNvPicPr>
              <a:picLocks noChangeAspect="1" noChangeArrowheads="1"/>
            </p:cNvPicPr>
            <p:nvPr/>
          </p:nvPicPr>
          <p:blipFill>
            <a:blip r:embed="rId3" cstate="print"/>
            <a:srcRect/>
            <a:stretch>
              <a:fillRect/>
            </a:stretch>
          </p:blipFill>
          <p:spPr bwMode="auto">
            <a:xfrm>
              <a:off x="3929058" y="2214554"/>
              <a:ext cx="1493832" cy="1571636"/>
            </a:xfrm>
            <a:prstGeom prst="rect">
              <a:avLst/>
            </a:prstGeom>
            <a:noFill/>
            <a:ln w="9525">
              <a:noFill/>
              <a:miter lim="800000"/>
              <a:headEnd/>
              <a:tailEnd/>
            </a:ln>
            <a:effectLst/>
          </p:spPr>
        </p:pic>
        <p:pic>
          <p:nvPicPr>
            <p:cNvPr id="125" name="Picture 5"/>
            <p:cNvPicPr>
              <a:picLocks noChangeAspect="1" noChangeArrowheads="1"/>
            </p:cNvPicPr>
            <p:nvPr/>
          </p:nvPicPr>
          <p:blipFill>
            <a:blip r:embed="rId4" cstate="print"/>
            <a:srcRect/>
            <a:stretch>
              <a:fillRect/>
            </a:stretch>
          </p:blipFill>
          <p:spPr bwMode="auto">
            <a:xfrm>
              <a:off x="4857752" y="2214554"/>
              <a:ext cx="528641" cy="168715"/>
            </a:xfrm>
            <a:prstGeom prst="rect">
              <a:avLst/>
            </a:prstGeom>
            <a:noFill/>
            <a:ln w="9525">
              <a:noFill/>
              <a:miter lim="800000"/>
              <a:headEnd/>
              <a:tailEnd/>
            </a:ln>
            <a:effectLst/>
          </p:spPr>
        </p:pic>
        <p:sp>
          <p:nvSpPr>
            <p:cNvPr id="126" name="TextBox 125"/>
            <p:cNvSpPr txBox="1"/>
            <p:nvPr/>
          </p:nvSpPr>
          <p:spPr>
            <a:xfrm>
              <a:off x="392905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127" name="组合 126"/>
          <p:cNvGrpSpPr/>
          <p:nvPr/>
        </p:nvGrpSpPr>
        <p:grpSpPr>
          <a:xfrm>
            <a:off x="7143768" y="4071148"/>
            <a:ext cx="1528773" cy="1571636"/>
            <a:chOff x="6096016" y="3381380"/>
            <a:chExt cx="1528773" cy="1571636"/>
          </a:xfrm>
        </p:grpSpPr>
        <p:pic>
          <p:nvPicPr>
            <p:cNvPr id="128" name="Picture 4"/>
            <p:cNvPicPr>
              <a:picLocks noChangeAspect="1" noChangeArrowheads="1"/>
            </p:cNvPicPr>
            <p:nvPr/>
          </p:nvPicPr>
          <p:blipFill>
            <a:blip r:embed="rId3" cstate="print"/>
            <a:srcRect/>
            <a:stretch>
              <a:fillRect/>
            </a:stretch>
          </p:blipFill>
          <p:spPr bwMode="auto">
            <a:xfrm>
              <a:off x="6096016" y="3381380"/>
              <a:ext cx="1493832" cy="1571636"/>
            </a:xfrm>
            <a:prstGeom prst="rect">
              <a:avLst/>
            </a:prstGeom>
            <a:noFill/>
            <a:ln w="9525">
              <a:noFill/>
              <a:miter lim="800000"/>
              <a:headEnd/>
              <a:tailEnd/>
            </a:ln>
            <a:effectLst/>
          </p:spPr>
        </p:pic>
        <p:pic>
          <p:nvPicPr>
            <p:cNvPr id="129" name="Picture 5"/>
            <p:cNvPicPr>
              <a:picLocks noChangeAspect="1" noChangeArrowheads="1"/>
            </p:cNvPicPr>
            <p:nvPr/>
          </p:nvPicPr>
          <p:blipFill>
            <a:blip r:embed="rId4" cstate="print"/>
            <a:srcRect/>
            <a:stretch>
              <a:fillRect/>
            </a:stretch>
          </p:blipFill>
          <p:spPr bwMode="auto">
            <a:xfrm>
              <a:off x="7096148" y="3381380"/>
              <a:ext cx="528641" cy="168715"/>
            </a:xfrm>
            <a:prstGeom prst="rect">
              <a:avLst/>
            </a:prstGeom>
            <a:noFill/>
            <a:ln w="9525">
              <a:noFill/>
              <a:miter lim="800000"/>
              <a:headEnd/>
              <a:tailEnd/>
            </a:ln>
            <a:effectLst/>
          </p:spPr>
        </p:pic>
        <p:sp>
          <p:nvSpPr>
            <p:cNvPr id="130" name="TextBox 129"/>
            <p:cNvSpPr txBox="1"/>
            <p:nvPr/>
          </p:nvSpPr>
          <p:spPr>
            <a:xfrm>
              <a:off x="6096016" y="3381380"/>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pic>
        <p:nvPicPr>
          <p:cNvPr id="51" name="Picture 2"/>
          <p:cNvPicPr>
            <a:picLocks noChangeAspect="1" noChangeArrowheads="1"/>
          </p:cNvPicPr>
          <p:nvPr/>
        </p:nvPicPr>
        <p:blipFill>
          <a:blip r:embed="rId5" cstate="print"/>
          <a:srcRect/>
          <a:stretch>
            <a:fillRect/>
          </a:stretch>
        </p:blipFill>
        <p:spPr bwMode="auto">
          <a:xfrm>
            <a:off x="785786" y="1571612"/>
            <a:ext cx="3357586" cy="4500594"/>
          </a:xfrm>
          <a:prstGeom prst="rect">
            <a:avLst/>
          </a:prstGeom>
          <a:noFill/>
          <a:ln w="9525">
            <a:noFill/>
            <a:miter lim="800000"/>
            <a:headEnd/>
            <a:tailEnd/>
          </a:ln>
          <a:effectLst/>
        </p:spPr>
      </p:pic>
      <p:pic>
        <p:nvPicPr>
          <p:cNvPr id="56" name="Picture 4"/>
          <p:cNvPicPr>
            <a:picLocks noChangeAspect="1" noChangeArrowheads="1"/>
          </p:cNvPicPr>
          <p:nvPr/>
        </p:nvPicPr>
        <p:blipFill>
          <a:blip r:embed="rId6" cstate="print"/>
          <a:srcRect/>
          <a:stretch>
            <a:fillRect/>
          </a:stretch>
        </p:blipFill>
        <p:spPr bwMode="auto">
          <a:xfrm>
            <a:off x="357158" y="1785926"/>
            <a:ext cx="989604" cy="447678"/>
          </a:xfrm>
          <a:prstGeom prst="rect">
            <a:avLst/>
          </a:prstGeom>
          <a:noFill/>
          <a:ln w="9525">
            <a:noFill/>
            <a:miter lim="800000"/>
            <a:headEnd/>
            <a:tailEnd/>
          </a:ln>
          <a:effectLst/>
        </p:spPr>
      </p:pic>
      <p:pic>
        <p:nvPicPr>
          <p:cNvPr id="57" name="Picture 4"/>
          <p:cNvPicPr>
            <a:picLocks noChangeAspect="1" noChangeArrowheads="1"/>
          </p:cNvPicPr>
          <p:nvPr/>
        </p:nvPicPr>
        <p:blipFill>
          <a:blip r:embed="rId6" cstate="print"/>
          <a:srcRect/>
          <a:stretch>
            <a:fillRect/>
          </a:stretch>
        </p:blipFill>
        <p:spPr bwMode="auto">
          <a:xfrm>
            <a:off x="357158" y="2500306"/>
            <a:ext cx="989604" cy="447678"/>
          </a:xfrm>
          <a:prstGeom prst="rect">
            <a:avLst/>
          </a:prstGeom>
          <a:noFill/>
          <a:ln w="9525">
            <a:noFill/>
            <a:miter lim="800000"/>
            <a:headEnd/>
            <a:tailEnd/>
          </a:ln>
          <a:effectLst/>
        </p:spPr>
      </p:pic>
      <p:pic>
        <p:nvPicPr>
          <p:cNvPr id="58" name="Picture 4"/>
          <p:cNvPicPr>
            <a:picLocks noChangeAspect="1" noChangeArrowheads="1"/>
          </p:cNvPicPr>
          <p:nvPr/>
        </p:nvPicPr>
        <p:blipFill>
          <a:blip r:embed="rId6" cstate="print"/>
          <a:srcRect/>
          <a:stretch>
            <a:fillRect/>
          </a:stretch>
        </p:blipFill>
        <p:spPr bwMode="auto">
          <a:xfrm>
            <a:off x="357158" y="3214686"/>
            <a:ext cx="989604" cy="447678"/>
          </a:xfrm>
          <a:prstGeom prst="rect">
            <a:avLst/>
          </a:prstGeom>
          <a:noFill/>
          <a:ln w="9525">
            <a:noFill/>
            <a:miter lim="800000"/>
            <a:headEnd/>
            <a:tailEnd/>
          </a:ln>
          <a:effectLst/>
        </p:spPr>
      </p:pic>
      <p:pic>
        <p:nvPicPr>
          <p:cNvPr id="59" name="Picture 4"/>
          <p:cNvPicPr>
            <a:picLocks noChangeAspect="1" noChangeArrowheads="1"/>
          </p:cNvPicPr>
          <p:nvPr/>
        </p:nvPicPr>
        <p:blipFill>
          <a:blip r:embed="rId6" cstate="print"/>
          <a:srcRect/>
          <a:stretch>
            <a:fillRect/>
          </a:stretch>
        </p:blipFill>
        <p:spPr bwMode="auto">
          <a:xfrm>
            <a:off x="357158" y="4000504"/>
            <a:ext cx="989604" cy="447678"/>
          </a:xfrm>
          <a:prstGeom prst="rect">
            <a:avLst/>
          </a:prstGeom>
          <a:noFill/>
          <a:ln w="9525">
            <a:noFill/>
            <a:miter lim="800000"/>
            <a:headEnd/>
            <a:tailEnd/>
          </a:ln>
          <a:effectLst/>
        </p:spPr>
      </p:pic>
      <p:grpSp>
        <p:nvGrpSpPr>
          <p:cNvPr id="60" name="组合 59"/>
          <p:cNvGrpSpPr/>
          <p:nvPr/>
        </p:nvGrpSpPr>
        <p:grpSpPr>
          <a:xfrm>
            <a:off x="357158" y="785794"/>
            <a:ext cx="8501122" cy="785818"/>
            <a:chOff x="357158" y="785794"/>
            <a:chExt cx="8501122" cy="785818"/>
          </a:xfrm>
        </p:grpSpPr>
        <p:pic>
          <p:nvPicPr>
            <p:cNvPr id="61" name="Picture 2"/>
            <p:cNvPicPr>
              <a:picLocks noChangeAspect="1" noChangeArrowheads="1"/>
            </p:cNvPicPr>
            <p:nvPr/>
          </p:nvPicPr>
          <p:blipFill>
            <a:blip r:embed="rId7" cstate="print"/>
            <a:srcRect/>
            <a:stretch>
              <a:fillRect/>
            </a:stretch>
          </p:blipFill>
          <p:spPr bwMode="auto">
            <a:xfrm>
              <a:off x="2133140" y="785794"/>
              <a:ext cx="6725140" cy="571504"/>
            </a:xfrm>
            <a:prstGeom prst="rect">
              <a:avLst/>
            </a:prstGeom>
            <a:noFill/>
            <a:ln w="9525">
              <a:noFill/>
              <a:miter lim="800000"/>
              <a:headEnd/>
              <a:tailEnd/>
            </a:ln>
            <a:effectLst/>
          </p:spPr>
        </p:pic>
        <p:pic>
          <p:nvPicPr>
            <p:cNvPr id="62" name="Picture 2"/>
            <p:cNvPicPr>
              <a:picLocks noChangeAspect="1" noChangeArrowheads="1"/>
            </p:cNvPicPr>
            <p:nvPr/>
          </p:nvPicPr>
          <p:blipFill>
            <a:blip r:embed="rId8" cstate="print"/>
            <a:srcRect/>
            <a:stretch>
              <a:fillRect/>
            </a:stretch>
          </p:blipFill>
          <p:spPr bwMode="auto">
            <a:xfrm>
              <a:off x="357158" y="785794"/>
              <a:ext cx="2990850" cy="785818"/>
            </a:xfrm>
            <a:prstGeom prst="rect">
              <a:avLst/>
            </a:prstGeom>
            <a:noFill/>
            <a:ln w="9525">
              <a:noFill/>
              <a:miter lim="800000"/>
              <a:headEnd/>
              <a:tailEnd/>
            </a:ln>
            <a:effectLst/>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11" name="TextBox 10"/>
          <p:cNvSpPr txBox="1"/>
          <p:nvPr/>
        </p:nvSpPr>
        <p:spPr>
          <a:xfrm>
            <a:off x="357158" y="214290"/>
            <a:ext cx="646331" cy="369332"/>
          </a:xfrm>
          <a:prstGeom prst="rect">
            <a:avLst/>
          </a:prstGeom>
          <a:noFill/>
        </p:spPr>
        <p:txBody>
          <a:bodyPr wrap="none" rtlCol="0">
            <a:spAutoFit/>
          </a:bodyPr>
          <a:lstStyle/>
          <a:p>
            <a:r>
              <a:rPr lang="zh-CN" altLang="en-US" dirty="0" smtClean="0"/>
              <a:t>公告</a:t>
            </a:r>
            <a:endParaRPr lang="zh-CN" altLang="en-US" dirty="0"/>
          </a:p>
        </p:txBody>
      </p:sp>
      <p:sp>
        <p:nvSpPr>
          <p:cNvPr id="14" name="矩形 13"/>
          <p:cNvSpPr/>
          <p:nvPr/>
        </p:nvSpPr>
        <p:spPr>
          <a:xfrm>
            <a:off x="1357290" y="1428736"/>
            <a:ext cx="6572296" cy="464347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zh-CN" altLang="en-US" dirty="0" smtClean="0"/>
              <a:t>公告</a:t>
            </a:r>
            <a:endParaRPr lang="en-US" altLang="zh-CN" dirty="0" smtClean="0"/>
          </a:p>
          <a:p>
            <a:pPr algn="ctr"/>
            <a:endParaRPr lang="en-US" altLang="zh-CN" dirty="0" smtClean="0"/>
          </a:p>
          <a:p>
            <a:pPr algn="ctr"/>
            <a:r>
              <a:rPr lang="zh-CN" altLang="en-US" dirty="0" smtClean="0"/>
              <a:t>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公告</a:t>
            </a:r>
            <a:r>
              <a:rPr lang="en-US" altLang="zh-CN" dirty="0" smtClean="0"/>
              <a:t>1111111111</a:t>
            </a:r>
            <a:endParaRPr lang="zh-CN" altLang="en-US" dirty="0" smtClean="0"/>
          </a:p>
          <a:p>
            <a:pPr algn="ct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5" name="矩形 4"/>
          <p:cNvSpPr/>
          <p:nvPr/>
        </p:nvSpPr>
        <p:spPr>
          <a:xfrm>
            <a:off x="3000364" y="3429000"/>
            <a:ext cx="3286148"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开始游戏</a:t>
            </a:r>
            <a:endParaRPr lang="zh-CN" altLang="en-US" dirty="0"/>
          </a:p>
        </p:txBody>
      </p:sp>
      <p:sp>
        <p:nvSpPr>
          <p:cNvPr id="11" name="TextBox 10"/>
          <p:cNvSpPr txBox="1"/>
          <p:nvPr/>
        </p:nvSpPr>
        <p:spPr>
          <a:xfrm>
            <a:off x="357158" y="214290"/>
            <a:ext cx="646331" cy="369332"/>
          </a:xfrm>
          <a:prstGeom prst="rect">
            <a:avLst/>
          </a:prstGeom>
          <a:noFill/>
        </p:spPr>
        <p:txBody>
          <a:bodyPr wrap="none" rtlCol="0">
            <a:spAutoFit/>
          </a:bodyPr>
          <a:lstStyle/>
          <a:p>
            <a:r>
              <a:rPr lang="zh-CN" altLang="en-US" dirty="0" smtClean="0"/>
              <a:t>签到</a:t>
            </a:r>
            <a:endParaRPr lang="zh-CN" altLang="en-US" dirty="0"/>
          </a:p>
        </p:txBody>
      </p:sp>
      <p:sp>
        <p:nvSpPr>
          <p:cNvPr id="17" name="矩形 16"/>
          <p:cNvSpPr/>
          <p:nvPr/>
        </p:nvSpPr>
        <p:spPr>
          <a:xfrm>
            <a:off x="2714612" y="2071678"/>
            <a:ext cx="3855544" cy="923330"/>
          </a:xfrm>
          <a:prstGeom prst="rect">
            <a:avLst/>
          </a:prstGeom>
          <a:noFill/>
        </p:spPr>
        <p:txBody>
          <a:bodyPr wrap="none" lIns="91440" tIns="45720" rIns="91440" bIns="45720">
            <a:spAutoFit/>
          </a:bodyPr>
          <a:lstStyle/>
          <a:p>
            <a:pPr algn="ctr"/>
            <a:r>
              <a:rPr lang="zh-CN" altLang="en-US" sz="5400" b="1" spc="300" dirty="0" smtClean="0">
                <a:ln w="11430" cmpd="sng">
                  <a:solidFill>
                    <a:schemeClr val="accent1">
                      <a:tint val="10000"/>
                    </a:schemeClr>
                  </a:solidFill>
                  <a:prstDash val="solid"/>
                  <a:miter lim="800000"/>
                </a:ln>
                <a:solidFill>
                  <a:srgbClr val="002060"/>
                </a:solidFill>
                <a:effectLst>
                  <a:glow rad="45500">
                    <a:schemeClr val="accent1">
                      <a:satMod val="220000"/>
                      <a:alpha val="35000"/>
                    </a:schemeClr>
                  </a:glow>
                </a:effectLst>
                <a:latin typeface="方正综艺简体" pitchFamily="65" charset="-122"/>
                <a:ea typeface="方正综艺简体" pitchFamily="65" charset="-122"/>
              </a:rPr>
              <a:t>雪球大作战</a:t>
            </a:r>
            <a:endParaRPr lang="zh-CN" altLang="en-US" sz="5400" b="1" spc="300" dirty="0">
              <a:ln w="11430" cmpd="sng">
                <a:solidFill>
                  <a:schemeClr val="accent1">
                    <a:tint val="10000"/>
                  </a:schemeClr>
                </a:solidFill>
                <a:prstDash val="solid"/>
                <a:miter lim="800000"/>
              </a:ln>
              <a:solidFill>
                <a:srgbClr val="002060"/>
              </a:solidFill>
              <a:effectLst>
                <a:glow rad="45500">
                  <a:schemeClr val="accent1">
                    <a:satMod val="220000"/>
                    <a:alpha val="35000"/>
                  </a:schemeClr>
                </a:glow>
              </a:effectLst>
              <a:latin typeface="方正综艺简体" pitchFamily="65" charset="-122"/>
              <a:ea typeface="方正综艺简体" pitchFamily="65" charset="-122"/>
            </a:endParaRPr>
          </a:p>
        </p:txBody>
      </p:sp>
      <p:sp>
        <p:nvSpPr>
          <p:cNvPr id="23" name="矩形 22"/>
          <p:cNvSpPr/>
          <p:nvPr/>
        </p:nvSpPr>
        <p:spPr>
          <a:xfrm>
            <a:off x="1357290" y="1285860"/>
            <a:ext cx="6572296" cy="4357718"/>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zh-CN" altLang="en-US" dirty="0" smtClean="0"/>
              <a:t>签到</a:t>
            </a:r>
            <a:endParaRPr lang="zh-CN" altLang="en-US" dirty="0"/>
          </a:p>
        </p:txBody>
      </p:sp>
      <p:pic>
        <p:nvPicPr>
          <p:cNvPr id="21506" name="Picture 2"/>
          <p:cNvPicPr>
            <a:picLocks noChangeAspect="1" noChangeArrowheads="1"/>
          </p:cNvPicPr>
          <p:nvPr/>
        </p:nvPicPr>
        <p:blipFill>
          <a:blip r:embed="rId3" cstate="print"/>
          <a:srcRect/>
          <a:stretch>
            <a:fillRect/>
          </a:stretch>
        </p:blipFill>
        <p:spPr bwMode="auto">
          <a:xfrm>
            <a:off x="1685925" y="1943100"/>
            <a:ext cx="5772150" cy="2971800"/>
          </a:xfrm>
          <a:prstGeom prst="rect">
            <a:avLst/>
          </a:prstGeom>
          <a:noFill/>
          <a:ln w="9525">
            <a:noFill/>
            <a:miter lim="800000"/>
            <a:headEnd/>
            <a:tailEnd/>
          </a:ln>
          <a:effectLst/>
        </p:spPr>
      </p:pic>
      <p:sp>
        <p:nvSpPr>
          <p:cNvPr id="24" name="矩形 23"/>
          <p:cNvSpPr/>
          <p:nvPr/>
        </p:nvSpPr>
        <p:spPr>
          <a:xfrm>
            <a:off x="3786182" y="5000636"/>
            <a:ext cx="164307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领取奖励</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5" name="矩形 4"/>
          <p:cNvSpPr/>
          <p:nvPr/>
        </p:nvSpPr>
        <p:spPr>
          <a:xfrm>
            <a:off x="3000364" y="3429000"/>
            <a:ext cx="3286148"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开始游戏</a:t>
            </a:r>
            <a:endParaRPr lang="zh-CN" altLang="en-US" dirty="0"/>
          </a:p>
        </p:txBody>
      </p:sp>
      <p:sp>
        <p:nvSpPr>
          <p:cNvPr id="11" name="TextBox 10"/>
          <p:cNvSpPr txBox="1"/>
          <p:nvPr/>
        </p:nvSpPr>
        <p:spPr>
          <a:xfrm>
            <a:off x="357158" y="214290"/>
            <a:ext cx="646331" cy="369332"/>
          </a:xfrm>
          <a:prstGeom prst="rect">
            <a:avLst/>
          </a:prstGeom>
          <a:noFill/>
        </p:spPr>
        <p:txBody>
          <a:bodyPr wrap="none" rtlCol="0">
            <a:spAutoFit/>
          </a:bodyPr>
          <a:lstStyle/>
          <a:p>
            <a:r>
              <a:rPr lang="zh-CN" altLang="en-US" dirty="0" smtClean="0"/>
              <a:t>设置</a:t>
            </a:r>
            <a:endParaRPr lang="zh-CN" altLang="en-US" dirty="0"/>
          </a:p>
        </p:txBody>
      </p:sp>
      <p:sp>
        <p:nvSpPr>
          <p:cNvPr id="17" name="矩形 16"/>
          <p:cNvSpPr/>
          <p:nvPr/>
        </p:nvSpPr>
        <p:spPr>
          <a:xfrm>
            <a:off x="2714612" y="2071678"/>
            <a:ext cx="3855544" cy="923330"/>
          </a:xfrm>
          <a:prstGeom prst="rect">
            <a:avLst/>
          </a:prstGeom>
          <a:noFill/>
        </p:spPr>
        <p:txBody>
          <a:bodyPr wrap="none" lIns="91440" tIns="45720" rIns="91440" bIns="45720">
            <a:spAutoFit/>
          </a:bodyPr>
          <a:lstStyle/>
          <a:p>
            <a:pPr algn="ctr"/>
            <a:r>
              <a:rPr lang="zh-CN" altLang="en-US" sz="5400" b="1" spc="300" dirty="0" smtClean="0">
                <a:ln w="11430" cmpd="sng">
                  <a:solidFill>
                    <a:schemeClr val="accent1">
                      <a:tint val="10000"/>
                    </a:schemeClr>
                  </a:solidFill>
                  <a:prstDash val="solid"/>
                  <a:miter lim="800000"/>
                </a:ln>
                <a:solidFill>
                  <a:srgbClr val="002060"/>
                </a:solidFill>
                <a:effectLst>
                  <a:glow rad="45500">
                    <a:schemeClr val="accent1">
                      <a:satMod val="220000"/>
                      <a:alpha val="35000"/>
                    </a:schemeClr>
                  </a:glow>
                </a:effectLst>
                <a:latin typeface="方正综艺简体" pitchFamily="65" charset="-122"/>
                <a:ea typeface="方正综艺简体" pitchFamily="65" charset="-122"/>
              </a:rPr>
              <a:t>雪球大作战</a:t>
            </a:r>
            <a:endParaRPr lang="zh-CN" altLang="en-US" sz="5400" b="1" spc="300" dirty="0">
              <a:ln w="11430" cmpd="sng">
                <a:solidFill>
                  <a:schemeClr val="accent1">
                    <a:tint val="10000"/>
                  </a:schemeClr>
                </a:solidFill>
                <a:prstDash val="solid"/>
                <a:miter lim="800000"/>
              </a:ln>
              <a:solidFill>
                <a:srgbClr val="002060"/>
              </a:solidFill>
              <a:effectLst>
                <a:glow rad="45500">
                  <a:schemeClr val="accent1">
                    <a:satMod val="220000"/>
                    <a:alpha val="35000"/>
                  </a:schemeClr>
                </a:glow>
              </a:effectLst>
              <a:latin typeface="方正综艺简体" pitchFamily="65" charset="-122"/>
              <a:ea typeface="方正综艺简体" pitchFamily="65" charset="-122"/>
            </a:endParaRPr>
          </a:p>
        </p:txBody>
      </p:sp>
      <p:sp>
        <p:nvSpPr>
          <p:cNvPr id="23" name="矩形 22"/>
          <p:cNvSpPr/>
          <p:nvPr/>
        </p:nvSpPr>
        <p:spPr>
          <a:xfrm>
            <a:off x="2571736" y="2071678"/>
            <a:ext cx="4500594" cy="321471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zh-CN" altLang="en-US" dirty="0" smtClean="0"/>
              <a:t>设置</a:t>
            </a:r>
            <a:endParaRPr lang="zh-CN" altLang="en-US" dirty="0"/>
          </a:p>
        </p:txBody>
      </p:sp>
      <p:sp>
        <p:nvSpPr>
          <p:cNvPr id="25" name="TextBox 24"/>
          <p:cNvSpPr txBox="1"/>
          <p:nvPr/>
        </p:nvSpPr>
        <p:spPr>
          <a:xfrm>
            <a:off x="2857488" y="2714620"/>
            <a:ext cx="646331" cy="369332"/>
          </a:xfrm>
          <a:prstGeom prst="rect">
            <a:avLst/>
          </a:prstGeom>
          <a:noFill/>
        </p:spPr>
        <p:txBody>
          <a:bodyPr wrap="none" rtlCol="0">
            <a:spAutoFit/>
          </a:bodyPr>
          <a:lstStyle/>
          <a:p>
            <a:r>
              <a:rPr lang="zh-CN" altLang="en-US" dirty="0" smtClean="0"/>
              <a:t>音乐</a:t>
            </a:r>
            <a:endParaRPr lang="zh-CN" altLang="en-US" dirty="0"/>
          </a:p>
        </p:txBody>
      </p:sp>
      <p:sp>
        <p:nvSpPr>
          <p:cNvPr id="26" name="矩形 25"/>
          <p:cNvSpPr/>
          <p:nvPr/>
        </p:nvSpPr>
        <p:spPr>
          <a:xfrm>
            <a:off x="3643306" y="2714620"/>
            <a:ext cx="500066" cy="4286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关</a:t>
            </a:r>
            <a:endParaRPr lang="zh-CN" altLang="en-US" dirty="0"/>
          </a:p>
        </p:txBody>
      </p:sp>
      <p:sp>
        <p:nvSpPr>
          <p:cNvPr id="27" name="矩形 26"/>
          <p:cNvSpPr/>
          <p:nvPr/>
        </p:nvSpPr>
        <p:spPr>
          <a:xfrm>
            <a:off x="4143372" y="2714620"/>
            <a:ext cx="50006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a:t>
            </a:r>
            <a:endParaRPr lang="zh-CN" altLang="en-US" dirty="0"/>
          </a:p>
        </p:txBody>
      </p:sp>
      <p:sp>
        <p:nvSpPr>
          <p:cNvPr id="28" name="TextBox 27"/>
          <p:cNvSpPr txBox="1"/>
          <p:nvPr/>
        </p:nvSpPr>
        <p:spPr>
          <a:xfrm>
            <a:off x="5000628" y="2714620"/>
            <a:ext cx="646331" cy="369332"/>
          </a:xfrm>
          <a:prstGeom prst="rect">
            <a:avLst/>
          </a:prstGeom>
          <a:noFill/>
        </p:spPr>
        <p:txBody>
          <a:bodyPr wrap="none" rtlCol="0">
            <a:spAutoFit/>
          </a:bodyPr>
          <a:lstStyle/>
          <a:p>
            <a:r>
              <a:rPr lang="zh-CN" altLang="en-US" dirty="0" smtClean="0"/>
              <a:t>音效</a:t>
            </a:r>
            <a:endParaRPr lang="zh-CN" altLang="en-US" dirty="0"/>
          </a:p>
        </p:txBody>
      </p:sp>
      <p:sp>
        <p:nvSpPr>
          <p:cNvPr id="29" name="矩形 28"/>
          <p:cNvSpPr/>
          <p:nvPr/>
        </p:nvSpPr>
        <p:spPr>
          <a:xfrm>
            <a:off x="5786446" y="2714620"/>
            <a:ext cx="500066" cy="4286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关</a:t>
            </a:r>
            <a:endParaRPr lang="zh-CN" altLang="en-US" dirty="0"/>
          </a:p>
        </p:txBody>
      </p:sp>
      <p:sp>
        <p:nvSpPr>
          <p:cNvPr id="30" name="矩形 29"/>
          <p:cNvSpPr/>
          <p:nvPr/>
        </p:nvSpPr>
        <p:spPr>
          <a:xfrm>
            <a:off x="6286512" y="2714620"/>
            <a:ext cx="50006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a:t>
            </a:r>
            <a:endParaRPr lang="zh-CN" altLang="en-US" dirty="0"/>
          </a:p>
        </p:txBody>
      </p:sp>
      <p:sp>
        <p:nvSpPr>
          <p:cNvPr id="31" name="TextBox 30"/>
          <p:cNvSpPr txBox="1"/>
          <p:nvPr/>
        </p:nvSpPr>
        <p:spPr>
          <a:xfrm>
            <a:off x="3571868" y="3429000"/>
            <a:ext cx="2492990" cy="369332"/>
          </a:xfrm>
          <a:prstGeom prst="rect">
            <a:avLst/>
          </a:prstGeom>
          <a:noFill/>
        </p:spPr>
        <p:txBody>
          <a:bodyPr wrap="none" rtlCol="0">
            <a:spAutoFit/>
          </a:bodyPr>
          <a:lstStyle/>
          <a:p>
            <a:r>
              <a:rPr lang="zh-CN" altLang="en-US" dirty="0" smtClean="0"/>
              <a:t>百度贴吧：雪球大作战</a:t>
            </a:r>
            <a:endParaRPr lang="zh-CN" altLang="en-US" dirty="0"/>
          </a:p>
        </p:txBody>
      </p:sp>
      <p:sp>
        <p:nvSpPr>
          <p:cNvPr id="32" name="TextBox 31"/>
          <p:cNvSpPr txBox="1"/>
          <p:nvPr/>
        </p:nvSpPr>
        <p:spPr>
          <a:xfrm>
            <a:off x="3786182" y="3857628"/>
            <a:ext cx="2010487" cy="369332"/>
          </a:xfrm>
          <a:prstGeom prst="rect">
            <a:avLst/>
          </a:prstGeom>
          <a:noFill/>
        </p:spPr>
        <p:txBody>
          <a:bodyPr wrap="none" rtlCol="0">
            <a:spAutoFit/>
          </a:bodyPr>
          <a:lstStyle/>
          <a:p>
            <a:r>
              <a:rPr lang="en-US" altLang="zh-CN" dirty="0" smtClean="0"/>
              <a:t>QQ</a:t>
            </a:r>
            <a:r>
              <a:rPr lang="zh-CN" altLang="en-US" dirty="0" smtClean="0"/>
              <a:t>群：</a:t>
            </a:r>
            <a:r>
              <a:rPr lang="en-US" altLang="zh-CN" dirty="0" smtClean="0"/>
              <a:t>123456789</a:t>
            </a:r>
            <a:endParaRPr lang="zh-CN" altLang="en-US" dirty="0"/>
          </a:p>
        </p:txBody>
      </p:sp>
      <p:pic>
        <p:nvPicPr>
          <p:cNvPr id="22530" name="Picture 2"/>
          <p:cNvPicPr>
            <a:picLocks noChangeAspect="1" noChangeArrowheads="1"/>
          </p:cNvPicPr>
          <p:nvPr/>
        </p:nvPicPr>
        <p:blipFill>
          <a:blip r:embed="rId3" cstate="print"/>
          <a:srcRect/>
          <a:stretch>
            <a:fillRect/>
          </a:stretch>
        </p:blipFill>
        <p:spPr bwMode="auto">
          <a:xfrm>
            <a:off x="3786182" y="4357694"/>
            <a:ext cx="790568" cy="786363"/>
          </a:xfrm>
          <a:prstGeom prst="rect">
            <a:avLst/>
          </a:prstGeom>
          <a:noFill/>
          <a:ln w="9525">
            <a:noFill/>
            <a:miter lim="800000"/>
            <a:headEnd/>
            <a:tailEnd/>
          </a:ln>
          <a:effectLst/>
        </p:spPr>
      </p:pic>
      <p:pic>
        <p:nvPicPr>
          <p:cNvPr id="22531" name="Picture 3"/>
          <p:cNvPicPr>
            <a:picLocks noChangeAspect="1" noChangeArrowheads="1"/>
          </p:cNvPicPr>
          <p:nvPr/>
        </p:nvPicPr>
        <p:blipFill>
          <a:blip r:embed="rId4" cstate="print"/>
          <a:srcRect/>
          <a:stretch>
            <a:fillRect/>
          </a:stretch>
        </p:blipFill>
        <p:spPr bwMode="auto">
          <a:xfrm>
            <a:off x="5214942" y="4357694"/>
            <a:ext cx="857255" cy="78581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11" name="TextBox 10"/>
          <p:cNvSpPr txBox="1"/>
          <p:nvPr/>
        </p:nvSpPr>
        <p:spPr>
          <a:xfrm>
            <a:off x="357158" y="214290"/>
            <a:ext cx="646331" cy="369332"/>
          </a:xfrm>
          <a:prstGeom prst="rect">
            <a:avLst/>
          </a:prstGeom>
          <a:noFill/>
        </p:spPr>
        <p:txBody>
          <a:bodyPr wrap="none" rtlCol="0">
            <a:spAutoFit/>
          </a:bodyPr>
          <a:lstStyle/>
          <a:p>
            <a:r>
              <a:rPr lang="zh-CN" altLang="en-US" dirty="0" smtClean="0"/>
              <a:t>关注</a:t>
            </a:r>
            <a:endParaRPr lang="zh-CN" altLang="en-US" dirty="0"/>
          </a:p>
        </p:txBody>
      </p:sp>
      <p:sp>
        <p:nvSpPr>
          <p:cNvPr id="14" name="椭圆 13"/>
          <p:cNvSpPr/>
          <p:nvPr/>
        </p:nvSpPr>
        <p:spPr>
          <a:xfrm>
            <a:off x="1857356" y="5072074"/>
            <a:ext cx="857256"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规则</a:t>
            </a:r>
            <a:endParaRPr lang="zh-CN" altLang="en-US" sz="1600" dirty="0"/>
          </a:p>
        </p:txBody>
      </p:sp>
      <p:sp>
        <p:nvSpPr>
          <p:cNvPr id="15" name="椭圆 14"/>
          <p:cNvSpPr/>
          <p:nvPr/>
        </p:nvSpPr>
        <p:spPr>
          <a:xfrm>
            <a:off x="4214810" y="5072074"/>
            <a:ext cx="857256"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排行</a:t>
            </a:r>
            <a:endParaRPr lang="zh-CN" altLang="en-US" sz="1600" dirty="0"/>
          </a:p>
        </p:txBody>
      </p:sp>
      <p:sp>
        <p:nvSpPr>
          <p:cNvPr id="16" name="椭圆 15"/>
          <p:cNvSpPr/>
          <p:nvPr/>
        </p:nvSpPr>
        <p:spPr>
          <a:xfrm>
            <a:off x="6572264" y="5072074"/>
            <a:ext cx="857256"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分享</a:t>
            </a:r>
            <a:endParaRPr lang="zh-CN" altLang="en-US" sz="1600" dirty="0"/>
          </a:p>
        </p:txBody>
      </p:sp>
      <p:sp>
        <p:nvSpPr>
          <p:cNvPr id="33" name="矩形 32"/>
          <p:cNvSpPr/>
          <p:nvPr/>
        </p:nvSpPr>
        <p:spPr>
          <a:xfrm>
            <a:off x="357158" y="4500570"/>
            <a:ext cx="8501122" cy="18573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5" name="直接连接符 34"/>
          <p:cNvCxnSpPr/>
          <p:nvPr/>
        </p:nvCxnSpPr>
        <p:spPr>
          <a:xfrm>
            <a:off x="357158" y="5857892"/>
            <a:ext cx="8501122" cy="1588"/>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143372" y="5929330"/>
            <a:ext cx="646331" cy="369332"/>
          </a:xfrm>
          <a:prstGeom prst="rect">
            <a:avLst/>
          </a:prstGeom>
          <a:noFill/>
        </p:spPr>
        <p:txBody>
          <a:bodyPr wrap="none" rtlCol="0">
            <a:spAutoFit/>
          </a:bodyPr>
          <a:lstStyle/>
          <a:p>
            <a:r>
              <a:rPr lang="zh-CN" altLang="en-US" dirty="0" smtClean="0"/>
              <a:t>取消</a:t>
            </a:r>
            <a:endParaRPr lang="zh-CN" altLang="en-US" dirty="0"/>
          </a:p>
        </p:txBody>
      </p:sp>
      <p:pic>
        <p:nvPicPr>
          <p:cNvPr id="23554" name="Picture 2" descr="http://p2.img.cctvpic.com/nettv/newgame/cdn_pic/mzl.zofmoobe.png"/>
          <p:cNvPicPr>
            <a:picLocks noChangeAspect="1" noChangeArrowheads="1"/>
          </p:cNvPicPr>
          <p:nvPr/>
        </p:nvPicPr>
        <p:blipFill>
          <a:blip r:embed="rId3" cstate="print"/>
          <a:srcRect/>
          <a:stretch>
            <a:fillRect/>
          </a:stretch>
        </p:blipFill>
        <p:spPr bwMode="auto">
          <a:xfrm>
            <a:off x="928662" y="4714884"/>
            <a:ext cx="642942" cy="642942"/>
          </a:xfrm>
          <a:prstGeom prst="rect">
            <a:avLst/>
          </a:prstGeom>
          <a:noFill/>
        </p:spPr>
      </p:pic>
      <p:pic>
        <p:nvPicPr>
          <p:cNvPr id="23555" name="Picture 3"/>
          <p:cNvPicPr>
            <a:picLocks noChangeAspect="1" noChangeArrowheads="1"/>
          </p:cNvPicPr>
          <p:nvPr/>
        </p:nvPicPr>
        <p:blipFill>
          <a:blip r:embed="rId4" cstate="print"/>
          <a:srcRect/>
          <a:stretch>
            <a:fillRect/>
          </a:stretch>
        </p:blipFill>
        <p:spPr bwMode="auto">
          <a:xfrm>
            <a:off x="2143108" y="4643446"/>
            <a:ext cx="746367" cy="714380"/>
          </a:xfrm>
          <a:prstGeom prst="rect">
            <a:avLst/>
          </a:prstGeom>
          <a:noFill/>
          <a:ln w="9525">
            <a:noFill/>
            <a:miter lim="800000"/>
            <a:headEnd/>
            <a:tailEnd/>
          </a:ln>
          <a:effectLst/>
        </p:spPr>
      </p:pic>
      <p:pic>
        <p:nvPicPr>
          <p:cNvPr id="23556" name="Picture 4"/>
          <p:cNvPicPr>
            <a:picLocks noChangeAspect="1" noChangeArrowheads="1"/>
          </p:cNvPicPr>
          <p:nvPr/>
        </p:nvPicPr>
        <p:blipFill>
          <a:blip r:embed="rId5" cstate="print"/>
          <a:srcRect/>
          <a:stretch>
            <a:fillRect/>
          </a:stretch>
        </p:blipFill>
        <p:spPr bwMode="auto">
          <a:xfrm>
            <a:off x="3500430" y="4643446"/>
            <a:ext cx="727252" cy="714380"/>
          </a:xfrm>
          <a:prstGeom prst="rect">
            <a:avLst/>
          </a:prstGeom>
          <a:noFill/>
          <a:ln w="9525">
            <a:noFill/>
            <a:miter lim="800000"/>
            <a:headEnd/>
            <a:tailEnd/>
          </a:ln>
          <a:effectLst/>
        </p:spPr>
      </p:pic>
      <p:pic>
        <p:nvPicPr>
          <p:cNvPr id="23557" name="Picture 5"/>
          <p:cNvPicPr>
            <a:picLocks noChangeAspect="1" noChangeArrowheads="1"/>
          </p:cNvPicPr>
          <p:nvPr/>
        </p:nvPicPr>
        <p:blipFill>
          <a:blip r:embed="rId6" cstate="print"/>
          <a:srcRect/>
          <a:stretch>
            <a:fillRect/>
          </a:stretch>
        </p:blipFill>
        <p:spPr bwMode="auto">
          <a:xfrm>
            <a:off x="4857752" y="4643446"/>
            <a:ext cx="714380" cy="714380"/>
          </a:xfrm>
          <a:prstGeom prst="rect">
            <a:avLst/>
          </a:prstGeom>
          <a:noFill/>
          <a:ln w="9525">
            <a:noFill/>
            <a:miter lim="800000"/>
            <a:headEnd/>
            <a:tailEnd/>
          </a:ln>
          <a:effectLst/>
        </p:spPr>
      </p:pic>
      <p:pic>
        <p:nvPicPr>
          <p:cNvPr id="38" name="Picture 2"/>
          <p:cNvPicPr>
            <a:picLocks noChangeAspect="1" noChangeArrowheads="1"/>
          </p:cNvPicPr>
          <p:nvPr/>
        </p:nvPicPr>
        <p:blipFill>
          <a:blip r:embed="rId7" cstate="print"/>
          <a:srcRect/>
          <a:stretch>
            <a:fillRect/>
          </a:stretch>
        </p:blipFill>
        <p:spPr bwMode="auto">
          <a:xfrm>
            <a:off x="6215074" y="4643447"/>
            <a:ext cx="714380" cy="710580"/>
          </a:xfrm>
          <a:prstGeom prst="rect">
            <a:avLst/>
          </a:prstGeom>
          <a:noFill/>
          <a:ln w="9525">
            <a:noFill/>
            <a:miter lim="800000"/>
            <a:headEnd/>
            <a:tailEnd/>
          </a:ln>
          <a:effectLst/>
        </p:spPr>
      </p:pic>
      <p:pic>
        <p:nvPicPr>
          <p:cNvPr id="39" name="Picture 3"/>
          <p:cNvPicPr>
            <a:picLocks noChangeAspect="1" noChangeArrowheads="1"/>
          </p:cNvPicPr>
          <p:nvPr/>
        </p:nvPicPr>
        <p:blipFill>
          <a:blip r:embed="rId8" cstate="print"/>
          <a:srcRect/>
          <a:stretch>
            <a:fillRect/>
          </a:stretch>
        </p:blipFill>
        <p:spPr bwMode="auto">
          <a:xfrm>
            <a:off x="7500958" y="4643446"/>
            <a:ext cx="785818" cy="720334"/>
          </a:xfrm>
          <a:prstGeom prst="rect">
            <a:avLst/>
          </a:prstGeom>
          <a:noFill/>
          <a:ln w="9525">
            <a:noFill/>
            <a:miter lim="800000"/>
            <a:headEnd/>
            <a:tailEnd/>
          </a:ln>
          <a:effectLst/>
        </p:spPr>
      </p:pic>
      <p:sp>
        <p:nvSpPr>
          <p:cNvPr id="40" name="TextBox 39"/>
          <p:cNvSpPr txBox="1"/>
          <p:nvPr/>
        </p:nvSpPr>
        <p:spPr>
          <a:xfrm>
            <a:off x="857224" y="5429264"/>
            <a:ext cx="800219" cy="276999"/>
          </a:xfrm>
          <a:prstGeom prst="rect">
            <a:avLst/>
          </a:prstGeom>
          <a:noFill/>
        </p:spPr>
        <p:txBody>
          <a:bodyPr wrap="none" rtlCol="0">
            <a:spAutoFit/>
          </a:bodyPr>
          <a:lstStyle/>
          <a:p>
            <a:r>
              <a:rPr lang="zh-CN" altLang="en-US" sz="1200" dirty="0" smtClean="0"/>
              <a:t>微信好友</a:t>
            </a:r>
            <a:endParaRPr lang="zh-CN" altLang="en-US" sz="1200" dirty="0"/>
          </a:p>
        </p:txBody>
      </p:sp>
      <p:sp>
        <p:nvSpPr>
          <p:cNvPr id="41" name="TextBox 40"/>
          <p:cNvSpPr txBox="1"/>
          <p:nvPr/>
        </p:nvSpPr>
        <p:spPr>
          <a:xfrm>
            <a:off x="2046257" y="5429264"/>
            <a:ext cx="954107" cy="276999"/>
          </a:xfrm>
          <a:prstGeom prst="rect">
            <a:avLst/>
          </a:prstGeom>
          <a:noFill/>
        </p:spPr>
        <p:txBody>
          <a:bodyPr wrap="none" rtlCol="0">
            <a:spAutoFit/>
          </a:bodyPr>
          <a:lstStyle/>
          <a:p>
            <a:r>
              <a:rPr lang="zh-CN" altLang="en-US" sz="1200" dirty="0" smtClean="0"/>
              <a:t>微信朋友圈</a:t>
            </a:r>
            <a:endParaRPr lang="zh-CN" altLang="en-US" sz="1200" dirty="0"/>
          </a:p>
        </p:txBody>
      </p:sp>
      <p:sp>
        <p:nvSpPr>
          <p:cNvPr id="42" name="TextBox 41"/>
          <p:cNvSpPr txBox="1"/>
          <p:nvPr/>
        </p:nvSpPr>
        <p:spPr>
          <a:xfrm>
            <a:off x="3500430" y="5429264"/>
            <a:ext cx="700833" cy="276999"/>
          </a:xfrm>
          <a:prstGeom prst="rect">
            <a:avLst/>
          </a:prstGeom>
          <a:noFill/>
        </p:spPr>
        <p:txBody>
          <a:bodyPr wrap="none" rtlCol="0">
            <a:spAutoFit/>
          </a:bodyPr>
          <a:lstStyle/>
          <a:p>
            <a:r>
              <a:rPr lang="en-US" altLang="zh-CN" sz="1200" dirty="0" smtClean="0"/>
              <a:t>QQ</a:t>
            </a:r>
            <a:r>
              <a:rPr lang="zh-CN" altLang="en-US" sz="1200" dirty="0" smtClean="0"/>
              <a:t>空间</a:t>
            </a:r>
            <a:endParaRPr lang="zh-CN" altLang="en-US" sz="1200" dirty="0"/>
          </a:p>
        </p:txBody>
      </p:sp>
      <p:sp>
        <p:nvSpPr>
          <p:cNvPr id="43" name="TextBox 42"/>
          <p:cNvSpPr txBox="1"/>
          <p:nvPr/>
        </p:nvSpPr>
        <p:spPr>
          <a:xfrm>
            <a:off x="4786314" y="5429264"/>
            <a:ext cx="800219" cy="276999"/>
          </a:xfrm>
          <a:prstGeom prst="rect">
            <a:avLst/>
          </a:prstGeom>
          <a:noFill/>
        </p:spPr>
        <p:txBody>
          <a:bodyPr wrap="none" rtlCol="0">
            <a:spAutoFit/>
          </a:bodyPr>
          <a:lstStyle/>
          <a:p>
            <a:r>
              <a:rPr lang="zh-CN" altLang="en-US" sz="1200" dirty="0" smtClean="0"/>
              <a:t>新浪微博</a:t>
            </a:r>
            <a:endParaRPr lang="zh-CN" altLang="en-US" sz="1200" dirty="0"/>
          </a:p>
        </p:txBody>
      </p:sp>
      <p:sp>
        <p:nvSpPr>
          <p:cNvPr id="44" name="TextBox 43"/>
          <p:cNvSpPr txBox="1"/>
          <p:nvPr/>
        </p:nvSpPr>
        <p:spPr>
          <a:xfrm>
            <a:off x="6219203" y="5429264"/>
            <a:ext cx="781689" cy="276999"/>
          </a:xfrm>
          <a:prstGeom prst="rect">
            <a:avLst/>
          </a:prstGeom>
          <a:noFill/>
        </p:spPr>
        <p:txBody>
          <a:bodyPr wrap="none" rtlCol="0">
            <a:spAutoFit/>
          </a:bodyPr>
          <a:lstStyle/>
          <a:p>
            <a:r>
              <a:rPr lang="en-US" altLang="zh-CN" sz="1200" dirty="0" err="1" smtClean="0"/>
              <a:t>Facebook</a:t>
            </a:r>
            <a:endParaRPr lang="zh-CN" altLang="en-US" sz="1200" dirty="0"/>
          </a:p>
        </p:txBody>
      </p:sp>
      <p:sp>
        <p:nvSpPr>
          <p:cNvPr id="45" name="TextBox 44"/>
          <p:cNvSpPr txBox="1"/>
          <p:nvPr/>
        </p:nvSpPr>
        <p:spPr>
          <a:xfrm>
            <a:off x="7587346" y="5357826"/>
            <a:ext cx="627992" cy="276999"/>
          </a:xfrm>
          <a:prstGeom prst="rect">
            <a:avLst/>
          </a:prstGeom>
          <a:noFill/>
        </p:spPr>
        <p:txBody>
          <a:bodyPr wrap="none" rtlCol="0">
            <a:spAutoFit/>
          </a:bodyPr>
          <a:lstStyle/>
          <a:p>
            <a:r>
              <a:rPr lang="en-US" altLang="zh-CN" sz="1200" dirty="0" smtClean="0"/>
              <a:t>Twitter</a:t>
            </a:r>
            <a:endParaRPr lang="zh-CN"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646331" cy="369332"/>
          </a:xfrm>
          <a:prstGeom prst="rect">
            <a:avLst/>
          </a:prstGeom>
          <a:noFill/>
        </p:spPr>
        <p:txBody>
          <a:bodyPr wrap="none" rtlCol="0">
            <a:spAutoFit/>
          </a:bodyPr>
          <a:lstStyle/>
          <a:p>
            <a:r>
              <a:rPr lang="zh-CN" altLang="en-US" dirty="0" smtClean="0"/>
              <a:t>排行</a:t>
            </a:r>
            <a:endParaRPr lang="zh-CN" altLang="en-US" dirty="0"/>
          </a:p>
        </p:txBody>
      </p:sp>
      <p:pic>
        <p:nvPicPr>
          <p:cNvPr id="1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14" name="矩形 13"/>
          <p:cNvSpPr/>
          <p:nvPr/>
        </p:nvSpPr>
        <p:spPr>
          <a:xfrm>
            <a:off x="1357290" y="1142984"/>
            <a:ext cx="7215238" cy="500066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zh-CN" altLang="en-US" sz="1200" dirty="0">
              <a:solidFill>
                <a:srgbClr val="FFC000"/>
              </a:solidFill>
            </a:endParaRPr>
          </a:p>
        </p:txBody>
      </p:sp>
      <p:sp>
        <p:nvSpPr>
          <p:cNvPr id="15" name="TextBox 14"/>
          <p:cNvSpPr txBox="1"/>
          <p:nvPr/>
        </p:nvSpPr>
        <p:spPr>
          <a:xfrm>
            <a:off x="8572528" y="785794"/>
            <a:ext cx="304892" cy="369332"/>
          </a:xfrm>
          <a:prstGeom prst="rect">
            <a:avLst/>
          </a:prstGeom>
          <a:noFill/>
        </p:spPr>
        <p:txBody>
          <a:bodyPr wrap="none" rtlCol="0">
            <a:spAutoFit/>
          </a:bodyPr>
          <a:lstStyle/>
          <a:p>
            <a:r>
              <a:rPr lang="en-US" altLang="zh-CN" dirty="0" smtClean="0"/>
              <a:t>X</a:t>
            </a:r>
            <a:endParaRPr lang="zh-CN" altLang="en-US" dirty="0"/>
          </a:p>
        </p:txBody>
      </p:sp>
      <p:sp>
        <p:nvSpPr>
          <p:cNvPr id="53" name="矩形 52"/>
          <p:cNvSpPr/>
          <p:nvPr/>
        </p:nvSpPr>
        <p:spPr>
          <a:xfrm>
            <a:off x="571472" y="1142984"/>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等级</a:t>
            </a:r>
            <a:endParaRPr lang="zh-CN" altLang="en-US" dirty="0"/>
          </a:p>
        </p:txBody>
      </p:sp>
      <p:sp>
        <p:nvSpPr>
          <p:cNvPr id="54" name="矩形 53"/>
          <p:cNvSpPr/>
          <p:nvPr/>
        </p:nvSpPr>
        <p:spPr>
          <a:xfrm>
            <a:off x="571472" y="4143380"/>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r>
              <a:rPr lang="zh-CN" altLang="en-US" dirty="0" smtClean="0"/>
              <a:t>粉丝</a:t>
            </a:r>
            <a:endParaRPr lang="zh-CN" altLang="en-US" dirty="0"/>
          </a:p>
        </p:txBody>
      </p:sp>
      <p:sp>
        <p:nvSpPr>
          <p:cNvPr id="55" name="矩形 54"/>
          <p:cNvSpPr/>
          <p:nvPr/>
        </p:nvSpPr>
        <p:spPr>
          <a:xfrm>
            <a:off x="571472" y="5143512"/>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皮肤</a:t>
            </a:r>
            <a:endParaRPr lang="zh-CN" altLang="en-US" dirty="0"/>
          </a:p>
        </p:txBody>
      </p:sp>
      <p:pic>
        <p:nvPicPr>
          <p:cNvPr id="71" name="Picture 4"/>
          <p:cNvPicPr>
            <a:picLocks noChangeAspect="1" noChangeArrowheads="1"/>
          </p:cNvPicPr>
          <p:nvPr/>
        </p:nvPicPr>
        <p:blipFill>
          <a:blip r:embed="rId3" cstate="print"/>
          <a:srcRect/>
          <a:stretch>
            <a:fillRect/>
          </a:stretch>
        </p:blipFill>
        <p:spPr bwMode="auto">
          <a:xfrm>
            <a:off x="785786" y="5286388"/>
            <a:ext cx="285752" cy="298290"/>
          </a:xfrm>
          <a:prstGeom prst="rect">
            <a:avLst/>
          </a:prstGeom>
          <a:noFill/>
          <a:ln w="9525">
            <a:noFill/>
            <a:miter lim="800000"/>
            <a:headEnd/>
            <a:tailEnd/>
          </a:ln>
          <a:effectLst/>
        </p:spPr>
      </p:pic>
      <p:pic>
        <p:nvPicPr>
          <p:cNvPr id="72" name="Picture 4"/>
          <p:cNvPicPr>
            <a:picLocks noChangeAspect="1" noChangeArrowheads="1"/>
          </p:cNvPicPr>
          <p:nvPr/>
        </p:nvPicPr>
        <p:blipFill>
          <a:blip r:embed="rId3" cstate="print"/>
          <a:srcRect/>
          <a:stretch>
            <a:fillRect/>
          </a:stretch>
        </p:blipFill>
        <p:spPr bwMode="auto">
          <a:xfrm>
            <a:off x="785786" y="4286256"/>
            <a:ext cx="285752" cy="298290"/>
          </a:xfrm>
          <a:prstGeom prst="rect">
            <a:avLst/>
          </a:prstGeom>
          <a:noFill/>
          <a:ln w="9525">
            <a:noFill/>
            <a:miter lim="800000"/>
            <a:headEnd/>
            <a:tailEnd/>
          </a:ln>
          <a:effectLst/>
        </p:spPr>
      </p:pic>
      <p:pic>
        <p:nvPicPr>
          <p:cNvPr id="73" name="Picture 4"/>
          <p:cNvPicPr>
            <a:picLocks noChangeAspect="1" noChangeArrowheads="1"/>
          </p:cNvPicPr>
          <p:nvPr/>
        </p:nvPicPr>
        <p:blipFill>
          <a:blip r:embed="rId3" cstate="print"/>
          <a:srcRect/>
          <a:stretch>
            <a:fillRect/>
          </a:stretch>
        </p:blipFill>
        <p:spPr bwMode="auto">
          <a:xfrm>
            <a:off x="785786" y="1285860"/>
            <a:ext cx="285752" cy="298290"/>
          </a:xfrm>
          <a:prstGeom prst="rect">
            <a:avLst/>
          </a:prstGeom>
          <a:noFill/>
          <a:ln w="9525">
            <a:noFill/>
            <a:miter lim="800000"/>
            <a:headEnd/>
            <a:tailEnd/>
          </a:ln>
          <a:effectLst/>
        </p:spPr>
      </p:pic>
      <p:sp>
        <p:nvSpPr>
          <p:cNvPr id="69" name="矩形 68"/>
          <p:cNvSpPr/>
          <p:nvPr/>
        </p:nvSpPr>
        <p:spPr>
          <a:xfrm>
            <a:off x="1357290" y="1500174"/>
            <a:ext cx="7215238" cy="7858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77" name="Picture 2"/>
          <p:cNvPicPr>
            <a:picLocks noChangeAspect="1" noChangeArrowheads="1"/>
          </p:cNvPicPr>
          <p:nvPr/>
        </p:nvPicPr>
        <p:blipFill>
          <a:blip r:embed="rId4" cstate="print"/>
          <a:srcRect/>
          <a:stretch>
            <a:fillRect/>
          </a:stretch>
        </p:blipFill>
        <p:spPr bwMode="auto">
          <a:xfrm>
            <a:off x="2392434" y="1571612"/>
            <a:ext cx="725370" cy="642942"/>
          </a:xfrm>
          <a:prstGeom prst="rect">
            <a:avLst/>
          </a:prstGeom>
          <a:noFill/>
          <a:ln w="9525">
            <a:noFill/>
            <a:miter lim="800000"/>
            <a:headEnd/>
            <a:tailEnd/>
          </a:ln>
          <a:effectLst/>
        </p:spPr>
      </p:pic>
      <p:sp>
        <p:nvSpPr>
          <p:cNvPr id="78" name="TextBox 77"/>
          <p:cNvSpPr txBox="1"/>
          <p:nvPr/>
        </p:nvSpPr>
        <p:spPr>
          <a:xfrm>
            <a:off x="3643306" y="1643050"/>
            <a:ext cx="1107996" cy="369332"/>
          </a:xfrm>
          <a:prstGeom prst="rect">
            <a:avLst/>
          </a:prstGeom>
          <a:noFill/>
        </p:spPr>
        <p:txBody>
          <a:bodyPr wrap="none" rtlCol="0">
            <a:spAutoFit/>
          </a:bodyPr>
          <a:lstStyle/>
          <a:p>
            <a:r>
              <a:rPr lang="zh-CN" altLang="en-US" dirty="0" smtClean="0"/>
              <a:t>冰雪奇缘</a:t>
            </a:r>
            <a:endParaRPr lang="zh-CN" altLang="en-US" dirty="0"/>
          </a:p>
        </p:txBody>
      </p:sp>
      <p:sp>
        <p:nvSpPr>
          <p:cNvPr id="98" name="矩形 97"/>
          <p:cNvSpPr/>
          <p:nvPr/>
        </p:nvSpPr>
        <p:spPr>
          <a:xfrm>
            <a:off x="1357290" y="1142984"/>
            <a:ext cx="7215238" cy="3571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01" name="TextBox 100"/>
          <p:cNvSpPr txBox="1"/>
          <p:nvPr/>
        </p:nvSpPr>
        <p:spPr>
          <a:xfrm>
            <a:off x="1571604" y="1142984"/>
            <a:ext cx="646331" cy="369332"/>
          </a:xfrm>
          <a:prstGeom prst="rect">
            <a:avLst/>
          </a:prstGeom>
          <a:noFill/>
        </p:spPr>
        <p:txBody>
          <a:bodyPr wrap="none" rtlCol="0">
            <a:spAutoFit/>
          </a:bodyPr>
          <a:lstStyle/>
          <a:p>
            <a:r>
              <a:rPr lang="zh-CN" altLang="en-US" dirty="0" smtClean="0"/>
              <a:t>排名</a:t>
            </a:r>
            <a:endParaRPr lang="zh-CN" altLang="en-US" dirty="0"/>
          </a:p>
        </p:txBody>
      </p:sp>
      <p:sp>
        <p:nvSpPr>
          <p:cNvPr id="102" name="TextBox 101"/>
          <p:cNvSpPr txBox="1"/>
          <p:nvPr/>
        </p:nvSpPr>
        <p:spPr>
          <a:xfrm>
            <a:off x="3139851" y="1142984"/>
            <a:ext cx="646331" cy="369332"/>
          </a:xfrm>
          <a:prstGeom prst="rect">
            <a:avLst/>
          </a:prstGeom>
          <a:noFill/>
        </p:spPr>
        <p:txBody>
          <a:bodyPr wrap="none" rtlCol="0">
            <a:spAutoFit/>
          </a:bodyPr>
          <a:lstStyle/>
          <a:p>
            <a:r>
              <a:rPr lang="zh-CN" altLang="en-US" dirty="0" smtClean="0"/>
              <a:t>用户</a:t>
            </a:r>
            <a:endParaRPr lang="zh-CN" altLang="en-US" dirty="0"/>
          </a:p>
        </p:txBody>
      </p:sp>
      <p:sp>
        <p:nvSpPr>
          <p:cNvPr id="109" name="TextBox 108"/>
          <p:cNvSpPr txBox="1"/>
          <p:nvPr/>
        </p:nvSpPr>
        <p:spPr>
          <a:xfrm>
            <a:off x="6500826" y="1142984"/>
            <a:ext cx="646331" cy="369332"/>
          </a:xfrm>
          <a:prstGeom prst="rect">
            <a:avLst/>
          </a:prstGeom>
          <a:noFill/>
        </p:spPr>
        <p:txBody>
          <a:bodyPr wrap="none" rtlCol="0">
            <a:spAutoFit/>
          </a:bodyPr>
          <a:lstStyle/>
          <a:p>
            <a:r>
              <a:rPr lang="zh-CN" altLang="en-US" dirty="0" smtClean="0"/>
              <a:t>等级</a:t>
            </a:r>
            <a:endParaRPr lang="zh-CN" altLang="en-US" dirty="0"/>
          </a:p>
        </p:txBody>
      </p:sp>
      <p:sp>
        <p:nvSpPr>
          <p:cNvPr id="151" name="TextBox 150"/>
          <p:cNvSpPr txBox="1"/>
          <p:nvPr/>
        </p:nvSpPr>
        <p:spPr>
          <a:xfrm>
            <a:off x="1714480" y="1714488"/>
            <a:ext cx="301686" cy="369332"/>
          </a:xfrm>
          <a:prstGeom prst="rect">
            <a:avLst/>
          </a:prstGeom>
          <a:noFill/>
        </p:spPr>
        <p:txBody>
          <a:bodyPr wrap="none" rtlCol="0">
            <a:spAutoFit/>
          </a:bodyPr>
          <a:lstStyle/>
          <a:p>
            <a:r>
              <a:rPr lang="en-US" altLang="zh-CN" dirty="0" smtClean="0"/>
              <a:t>1</a:t>
            </a:r>
            <a:endParaRPr lang="zh-CN" altLang="en-US" dirty="0"/>
          </a:p>
        </p:txBody>
      </p:sp>
      <p:pic>
        <p:nvPicPr>
          <p:cNvPr id="152" name="Picture 3"/>
          <p:cNvPicPr>
            <a:picLocks noChangeAspect="1" noChangeArrowheads="1"/>
          </p:cNvPicPr>
          <p:nvPr/>
        </p:nvPicPr>
        <p:blipFill>
          <a:blip r:embed="rId5" cstate="print"/>
          <a:srcRect/>
          <a:stretch>
            <a:fillRect/>
          </a:stretch>
        </p:blipFill>
        <p:spPr bwMode="auto">
          <a:xfrm>
            <a:off x="3286116" y="1714488"/>
            <a:ext cx="267217" cy="285752"/>
          </a:xfrm>
          <a:prstGeom prst="rect">
            <a:avLst/>
          </a:prstGeom>
          <a:noFill/>
          <a:ln w="9525">
            <a:noFill/>
            <a:miter lim="800000"/>
            <a:headEnd/>
            <a:tailEnd/>
          </a:ln>
          <a:effectLst/>
        </p:spPr>
      </p:pic>
      <p:pic>
        <p:nvPicPr>
          <p:cNvPr id="154" name="Picture 1"/>
          <p:cNvPicPr>
            <a:picLocks noChangeAspect="1" noChangeArrowheads="1"/>
          </p:cNvPicPr>
          <p:nvPr/>
        </p:nvPicPr>
        <p:blipFill>
          <a:blip r:embed="rId6" cstate="print"/>
          <a:srcRect/>
          <a:stretch>
            <a:fillRect/>
          </a:stretch>
        </p:blipFill>
        <p:spPr bwMode="auto">
          <a:xfrm>
            <a:off x="6215074" y="1714488"/>
            <a:ext cx="1143008" cy="357190"/>
          </a:xfrm>
          <a:prstGeom prst="rect">
            <a:avLst/>
          </a:prstGeom>
          <a:noFill/>
          <a:ln w="9525">
            <a:noFill/>
            <a:miter lim="800000"/>
            <a:headEnd/>
            <a:tailEnd/>
          </a:ln>
          <a:effectLst/>
        </p:spPr>
      </p:pic>
      <p:sp>
        <p:nvSpPr>
          <p:cNvPr id="155" name="矩形 154"/>
          <p:cNvSpPr/>
          <p:nvPr/>
        </p:nvSpPr>
        <p:spPr>
          <a:xfrm>
            <a:off x="1357290" y="2285992"/>
            <a:ext cx="7215238" cy="7858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156" name="Picture 2"/>
          <p:cNvPicPr>
            <a:picLocks noChangeAspect="1" noChangeArrowheads="1"/>
          </p:cNvPicPr>
          <p:nvPr/>
        </p:nvPicPr>
        <p:blipFill>
          <a:blip r:embed="rId4" cstate="print"/>
          <a:srcRect/>
          <a:stretch>
            <a:fillRect/>
          </a:stretch>
        </p:blipFill>
        <p:spPr bwMode="auto">
          <a:xfrm>
            <a:off x="2392434" y="2357430"/>
            <a:ext cx="725370" cy="642942"/>
          </a:xfrm>
          <a:prstGeom prst="rect">
            <a:avLst/>
          </a:prstGeom>
          <a:noFill/>
          <a:ln w="9525">
            <a:noFill/>
            <a:miter lim="800000"/>
            <a:headEnd/>
            <a:tailEnd/>
          </a:ln>
          <a:effectLst/>
        </p:spPr>
      </p:pic>
      <p:sp>
        <p:nvSpPr>
          <p:cNvPr id="157" name="TextBox 156"/>
          <p:cNvSpPr txBox="1"/>
          <p:nvPr/>
        </p:nvSpPr>
        <p:spPr>
          <a:xfrm>
            <a:off x="3643306" y="2428868"/>
            <a:ext cx="1107996" cy="369332"/>
          </a:xfrm>
          <a:prstGeom prst="rect">
            <a:avLst/>
          </a:prstGeom>
          <a:noFill/>
        </p:spPr>
        <p:txBody>
          <a:bodyPr wrap="none" rtlCol="0">
            <a:spAutoFit/>
          </a:bodyPr>
          <a:lstStyle/>
          <a:p>
            <a:r>
              <a:rPr lang="zh-CN" altLang="en-US" dirty="0" smtClean="0"/>
              <a:t>冰雪奇缘</a:t>
            </a:r>
            <a:endParaRPr lang="zh-CN" altLang="en-US" dirty="0"/>
          </a:p>
        </p:txBody>
      </p:sp>
      <p:sp>
        <p:nvSpPr>
          <p:cNvPr id="158" name="TextBox 157"/>
          <p:cNvSpPr txBox="1"/>
          <p:nvPr/>
        </p:nvSpPr>
        <p:spPr>
          <a:xfrm>
            <a:off x="1714480" y="2500306"/>
            <a:ext cx="301686" cy="369332"/>
          </a:xfrm>
          <a:prstGeom prst="rect">
            <a:avLst/>
          </a:prstGeom>
          <a:noFill/>
        </p:spPr>
        <p:txBody>
          <a:bodyPr wrap="none" rtlCol="0">
            <a:spAutoFit/>
          </a:bodyPr>
          <a:lstStyle/>
          <a:p>
            <a:r>
              <a:rPr lang="en-US" altLang="zh-CN" dirty="0" smtClean="0"/>
              <a:t>1</a:t>
            </a:r>
            <a:endParaRPr lang="zh-CN" altLang="en-US" dirty="0"/>
          </a:p>
        </p:txBody>
      </p:sp>
      <p:pic>
        <p:nvPicPr>
          <p:cNvPr id="159" name="Picture 3"/>
          <p:cNvPicPr>
            <a:picLocks noChangeAspect="1" noChangeArrowheads="1"/>
          </p:cNvPicPr>
          <p:nvPr/>
        </p:nvPicPr>
        <p:blipFill>
          <a:blip r:embed="rId5" cstate="print"/>
          <a:srcRect/>
          <a:stretch>
            <a:fillRect/>
          </a:stretch>
        </p:blipFill>
        <p:spPr bwMode="auto">
          <a:xfrm>
            <a:off x="3286116" y="2500306"/>
            <a:ext cx="267217" cy="285752"/>
          </a:xfrm>
          <a:prstGeom prst="rect">
            <a:avLst/>
          </a:prstGeom>
          <a:noFill/>
          <a:ln w="9525">
            <a:noFill/>
            <a:miter lim="800000"/>
            <a:headEnd/>
            <a:tailEnd/>
          </a:ln>
          <a:effectLst/>
        </p:spPr>
      </p:pic>
      <p:pic>
        <p:nvPicPr>
          <p:cNvPr id="160" name="Picture 1"/>
          <p:cNvPicPr>
            <a:picLocks noChangeAspect="1" noChangeArrowheads="1"/>
          </p:cNvPicPr>
          <p:nvPr/>
        </p:nvPicPr>
        <p:blipFill>
          <a:blip r:embed="rId6" cstate="print"/>
          <a:srcRect/>
          <a:stretch>
            <a:fillRect/>
          </a:stretch>
        </p:blipFill>
        <p:spPr bwMode="auto">
          <a:xfrm>
            <a:off x="6215074" y="2500306"/>
            <a:ext cx="1143008" cy="357190"/>
          </a:xfrm>
          <a:prstGeom prst="rect">
            <a:avLst/>
          </a:prstGeom>
          <a:noFill/>
          <a:ln w="9525">
            <a:noFill/>
            <a:miter lim="800000"/>
            <a:headEnd/>
            <a:tailEnd/>
          </a:ln>
          <a:effectLst/>
        </p:spPr>
      </p:pic>
      <p:sp>
        <p:nvSpPr>
          <p:cNvPr id="161" name="矩形 160"/>
          <p:cNvSpPr/>
          <p:nvPr/>
        </p:nvSpPr>
        <p:spPr>
          <a:xfrm>
            <a:off x="1357290" y="3071810"/>
            <a:ext cx="7215238" cy="7858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162" name="Picture 2"/>
          <p:cNvPicPr>
            <a:picLocks noChangeAspect="1" noChangeArrowheads="1"/>
          </p:cNvPicPr>
          <p:nvPr/>
        </p:nvPicPr>
        <p:blipFill>
          <a:blip r:embed="rId4" cstate="print"/>
          <a:srcRect/>
          <a:stretch>
            <a:fillRect/>
          </a:stretch>
        </p:blipFill>
        <p:spPr bwMode="auto">
          <a:xfrm>
            <a:off x="2392434" y="3143248"/>
            <a:ext cx="725370" cy="642942"/>
          </a:xfrm>
          <a:prstGeom prst="rect">
            <a:avLst/>
          </a:prstGeom>
          <a:noFill/>
          <a:ln w="9525">
            <a:noFill/>
            <a:miter lim="800000"/>
            <a:headEnd/>
            <a:tailEnd/>
          </a:ln>
          <a:effectLst/>
        </p:spPr>
      </p:pic>
      <p:sp>
        <p:nvSpPr>
          <p:cNvPr id="163" name="TextBox 162"/>
          <p:cNvSpPr txBox="1"/>
          <p:nvPr/>
        </p:nvSpPr>
        <p:spPr>
          <a:xfrm>
            <a:off x="3643306" y="3214686"/>
            <a:ext cx="1107996" cy="369332"/>
          </a:xfrm>
          <a:prstGeom prst="rect">
            <a:avLst/>
          </a:prstGeom>
          <a:noFill/>
        </p:spPr>
        <p:txBody>
          <a:bodyPr wrap="none" rtlCol="0">
            <a:spAutoFit/>
          </a:bodyPr>
          <a:lstStyle/>
          <a:p>
            <a:r>
              <a:rPr lang="zh-CN" altLang="en-US" dirty="0" smtClean="0"/>
              <a:t>冰雪奇缘</a:t>
            </a:r>
            <a:endParaRPr lang="zh-CN" altLang="en-US" dirty="0"/>
          </a:p>
        </p:txBody>
      </p:sp>
      <p:sp>
        <p:nvSpPr>
          <p:cNvPr id="164" name="TextBox 163"/>
          <p:cNvSpPr txBox="1"/>
          <p:nvPr/>
        </p:nvSpPr>
        <p:spPr>
          <a:xfrm>
            <a:off x="1714480" y="3286124"/>
            <a:ext cx="301686" cy="369332"/>
          </a:xfrm>
          <a:prstGeom prst="rect">
            <a:avLst/>
          </a:prstGeom>
          <a:noFill/>
        </p:spPr>
        <p:txBody>
          <a:bodyPr wrap="none" rtlCol="0">
            <a:spAutoFit/>
          </a:bodyPr>
          <a:lstStyle/>
          <a:p>
            <a:r>
              <a:rPr lang="en-US" altLang="zh-CN" dirty="0" smtClean="0"/>
              <a:t>1</a:t>
            </a:r>
            <a:endParaRPr lang="zh-CN" altLang="en-US" dirty="0"/>
          </a:p>
        </p:txBody>
      </p:sp>
      <p:pic>
        <p:nvPicPr>
          <p:cNvPr id="165" name="Picture 3"/>
          <p:cNvPicPr>
            <a:picLocks noChangeAspect="1" noChangeArrowheads="1"/>
          </p:cNvPicPr>
          <p:nvPr/>
        </p:nvPicPr>
        <p:blipFill>
          <a:blip r:embed="rId5" cstate="print"/>
          <a:srcRect/>
          <a:stretch>
            <a:fillRect/>
          </a:stretch>
        </p:blipFill>
        <p:spPr bwMode="auto">
          <a:xfrm>
            <a:off x="3286116" y="3286124"/>
            <a:ext cx="267217" cy="285752"/>
          </a:xfrm>
          <a:prstGeom prst="rect">
            <a:avLst/>
          </a:prstGeom>
          <a:noFill/>
          <a:ln w="9525">
            <a:noFill/>
            <a:miter lim="800000"/>
            <a:headEnd/>
            <a:tailEnd/>
          </a:ln>
          <a:effectLst/>
        </p:spPr>
      </p:pic>
      <p:pic>
        <p:nvPicPr>
          <p:cNvPr id="166" name="Picture 1"/>
          <p:cNvPicPr>
            <a:picLocks noChangeAspect="1" noChangeArrowheads="1"/>
          </p:cNvPicPr>
          <p:nvPr/>
        </p:nvPicPr>
        <p:blipFill>
          <a:blip r:embed="rId6" cstate="print"/>
          <a:srcRect/>
          <a:stretch>
            <a:fillRect/>
          </a:stretch>
        </p:blipFill>
        <p:spPr bwMode="auto">
          <a:xfrm>
            <a:off x="6215074" y="3286124"/>
            <a:ext cx="1143008" cy="357190"/>
          </a:xfrm>
          <a:prstGeom prst="rect">
            <a:avLst/>
          </a:prstGeom>
          <a:noFill/>
          <a:ln w="9525">
            <a:noFill/>
            <a:miter lim="800000"/>
            <a:headEnd/>
            <a:tailEnd/>
          </a:ln>
          <a:effectLst/>
        </p:spPr>
      </p:pic>
      <p:sp>
        <p:nvSpPr>
          <p:cNvPr id="167" name="矩形 166"/>
          <p:cNvSpPr/>
          <p:nvPr/>
        </p:nvSpPr>
        <p:spPr>
          <a:xfrm>
            <a:off x="1357290" y="3857628"/>
            <a:ext cx="7215238" cy="7858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168" name="Picture 2"/>
          <p:cNvPicPr>
            <a:picLocks noChangeAspect="1" noChangeArrowheads="1"/>
          </p:cNvPicPr>
          <p:nvPr/>
        </p:nvPicPr>
        <p:blipFill>
          <a:blip r:embed="rId4" cstate="print"/>
          <a:srcRect/>
          <a:stretch>
            <a:fillRect/>
          </a:stretch>
        </p:blipFill>
        <p:spPr bwMode="auto">
          <a:xfrm>
            <a:off x="2392434" y="3929066"/>
            <a:ext cx="725370" cy="642942"/>
          </a:xfrm>
          <a:prstGeom prst="rect">
            <a:avLst/>
          </a:prstGeom>
          <a:noFill/>
          <a:ln w="9525">
            <a:noFill/>
            <a:miter lim="800000"/>
            <a:headEnd/>
            <a:tailEnd/>
          </a:ln>
          <a:effectLst/>
        </p:spPr>
      </p:pic>
      <p:sp>
        <p:nvSpPr>
          <p:cNvPr id="169" name="TextBox 168"/>
          <p:cNvSpPr txBox="1"/>
          <p:nvPr/>
        </p:nvSpPr>
        <p:spPr>
          <a:xfrm>
            <a:off x="3643306" y="4000504"/>
            <a:ext cx="1107996" cy="369332"/>
          </a:xfrm>
          <a:prstGeom prst="rect">
            <a:avLst/>
          </a:prstGeom>
          <a:noFill/>
        </p:spPr>
        <p:txBody>
          <a:bodyPr wrap="none" rtlCol="0">
            <a:spAutoFit/>
          </a:bodyPr>
          <a:lstStyle/>
          <a:p>
            <a:r>
              <a:rPr lang="zh-CN" altLang="en-US" dirty="0" smtClean="0"/>
              <a:t>冰雪奇缘</a:t>
            </a:r>
            <a:endParaRPr lang="zh-CN" altLang="en-US" dirty="0"/>
          </a:p>
        </p:txBody>
      </p:sp>
      <p:sp>
        <p:nvSpPr>
          <p:cNvPr id="170" name="TextBox 169"/>
          <p:cNvSpPr txBox="1"/>
          <p:nvPr/>
        </p:nvSpPr>
        <p:spPr>
          <a:xfrm>
            <a:off x="1714480" y="4071942"/>
            <a:ext cx="301686" cy="369332"/>
          </a:xfrm>
          <a:prstGeom prst="rect">
            <a:avLst/>
          </a:prstGeom>
          <a:noFill/>
        </p:spPr>
        <p:txBody>
          <a:bodyPr wrap="none" rtlCol="0">
            <a:spAutoFit/>
          </a:bodyPr>
          <a:lstStyle/>
          <a:p>
            <a:r>
              <a:rPr lang="en-US" altLang="zh-CN" dirty="0" smtClean="0"/>
              <a:t>1</a:t>
            </a:r>
            <a:endParaRPr lang="zh-CN" altLang="en-US" dirty="0"/>
          </a:p>
        </p:txBody>
      </p:sp>
      <p:pic>
        <p:nvPicPr>
          <p:cNvPr id="171" name="Picture 3"/>
          <p:cNvPicPr>
            <a:picLocks noChangeAspect="1" noChangeArrowheads="1"/>
          </p:cNvPicPr>
          <p:nvPr/>
        </p:nvPicPr>
        <p:blipFill>
          <a:blip r:embed="rId5" cstate="print"/>
          <a:srcRect/>
          <a:stretch>
            <a:fillRect/>
          </a:stretch>
        </p:blipFill>
        <p:spPr bwMode="auto">
          <a:xfrm>
            <a:off x="3286116" y="4071942"/>
            <a:ext cx="267217" cy="285752"/>
          </a:xfrm>
          <a:prstGeom prst="rect">
            <a:avLst/>
          </a:prstGeom>
          <a:noFill/>
          <a:ln w="9525">
            <a:noFill/>
            <a:miter lim="800000"/>
            <a:headEnd/>
            <a:tailEnd/>
          </a:ln>
          <a:effectLst/>
        </p:spPr>
      </p:pic>
      <p:pic>
        <p:nvPicPr>
          <p:cNvPr id="172" name="Picture 1"/>
          <p:cNvPicPr>
            <a:picLocks noChangeAspect="1" noChangeArrowheads="1"/>
          </p:cNvPicPr>
          <p:nvPr/>
        </p:nvPicPr>
        <p:blipFill>
          <a:blip r:embed="rId6" cstate="print"/>
          <a:srcRect/>
          <a:stretch>
            <a:fillRect/>
          </a:stretch>
        </p:blipFill>
        <p:spPr bwMode="auto">
          <a:xfrm>
            <a:off x="6215074" y="4071942"/>
            <a:ext cx="1143008" cy="357190"/>
          </a:xfrm>
          <a:prstGeom prst="rect">
            <a:avLst/>
          </a:prstGeom>
          <a:noFill/>
          <a:ln w="9525">
            <a:noFill/>
            <a:miter lim="800000"/>
            <a:headEnd/>
            <a:tailEnd/>
          </a:ln>
          <a:effectLst/>
        </p:spPr>
      </p:pic>
      <p:sp>
        <p:nvSpPr>
          <p:cNvPr id="173" name="矩形 172"/>
          <p:cNvSpPr/>
          <p:nvPr/>
        </p:nvSpPr>
        <p:spPr>
          <a:xfrm>
            <a:off x="1357290" y="4643446"/>
            <a:ext cx="7215238" cy="7858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174" name="Picture 2"/>
          <p:cNvPicPr>
            <a:picLocks noChangeAspect="1" noChangeArrowheads="1"/>
          </p:cNvPicPr>
          <p:nvPr/>
        </p:nvPicPr>
        <p:blipFill>
          <a:blip r:embed="rId4" cstate="print"/>
          <a:srcRect/>
          <a:stretch>
            <a:fillRect/>
          </a:stretch>
        </p:blipFill>
        <p:spPr bwMode="auto">
          <a:xfrm>
            <a:off x="2392434" y="4714884"/>
            <a:ext cx="725370" cy="642942"/>
          </a:xfrm>
          <a:prstGeom prst="rect">
            <a:avLst/>
          </a:prstGeom>
          <a:noFill/>
          <a:ln w="9525">
            <a:noFill/>
            <a:miter lim="800000"/>
            <a:headEnd/>
            <a:tailEnd/>
          </a:ln>
          <a:effectLst/>
        </p:spPr>
      </p:pic>
      <p:sp>
        <p:nvSpPr>
          <p:cNvPr id="175" name="TextBox 174"/>
          <p:cNvSpPr txBox="1"/>
          <p:nvPr/>
        </p:nvSpPr>
        <p:spPr>
          <a:xfrm>
            <a:off x="3643306" y="4786322"/>
            <a:ext cx="1107996" cy="369332"/>
          </a:xfrm>
          <a:prstGeom prst="rect">
            <a:avLst/>
          </a:prstGeom>
          <a:noFill/>
        </p:spPr>
        <p:txBody>
          <a:bodyPr wrap="none" rtlCol="0">
            <a:spAutoFit/>
          </a:bodyPr>
          <a:lstStyle/>
          <a:p>
            <a:r>
              <a:rPr lang="zh-CN" altLang="en-US" dirty="0" smtClean="0"/>
              <a:t>冰雪奇缘</a:t>
            </a:r>
            <a:endParaRPr lang="zh-CN" altLang="en-US" dirty="0"/>
          </a:p>
        </p:txBody>
      </p:sp>
      <p:sp>
        <p:nvSpPr>
          <p:cNvPr id="176" name="TextBox 175"/>
          <p:cNvSpPr txBox="1"/>
          <p:nvPr/>
        </p:nvSpPr>
        <p:spPr>
          <a:xfrm>
            <a:off x="1714480" y="4857760"/>
            <a:ext cx="301686" cy="369332"/>
          </a:xfrm>
          <a:prstGeom prst="rect">
            <a:avLst/>
          </a:prstGeom>
          <a:noFill/>
        </p:spPr>
        <p:txBody>
          <a:bodyPr wrap="none" rtlCol="0">
            <a:spAutoFit/>
          </a:bodyPr>
          <a:lstStyle/>
          <a:p>
            <a:r>
              <a:rPr lang="en-US" altLang="zh-CN" dirty="0" smtClean="0"/>
              <a:t>1</a:t>
            </a:r>
            <a:endParaRPr lang="zh-CN" altLang="en-US" dirty="0"/>
          </a:p>
        </p:txBody>
      </p:sp>
      <p:pic>
        <p:nvPicPr>
          <p:cNvPr id="177" name="Picture 3"/>
          <p:cNvPicPr>
            <a:picLocks noChangeAspect="1" noChangeArrowheads="1"/>
          </p:cNvPicPr>
          <p:nvPr/>
        </p:nvPicPr>
        <p:blipFill>
          <a:blip r:embed="rId5" cstate="print"/>
          <a:srcRect/>
          <a:stretch>
            <a:fillRect/>
          </a:stretch>
        </p:blipFill>
        <p:spPr bwMode="auto">
          <a:xfrm>
            <a:off x="3286116" y="4857760"/>
            <a:ext cx="267217" cy="285752"/>
          </a:xfrm>
          <a:prstGeom prst="rect">
            <a:avLst/>
          </a:prstGeom>
          <a:noFill/>
          <a:ln w="9525">
            <a:noFill/>
            <a:miter lim="800000"/>
            <a:headEnd/>
            <a:tailEnd/>
          </a:ln>
          <a:effectLst/>
        </p:spPr>
      </p:pic>
      <p:pic>
        <p:nvPicPr>
          <p:cNvPr id="178" name="Picture 1"/>
          <p:cNvPicPr>
            <a:picLocks noChangeAspect="1" noChangeArrowheads="1"/>
          </p:cNvPicPr>
          <p:nvPr/>
        </p:nvPicPr>
        <p:blipFill>
          <a:blip r:embed="rId6" cstate="print"/>
          <a:srcRect/>
          <a:stretch>
            <a:fillRect/>
          </a:stretch>
        </p:blipFill>
        <p:spPr bwMode="auto">
          <a:xfrm>
            <a:off x="6215074" y="4857760"/>
            <a:ext cx="1143008" cy="357190"/>
          </a:xfrm>
          <a:prstGeom prst="rect">
            <a:avLst/>
          </a:prstGeom>
          <a:noFill/>
          <a:ln w="9525">
            <a:noFill/>
            <a:miter lim="800000"/>
            <a:headEnd/>
            <a:tailEnd/>
          </a:ln>
          <a:effectLst/>
        </p:spPr>
      </p:pic>
      <p:sp>
        <p:nvSpPr>
          <p:cNvPr id="46" name="矩形 45"/>
          <p:cNvSpPr/>
          <p:nvPr/>
        </p:nvSpPr>
        <p:spPr>
          <a:xfrm>
            <a:off x="571472" y="2143116"/>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击杀</a:t>
            </a:r>
            <a:endParaRPr lang="zh-CN" altLang="en-US" dirty="0"/>
          </a:p>
        </p:txBody>
      </p:sp>
      <p:pic>
        <p:nvPicPr>
          <p:cNvPr id="47" name="Picture 4"/>
          <p:cNvPicPr>
            <a:picLocks noChangeAspect="1" noChangeArrowheads="1"/>
          </p:cNvPicPr>
          <p:nvPr/>
        </p:nvPicPr>
        <p:blipFill>
          <a:blip r:embed="rId3" cstate="print"/>
          <a:srcRect/>
          <a:stretch>
            <a:fillRect/>
          </a:stretch>
        </p:blipFill>
        <p:spPr bwMode="auto">
          <a:xfrm>
            <a:off x="785786" y="2285992"/>
            <a:ext cx="285752" cy="298290"/>
          </a:xfrm>
          <a:prstGeom prst="rect">
            <a:avLst/>
          </a:prstGeom>
          <a:noFill/>
          <a:ln w="9525">
            <a:noFill/>
            <a:miter lim="800000"/>
            <a:headEnd/>
            <a:tailEnd/>
          </a:ln>
          <a:effectLst/>
        </p:spPr>
      </p:pic>
      <p:sp>
        <p:nvSpPr>
          <p:cNvPr id="48" name="矩形 47"/>
          <p:cNvSpPr/>
          <p:nvPr/>
        </p:nvSpPr>
        <p:spPr>
          <a:xfrm>
            <a:off x="571472" y="3143248"/>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得分</a:t>
            </a:r>
            <a:endParaRPr lang="zh-CN" altLang="en-US" dirty="0"/>
          </a:p>
        </p:txBody>
      </p:sp>
      <p:pic>
        <p:nvPicPr>
          <p:cNvPr id="49" name="Picture 4"/>
          <p:cNvPicPr>
            <a:picLocks noChangeAspect="1" noChangeArrowheads="1"/>
          </p:cNvPicPr>
          <p:nvPr/>
        </p:nvPicPr>
        <p:blipFill>
          <a:blip r:embed="rId3" cstate="print"/>
          <a:srcRect/>
          <a:stretch>
            <a:fillRect/>
          </a:stretch>
        </p:blipFill>
        <p:spPr bwMode="auto">
          <a:xfrm>
            <a:off x="785786" y="3286124"/>
            <a:ext cx="285752" cy="29829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1178528" cy="369332"/>
          </a:xfrm>
          <a:prstGeom prst="rect">
            <a:avLst/>
          </a:prstGeom>
          <a:noFill/>
        </p:spPr>
        <p:txBody>
          <a:bodyPr wrap="none" rtlCol="0">
            <a:spAutoFit/>
          </a:bodyPr>
          <a:lstStyle/>
          <a:p>
            <a:r>
              <a:rPr lang="zh-CN" altLang="en-US" dirty="0" smtClean="0"/>
              <a:t>商店</a:t>
            </a:r>
            <a:r>
              <a:rPr lang="en-US" altLang="zh-CN" dirty="0" smtClean="0"/>
              <a:t>-</a:t>
            </a:r>
            <a:r>
              <a:rPr lang="zh-CN" altLang="en-US" dirty="0" smtClean="0"/>
              <a:t>皮肤</a:t>
            </a:r>
            <a:endParaRPr lang="zh-CN" altLang="en-US" dirty="0"/>
          </a:p>
        </p:txBody>
      </p:sp>
      <p:pic>
        <p:nvPicPr>
          <p:cNvPr id="1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14" name="矩形 13"/>
          <p:cNvSpPr/>
          <p:nvPr/>
        </p:nvSpPr>
        <p:spPr>
          <a:xfrm>
            <a:off x="1357290" y="1500174"/>
            <a:ext cx="7215238" cy="464347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zh-CN" altLang="en-US" sz="1200" dirty="0">
              <a:solidFill>
                <a:srgbClr val="FFC000"/>
              </a:solidFill>
            </a:endParaRPr>
          </a:p>
        </p:txBody>
      </p:sp>
      <p:sp>
        <p:nvSpPr>
          <p:cNvPr id="55" name="矩形 54"/>
          <p:cNvSpPr/>
          <p:nvPr/>
        </p:nvSpPr>
        <p:spPr>
          <a:xfrm>
            <a:off x="571472" y="2500306"/>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头像</a:t>
            </a:r>
            <a:endParaRPr lang="zh-CN" altLang="en-US" dirty="0"/>
          </a:p>
        </p:txBody>
      </p:sp>
      <p:pic>
        <p:nvPicPr>
          <p:cNvPr id="71" name="Picture 4"/>
          <p:cNvPicPr>
            <a:picLocks noChangeAspect="1" noChangeArrowheads="1"/>
          </p:cNvPicPr>
          <p:nvPr/>
        </p:nvPicPr>
        <p:blipFill>
          <a:blip r:embed="rId3" cstate="print"/>
          <a:srcRect/>
          <a:stretch>
            <a:fillRect/>
          </a:stretch>
        </p:blipFill>
        <p:spPr bwMode="auto">
          <a:xfrm>
            <a:off x="785786" y="2643182"/>
            <a:ext cx="285752" cy="298290"/>
          </a:xfrm>
          <a:prstGeom prst="rect">
            <a:avLst/>
          </a:prstGeom>
          <a:noFill/>
          <a:ln w="9525">
            <a:noFill/>
            <a:miter lim="800000"/>
            <a:headEnd/>
            <a:tailEnd/>
          </a:ln>
          <a:effectLst/>
        </p:spPr>
      </p:pic>
      <p:sp>
        <p:nvSpPr>
          <p:cNvPr id="47" name="矩形 46"/>
          <p:cNvSpPr/>
          <p:nvPr/>
        </p:nvSpPr>
        <p:spPr>
          <a:xfrm>
            <a:off x="1357290" y="1500174"/>
            <a:ext cx="114300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角色</a:t>
            </a:r>
            <a:endParaRPr lang="zh-CN" altLang="en-US" dirty="0"/>
          </a:p>
        </p:txBody>
      </p:sp>
      <p:sp>
        <p:nvSpPr>
          <p:cNvPr id="48" name="矩形 47"/>
          <p:cNvSpPr/>
          <p:nvPr/>
        </p:nvSpPr>
        <p:spPr>
          <a:xfrm>
            <a:off x="2500298" y="1500174"/>
            <a:ext cx="121444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翅膀</a:t>
            </a:r>
            <a:endParaRPr lang="zh-CN" altLang="en-US" dirty="0"/>
          </a:p>
        </p:txBody>
      </p:sp>
      <p:cxnSp>
        <p:nvCxnSpPr>
          <p:cNvPr id="49" name="直接连接符 48"/>
          <p:cNvCxnSpPr/>
          <p:nvPr/>
        </p:nvCxnSpPr>
        <p:spPr>
          <a:xfrm rot="5400000">
            <a:off x="-857288" y="3714752"/>
            <a:ext cx="4429156" cy="1588"/>
          </a:xfrm>
          <a:prstGeom prst="line">
            <a:avLst/>
          </a:prstGeom>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3714744" y="1500174"/>
            <a:ext cx="114300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围巾</a:t>
            </a:r>
            <a:endParaRPr lang="zh-CN" altLang="en-US" dirty="0"/>
          </a:p>
        </p:txBody>
      </p:sp>
      <p:grpSp>
        <p:nvGrpSpPr>
          <p:cNvPr id="99" name="组合 98"/>
          <p:cNvGrpSpPr/>
          <p:nvPr/>
        </p:nvGrpSpPr>
        <p:grpSpPr>
          <a:xfrm>
            <a:off x="1500166" y="2000240"/>
            <a:ext cx="1500198" cy="2027623"/>
            <a:chOff x="1428728" y="2214554"/>
            <a:chExt cx="1500198" cy="2027623"/>
          </a:xfrm>
        </p:grpSpPr>
        <p:pic>
          <p:nvPicPr>
            <p:cNvPr id="56" name="Picture 4"/>
            <p:cNvPicPr>
              <a:picLocks noChangeAspect="1" noChangeArrowheads="1"/>
            </p:cNvPicPr>
            <p:nvPr/>
          </p:nvPicPr>
          <p:blipFill>
            <a:blip r:embed="rId4" cstate="print"/>
            <a:srcRect/>
            <a:stretch>
              <a:fillRect/>
            </a:stretch>
          </p:blipFill>
          <p:spPr bwMode="auto">
            <a:xfrm>
              <a:off x="1428728" y="2214554"/>
              <a:ext cx="1493832" cy="1571636"/>
            </a:xfrm>
            <a:prstGeom prst="rect">
              <a:avLst/>
            </a:prstGeom>
            <a:noFill/>
            <a:ln w="9525">
              <a:noFill/>
              <a:miter lim="800000"/>
              <a:headEnd/>
              <a:tailEnd/>
            </a:ln>
            <a:effectLst/>
          </p:spPr>
        </p:pic>
        <p:pic>
          <p:nvPicPr>
            <p:cNvPr id="57" name="Picture 5"/>
            <p:cNvPicPr>
              <a:picLocks noChangeAspect="1" noChangeArrowheads="1"/>
            </p:cNvPicPr>
            <p:nvPr/>
          </p:nvPicPr>
          <p:blipFill>
            <a:blip r:embed="rId5" cstate="print"/>
            <a:srcRect/>
            <a:stretch>
              <a:fillRect/>
            </a:stretch>
          </p:blipFill>
          <p:spPr bwMode="auto">
            <a:xfrm>
              <a:off x="1428728" y="3786190"/>
              <a:ext cx="1500198" cy="455987"/>
            </a:xfrm>
            <a:prstGeom prst="rect">
              <a:avLst/>
            </a:prstGeom>
            <a:noFill/>
            <a:ln w="9525">
              <a:noFill/>
              <a:miter lim="800000"/>
              <a:headEnd/>
              <a:tailEnd/>
            </a:ln>
            <a:effectLst/>
          </p:spPr>
        </p:pic>
        <p:sp>
          <p:nvSpPr>
            <p:cNvPr id="58" name="TextBox 57"/>
            <p:cNvSpPr txBox="1"/>
            <p:nvPr/>
          </p:nvSpPr>
          <p:spPr>
            <a:xfrm>
              <a:off x="142872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sp>
        <p:nvSpPr>
          <p:cNvPr id="85" name="矩形 84"/>
          <p:cNvSpPr/>
          <p:nvPr/>
        </p:nvSpPr>
        <p:spPr>
          <a:xfrm>
            <a:off x="4857752" y="1500174"/>
            <a:ext cx="121444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宠物</a:t>
            </a:r>
            <a:endParaRPr lang="zh-CN" altLang="en-US" dirty="0"/>
          </a:p>
        </p:txBody>
      </p:sp>
      <p:sp>
        <p:nvSpPr>
          <p:cNvPr id="94" name="矩形 93"/>
          <p:cNvSpPr/>
          <p:nvPr/>
        </p:nvSpPr>
        <p:spPr>
          <a:xfrm>
            <a:off x="571472" y="3500438"/>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钻石</a:t>
            </a:r>
            <a:endParaRPr lang="zh-CN" altLang="en-US" dirty="0"/>
          </a:p>
        </p:txBody>
      </p:sp>
      <p:pic>
        <p:nvPicPr>
          <p:cNvPr id="95" name="Picture 4"/>
          <p:cNvPicPr>
            <a:picLocks noChangeAspect="1" noChangeArrowheads="1"/>
          </p:cNvPicPr>
          <p:nvPr/>
        </p:nvPicPr>
        <p:blipFill>
          <a:blip r:embed="rId3" cstate="print"/>
          <a:srcRect/>
          <a:stretch>
            <a:fillRect/>
          </a:stretch>
        </p:blipFill>
        <p:spPr bwMode="auto">
          <a:xfrm>
            <a:off x="785786" y="3643314"/>
            <a:ext cx="285752" cy="298290"/>
          </a:xfrm>
          <a:prstGeom prst="rect">
            <a:avLst/>
          </a:prstGeom>
          <a:noFill/>
          <a:ln w="9525">
            <a:noFill/>
            <a:miter lim="800000"/>
            <a:headEnd/>
            <a:tailEnd/>
          </a:ln>
          <a:effectLst/>
        </p:spPr>
      </p:pic>
      <p:sp>
        <p:nvSpPr>
          <p:cNvPr id="96" name="矩形 95"/>
          <p:cNvSpPr/>
          <p:nvPr/>
        </p:nvSpPr>
        <p:spPr>
          <a:xfrm>
            <a:off x="571472" y="1500174"/>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皮肤</a:t>
            </a:r>
            <a:endParaRPr lang="zh-CN" altLang="en-US" dirty="0"/>
          </a:p>
        </p:txBody>
      </p:sp>
      <p:pic>
        <p:nvPicPr>
          <p:cNvPr id="97" name="Picture 4"/>
          <p:cNvPicPr>
            <a:picLocks noChangeAspect="1" noChangeArrowheads="1"/>
          </p:cNvPicPr>
          <p:nvPr/>
        </p:nvPicPr>
        <p:blipFill>
          <a:blip r:embed="rId3" cstate="print"/>
          <a:srcRect/>
          <a:stretch>
            <a:fillRect/>
          </a:stretch>
        </p:blipFill>
        <p:spPr bwMode="auto">
          <a:xfrm>
            <a:off x="785786" y="1643050"/>
            <a:ext cx="285752" cy="298290"/>
          </a:xfrm>
          <a:prstGeom prst="rect">
            <a:avLst/>
          </a:prstGeom>
          <a:noFill/>
          <a:ln w="9525">
            <a:noFill/>
            <a:miter lim="800000"/>
            <a:headEnd/>
            <a:tailEnd/>
          </a:ln>
          <a:effectLst/>
        </p:spPr>
      </p:pic>
      <p:grpSp>
        <p:nvGrpSpPr>
          <p:cNvPr id="100" name="组合 99"/>
          <p:cNvGrpSpPr/>
          <p:nvPr/>
        </p:nvGrpSpPr>
        <p:grpSpPr>
          <a:xfrm>
            <a:off x="3214678" y="2000240"/>
            <a:ext cx="1500198" cy="2027623"/>
            <a:chOff x="1428728" y="2214554"/>
            <a:chExt cx="1500198" cy="2027623"/>
          </a:xfrm>
        </p:grpSpPr>
        <p:pic>
          <p:nvPicPr>
            <p:cNvPr id="103" name="Picture 4"/>
            <p:cNvPicPr>
              <a:picLocks noChangeAspect="1" noChangeArrowheads="1"/>
            </p:cNvPicPr>
            <p:nvPr/>
          </p:nvPicPr>
          <p:blipFill>
            <a:blip r:embed="rId4" cstate="print"/>
            <a:srcRect/>
            <a:stretch>
              <a:fillRect/>
            </a:stretch>
          </p:blipFill>
          <p:spPr bwMode="auto">
            <a:xfrm>
              <a:off x="1428728" y="2214554"/>
              <a:ext cx="1493832" cy="1571636"/>
            </a:xfrm>
            <a:prstGeom prst="rect">
              <a:avLst/>
            </a:prstGeom>
            <a:noFill/>
            <a:ln w="9525">
              <a:noFill/>
              <a:miter lim="800000"/>
              <a:headEnd/>
              <a:tailEnd/>
            </a:ln>
            <a:effectLst/>
          </p:spPr>
        </p:pic>
        <p:pic>
          <p:nvPicPr>
            <p:cNvPr id="104" name="Picture 5"/>
            <p:cNvPicPr>
              <a:picLocks noChangeAspect="1" noChangeArrowheads="1"/>
            </p:cNvPicPr>
            <p:nvPr/>
          </p:nvPicPr>
          <p:blipFill>
            <a:blip r:embed="rId5" cstate="print"/>
            <a:srcRect/>
            <a:stretch>
              <a:fillRect/>
            </a:stretch>
          </p:blipFill>
          <p:spPr bwMode="auto">
            <a:xfrm>
              <a:off x="1428728" y="3786190"/>
              <a:ext cx="1500198" cy="455987"/>
            </a:xfrm>
            <a:prstGeom prst="rect">
              <a:avLst/>
            </a:prstGeom>
            <a:noFill/>
            <a:ln w="9525">
              <a:noFill/>
              <a:miter lim="800000"/>
              <a:headEnd/>
              <a:tailEnd/>
            </a:ln>
            <a:effectLst/>
          </p:spPr>
        </p:pic>
        <p:sp>
          <p:nvSpPr>
            <p:cNvPr id="105" name="TextBox 104"/>
            <p:cNvSpPr txBox="1"/>
            <p:nvPr/>
          </p:nvSpPr>
          <p:spPr>
            <a:xfrm>
              <a:off x="142872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106" name="组合 105"/>
          <p:cNvGrpSpPr/>
          <p:nvPr/>
        </p:nvGrpSpPr>
        <p:grpSpPr>
          <a:xfrm>
            <a:off x="5072066" y="2000240"/>
            <a:ext cx="1500198" cy="2027623"/>
            <a:chOff x="1428728" y="2214554"/>
            <a:chExt cx="1500198" cy="2027623"/>
          </a:xfrm>
        </p:grpSpPr>
        <p:pic>
          <p:nvPicPr>
            <p:cNvPr id="107" name="Picture 4"/>
            <p:cNvPicPr>
              <a:picLocks noChangeAspect="1" noChangeArrowheads="1"/>
            </p:cNvPicPr>
            <p:nvPr/>
          </p:nvPicPr>
          <p:blipFill>
            <a:blip r:embed="rId4" cstate="print"/>
            <a:srcRect/>
            <a:stretch>
              <a:fillRect/>
            </a:stretch>
          </p:blipFill>
          <p:spPr bwMode="auto">
            <a:xfrm>
              <a:off x="1428728" y="2214554"/>
              <a:ext cx="1493832" cy="1571636"/>
            </a:xfrm>
            <a:prstGeom prst="rect">
              <a:avLst/>
            </a:prstGeom>
            <a:noFill/>
            <a:ln w="9525">
              <a:noFill/>
              <a:miter lim="800000"/>
              <a:headEnd/>
              <a:tailEnd/>
            </a:ln>
            <a:effectLst/>
          </p:spPr>
        </p:pic>
        <p:pic>
          <p:nvPicPr>
            <p:cNvPr id="108" name="Picture 5"/>
            <p:cNvPicPr>
              <a:picLocks noChangeAspect="1" noChangeArrowheads="1"/>
            </p:cNvPicPr>
            <p:nvPr/>
          </p:nvPicPr>
          <p:blipFill>
            <a:blip r:embed="rId5" cstate="print"/>
            <a:srcRect/>
            <a:stretch>
              <a:fillRect/>
            </a:stretch>
          </p:blipFill>
          <p:spPr bwMode="auto">
            <a:xfrm>
              <a:off x="1428728" y="3786190"/>
              <a:ext cx="1500198" cy="455987"/>
            </a:xfrm>
            <a:prstGeom prst="rect">
              <a:avLst/>
            </a:prstGeom>
            <a:noFill/>
            <a:ln w="9525">
              <a:noFill/>
              <a:miter lim="800000"/>
              <a:headEnd/>
              <a:tailEnd/>
            </a:ln>
            <a:effectLst/>
          </p:spPr>
        </p:pic>
        <p:sp>
          <p:nvSpPr>
            <p:cNvPr id="110" name="TextBox 109"/>
            <p:cNvSpPr txBox="1"/>
            <p:nvPr/>
          </p:nvSpPr>
          <p:spPr>
            <a:xfrm>
              <a:off x="142872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111" name="组合 110"/>
          <p:cNvGrpSpPr/>
          <p:nvPr/>
        </p:nvGrpSpPr>
        <p:grpSpPr>
          <a:xfrm>
            <a:off x="6786578" y="2000240"/>
            <a:ext cx="1500198" cy="2027623"/>
            <a:chOff x="1428728" y="2214554"/>
            <a:chExt cx="1500198" cy="2027623"/>
          </a:xfrm>
        </p:grpSpPr>
        <p:pic>
          <p:nvPicPr>
            <p:cNvPr id="112" name="Picture 4"/>
            <p:cNvPicPr>
              <a:picLocks noChangeAspect="1" noChangeArrowheads="1"/>
            </p:cNvPicPr>
            <p:nvPr/>
          </p:nvPicPr>
          <p:blipFill>
            <a:blip r:embed="rId4" cstate="print"/>
            <a:srcRect/>
            <a:stretch>
              <a:fillRect/>
            </a:stretch>
          </p:blipFill>
          <p:spPr bwMode="auto">
            <a:xfrm>
              <a:off x="1428728" y="2214554"/>
              <a:ext cx="1493832" cy="1571636"/>
            </a:xfrm>
            <a:prstGeom prst="rect">
              <a:avLst/>
            </a:prstGeom>
            <a:noFill/>
            <a:ln w="9525">
              <a:noFill/>
              <a:miter lim="800000"/>
              <a:headEnd/>
              <a:tailEnd/>
            </a:ln>
            <a:effectLst/>
          </p:spPr>
        </p:pic>
        <p:pic>
          <p:nvPicPr>
            <p:cNvPr id="113" name="Picture 5"/>
            <p:cNvPicPr>
              <a:picLocks noChangeAspect="1" noChangeArrowheads="1"/>
            </p:cNvPicPr>
            <p:nvPr/>
          </p:nvPicPr>
          <p:blipFill>
            <a:blip r:embed="rId5" cstate="print"/>
            <a:srcRect/>
            <a:stretch>
              <a:fillRect/>
            </a:stretch>
          </p:blipFill>
          <p:spPr bwMode="auto">
            <a:xfrm>
              <a:off x="1428728" y="3786190"/>
              <a:ext cx="1500198" cy="455987"/>
            </a:xfrm>
            <a:prstGeom prst="rect">
              <a:avLst/>
            </a:prstGeom>
            <a:noFill/>
            <a:ln w="9525">
              <a:noFill/>
              <a:miter lim="800000"/>
              <a:headEnd/>
              <a:tailEnd/>
            </a:ln>
            <a:effectLst/>
          </p:spPr>
        </p:pic>
        <p:sp>
          <p:nvSpPr>
            <p:cNvPr id="114" name="TextBox 113"/>
            <p:cNvSpPr txBox="1"/>
            <p:nvPr/>
          </p:nvSpPr>
          <p:spPr>
            <a:xfrm>
              <a:off x="142872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115" name="组合 114"/>
          <p:cNvGrpSpPr/>
          <p:nvPr/>
        </p:nvGrpSpPr>
        <p:grpSpPr>
          <a:xfrm>
            <a:off x="1500166" y="4071942"/>
            <a:ext cx="1500198" cy="2027623"/>
            <a:chOff x="1428728" y="2214554"/>
            <a:chExt cx="1500198" cy="2027623"/>
          </a:xfrm>
        </p:grpSpPr>
        <p:pic>
          <p:nvPicPr>
            <p:cNvPr id="116" name="Picture 4"/>
            <p:cNvPicPr>
              <a:picLocks noChangeAspect="1" noChangeArrowheads="1"/>
            </p:cNvPicPr>
            <p:nvPr/>
          </p:nvPicPr>
          <p:blipFill>
            <a:blip r:embed="rId4" cstate="print"/>
            <a:srcRect/>
            <a:stretch>
              <a:fillRect/>
            </a:stretch>
          </p:blipFill>
          <p:spPr bwMode="auto">
            <a:xfrm>
              <a:off x="1428728" y="2214554"/>
              <a:ext cx="1493832" cy="1571636"/>
            </a:xfrm>
            <a:prstGeom prst="rect">
              <a:avLst/>
            </a:prstGeom>
            <a:noFill/>
            <a:ln w="9525">
              <a:noFill/>
              <a:miter lim="800000"/>
              <a:headEnd/>
              <a:tailEnd/>
            </a:ln>
            <a:effectLst/>
          </p:spPr>
        </p:pic>
        <p:pic>
          <p:nvPicPr>
            <p:cNvPr id="117" name="Picture 5"/>
            <p:cNvPicPr>
              <a:picLocks noChangeAspect="1" noChangeArrowheads="1"/>
            </p:cNvPicPr>
            <p:nvPr/>
          </p:nvPicPr>
          <p:blipFill>
            <a:blip r:embed="rId5" cstate="print"/>
            <a:srcRect/>
            <a:stretch>
              <a:fillRect/>
            </a:stretch>
          </p:blipFill>
          <p:spPr bwMode="auto">
            <a:xfrm>
              <a:off x="1428728" y="3786190"/>
              <a:ext cx="1500198" cy="455987"/>
            </a:xfrm>
            <a:prstGeom prst="rect">
              <a:avLst/>
            </a:prstGeom>
            <a:noFill/>
            <a:ln w="9525">
              <a:noFill/>
              <a:miter lim="800000"/>
              <a:headEnd/>
              <a:tailEnd/>
            </a:ln>
            <a:effectLst/>
          </p:spPr>
        </p:pic>
        <p:sp>
          <p:nvSpPr>
            <p:cNvPr id="118" name="TextBox 117"/>
            <p:cNvSpPr txBox="1"/>
            <p:nvPr/>
          </p:nvSpPr>
          <p:spPr>
            <a:xfrm>
              <a:off x="142872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119" name="组合 118"/>
          <p:cNvGrpSpPr/>
          <p:nvPr/>
        </p:nvGrpSpPr>
        <p:grpSpPr>
          <a:xfrm>
            <a:off x="3214678" y="4071942"/>
            <a:ext cx="1500198" cy="2027623"/>
            <a:chOff x="1428728" y="2214554"/>
            <a:chExt cx="1500198" cy="2027623"/>
          </a:xfrm>
        </p:grpSpPr>
        <p:pic>
          <p:nvPicPr>
            <p:cNvPr id="120" name="Picture 4"/>
            <p:cNvPicPr>
              <a:picLocks noChangeAspect="1" noChangeArrowheads="1"/>
            </p:cNvPicPr>
            <p:nvPr/>
          </p:nvPicPr>
          <p:blipFill>
            <a:blip r:embed="rId4" cstate="print"/>
            <a:srcRect/>
            <a:stretch>
              <a:fillRect/>
            </a:stretch>
          </p:blipFill>
          <p:spPr bwMode="auto">
            <a:xfrm>
              <a:off x="1428728" y="2214554"/>
              <a:ext cx="1493832" cy="1571636"/>
            </a:xfrm>
            <a:prstGeom prst="rect">
              <a:avLst/>
            </a:prstGeom>
            <a:noFill/>
            <a:ln w="9525">
              <a:noFill/>
              <a:miter lim="800000"/>
              <a:headEnd/>
              <a:tailEnd/>
            </a:ln>
            <a:effectLst/>
          </p:spPr>
        </p:pic>
        <p:pic>
          <p:nvPicPr>
            <p:cNvPr id="121" name="Picture 5"/>
            <p:cNvPicPr>
              <a:picLocks noChangeAspect="1" noChangeArrowheads="1"/>
            </p:cNvPicPr>
            <p:nvPr/>
          </p:nvPicPr>
          <p:blipFill>
            <a:blip r:embed="rId5" cstate="print"/>
            <a:srcRect/>
            <a:stretch>
              <a:fillRect/>
            </a:stretch>
          </p:blipFill>
          <p:spPr bwMode="auto">
            <a:xfrm>
              <a:off x="1428728" y="3786190"/>
              <a:ext cx="1500198" cy="455987"/>
            </a:xfrm>
            <a:prstGeom prst="rect">
              <a:avLst/>
            </a:prstGeom>
            <a:noFill/>
            <a:ln w="9525">
              <a:noFill/>
              <a:miter lim="800000"/>
              <a:headEnd/>
              <a:tailEnd/>
            </a:ln>
            <a:effectLst/>
          </p:spPr>
        </p:pic>
        <p:sp>
          <p:nvSpPr>
            <p:cNvPr id="122" name="TextBox 121"/>
            <p:cNvSpPr txBox="1"/>
            <p:nvPr/>
          </p:nvSpPr>
          <p:spPr>
            <a:xfrm>
              <a:off x="142872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123" name="组合 122"/>
          <p:cNvGrpSpPr/>
          <p:nvPr/>
        </p:nvGrpSpPr>
        <p:grpSpPr>
          <a:xfrm>
            <a:off x="5072066" y="4071942"/>
            <a:ext cx="1500198" cy="2027623"/>
            <a:chOff x="1428728" y="2214554"/>
            <a:chExt cx="1500198" cy="2027623"/>
          </a:xfrm>
        </p:grpSpPr>
        <p:pic>
          <p:nvPicPr>
            <p:cNvPr id="124" name="Picture 4"/>
            <p:cNvPicPr>
              <a:picLocks noChangeAspect="1" noChangeArrowheads="1"/>
            </p:cNvPicPr>
            <p:nvPr/>
          </p:nvPicPr>
          <p:blipFill>
            <a:blip r:embed="rId4" cstate="print"/>
            <a:srcRect/>
            <a:stretch>
              <a:fillRect/>
            </a:stretch>
          </p:blipFill>
          <p:spPr bwMode="auto">
            <a:xfrm>
              <a:off x="1428728" y="2214554"/>
              <a:ext cx="1493832" cy="1571636"/>
            </a:xfrm>
            <a:prstGeom prst="rect">
              <a:avLst/>
            </a:prstGeom>
            <a:noFill/>
            <a:ln w="9525">
              <a:noFill/>
              <a:miter lim="800000"/>
              <a:headEnd/>
              <a:tailEnd/>
            </a:ln>
            <a:effectLst/>
          </p:spPr>
        </p:pic>
        <p:pic>
          <p:nvPicPr>
            <p:cNvPr id="125" name="Picture 5"/>
            <p:cNvPicPr>
              <a:picLocks noChangeAspect="1" noChangeArrowheads="1"/>
            </p:cNvPicPr>
            <p:nvPr/>
          </p:nvPicPr>
          <p:blipFill>
            <a:blip r:embed="rId5" cstate="print"/>
            <a:srcRect/>
            <a:stretch>
              <a:fillRect/>
            </a:stretch>
          </p:blipFill>
          <p:spPr bwMode="auto">
            <a:xfrm>
              <a:off x="1428728" y="3786190"/>
              <a:ext cx="1500198" cy="455987"/>
            </a:xfrm>
            <a:prstGeom prst="rect">
              <a:avLst/>
            </a:prstGeom>
            <a:noFill/>
            <a:ln w="9525">
              <a:noFill/>
              <a:miter lim="800000"/>
              <a:headEnd/>
              <a:tailEnd/>
            </a:ln>
            <a:effectLst/>
          </p:spPr>
        </p:pic>
        <p:sp>
          <p:nvSpPr>
            <p:cNvPr id="126" name="TextBox 125"/>
            <p:cNvSpPr txBox="1"/>
            <p:nvPr/>
          </p:nvSpPr>
          <p:spPr>
            <a:xfrm>
              <a:off x="142872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127" name="组合 126"/>
          <p:cNvGrpSpPr/>
          <p:nvPr/>
        </p:nvGrpSpPr>
        <p:grpSpPr>
          <a:xfrm>
            <a:off x="6786578" y="4071942"/>
            <a:ext cx="1500198" cy="2027623"/>
            <a:chOff x="1428728" y="2214554"/>
            <a:chExt cx="1500198" cy="2027623"/>
          </a:xfrm>
        </p:grpSpPr>
        <p:pic>
          <p:nvPicPr>
            <p:cNvPr id="128" name="Picture 4"/>
            <p:cNvPicPr>
              <a:picLocks noChangeAspect="1" noChangeArrowheads="1"/>
            </p:cNvPicPr>
            <p:nvPr/>
          </p:nvPicPr>
          <p:blipFill>
            <a:blip r:embed="rId4" cstate="print"/>
            <a:srcRect/>
            <a:stretch>
              <a:fillRect/>
            </a:stretch>
          </p:blipFill>
          <p:spPr bwMode="auto">
            <a:xfrm>
              <a:off x="1428728" y="2214554"/>
              <a:ext cx="1493832" cy="1571636"/>
            </a:xfrm>
            <a:prstGeom prst="rect">
              <a:avLst/>
            </a:prstGeom>
            <a:noFill/>
            <a:ln w="9525">
              <a:noFill/>
              <a:miter lim="800000"/>
              <a:headEnd/>
              <a:tailEnd/>
            </a:ln>
            <a:effectLst/>
          </p:spPr>
        </p:pic>
        <p:pic>
          <p:nvPicPr>
            <p:cNvPr id="129" name="Picture 5"/>
            <p:cNvPicPr>
              <a:picLocks noChangeAspect="1" noChangeArrowheads="1"/>
            </p:cNvPicPr>
            <p:nvPr/>
          </p:nvPicPr>
          <p:blipFill>
            <a:blip r:embed="rId5" cstate="print"/>
            <a:srcRect/>
            <a:stretch>
              <a:fillRect/>
            </a:stretch>
          </p:blipFill>
          <p:spPr bwMode="auto">
            <a:xfrm>
              <a:off x="1428728" y="3786190"/>
              <a:ext cx="1500198" cy="455987"/>
            </a:xfrm>
            <a:prstGeom prst="rect">
              <a:avLst/>
            </a:prstGeom>
            <a:noFill/>
            <a:ln w="9525">
              <a:noFill/>
              <a:miter lim="800000"/>
              <a:headEnd/>
              <a:tailEnd/>
            </a:ln>
            <a:effectLst/>
          </p:spPr>
        </p:pic>
        <p:sp>
          <p:nvSpPr>
            <p:cNvPr id="130" name="TextBox 129"/>
            <p:cNvSpPr txBox="1"/>
            <p:nvPr/>
          </p:nvSpPr>
          <p:spPr>
            <a:xfrm>
              <a:off x="142872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51" name="组合 50"/>
          <p:cNvGrpSpPr/>
          <p:nvPr/>
        </p:nvGrpSpPr>
        <p:grpSpPr>
          <a:xfrm>
            <a:off x="357158" y="785794"/>
            <a:ext cx="8501122" cy="785818"/>
            <a:chOff x="357158" y="785794"/>
            <a:chExt cx="8501122" cy="785818"/>
          </a:xfrm>
        </p:grpSpPr>
        <p:pic>
          <p:nvPicPr>
            <p:cNvPr id="52" name="Picture 2"/>
            <p:cNvPicPr>
              <a:picLocks noChangeAspect="1" noChangeArrowheads="1"/>
            </p:cNvPicPr>
            <p:nvPr/>
          </p:nvPicPr>
          <p:blipFill>
            <a:blip r:embed="rId6" cstate="print"/>
            <a:srcRect/>
            <a:stretch>
              <a:fillRect/>
            </a:stretch>
          </p:blipFill>
          <p:spPr bwMode="auto">
            <a:xfrm>
              <a:off x="2133140" y="785794"/>
              <a:ext cx="6725140" cy="571504"/>
            </a:xfrm>
            <a:prstGeom prst="rect">
              <a:avLst/>
            </a:prstGeom>
            <a:noFill/>
            <a:ln w="9525">
              <a:noFill/>
              <a:miter lim="800000"/>
              <a:headEnd/>
              <a:tailEnd/>
            </a:ln>
            <a:effectLst/>
          </p:spPr>
        </p:pic>
        <p:pic>
          <p:nvPicPr>
            <p:cNvPr id="53" name="Picture 2"/>
            <p:cNvPicPr>
              <a:picLocks noChangeAspect="1" noChangeArrowheads="1"/>
            </p:cNvPicPr>
            <p:nvPr/>
          </p:nvPicPr>
          <p:blipFill>
            <a:blip r:embed="rId7" cstate="print"/>
            <a:srcRect/>
            <a:stretch>
              <a:fillRect/>
            </a:stretch>
          </p:blipFill>
          <p:spPr bwMode="auto">
            <a:xfrm>
              <a:off x="357158" y="785794"/>
              <a:ext cx="2990850" cy="785818"/>
            </a:xfrm>
            <a:prstGeom prst="rect">
              <a:avLst/>
            </a:prstGeom>
            <a:noFill/>
            <a:ln w="9525">
              <a:noFill/>
              <a:miter lim="800000"/>
              <a:headEnd/>
              <a:tailEnd/>
            </a:ln>
            <a:effectLst/>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1178528" cy="369332"/>
          </a:xfrm>
          <a:prstGeom prst="rect">
            <a:avLst/>
          </a:prstGeom>
          <a:noFill/>
        </p:spPr>
        <p:txBody>
          <a:bodyPr wrap="none" rtlCol="0">
            <a:spAutoFit/>
          </a:bodyPr>
          <a:lstStyle/>
          <a:p>
            <a:r>
              <a:rPr lang="zh-CN" altLang="en-US" dirty="0" smtClean="0"/>
              <a:t>商店</a:t>
            </a:r>
            <a:r>
              <a:rPr lang="en-US" altLang="zh-CN" dirty="0" smtClean="0"/>
              <a:t>-</a:t>
            </a:r>
            <a:r>
              <a:rPr lang="zh-CN" altLang="en-US" dirty="0" smtClean="0"/>
              <a:t>皮肤</a:t>
            </a:r>
            <a:endParaRPr lang="zh-CN" altLang="en-US" dirty="0"/>
          </a:p>
        </p:txBody>
      </p:sp>
      <p:pic>
        <p:nvPicPr>
          <p:cNvPr id="1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14" name="矩形 13"/>
          <p:cNvSpPr/>
          <p:nvPr/>
        </p:nvSpPr>
        <p:spPr>
          <a:xfrm>
            <a:off x="1357290" y="1500174"/>
            <a:ext cx="7215238" cy="464347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zh-CN" altLang="en-US" sz="1200" dirty="0">
              <a:solidFill>
                <a:srgbClr val="FFC000"/>
              </a:solidFill>
            </a:endParaRPr>
          </a:p>
        </p:txBody>
      </p:sp>
      <p:sp>
        <p:nvSpPr>
          <p:cNvPr id="55" name="矩形 54"/>
          <p:cNvSpPr/>
          <p:nvPr/>
        </p:nvSpPr>
        <p:spPr>
          <a:xfrm>
            <a:off x="571472" y="2500306"/>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头像</a:t>
            </a:r>
            <a:endParaRPr lang="zh-CN" altLang="en-US" dirty="0"/>
          </a:p>
        </p:txBody>
      </p:sp>
      <p:pic>
        <p:nvPicPr>
          <p:cNvPr id="71" name="Picture 4"/>
          <p:cNvPicPr>
            <a:picLocks noChangeAspect="1" noChangeArrowheads="1"/>
          </p:cNvPicPr>
          <p:nvPr/>
        </p:nvPicPr>
        <p:blipFill>
          <a:blip r:embed="rId3" cstate="print"/>
          <a:srcRect/>
          <a:stretch>
            <a:fillRect/>
          </a:stretch>
        </p:blipFill>
        <p:spPr bwMode="auto">
          <a:xfrm>
            <a:off x="785786" y="2643182"/>
            <a:ext cx="285752" cy="298290"/>
          </a:xfrm>
          <a:prstGeom prst="rect">
            <a:avLst/>
          </a:prstGeom>
          <a:noFill/>
          <a:ln w="9525">
            <a:noFill/>
            <a:miter lim="800000"/>
            <a:headEnd/>
            <a:tailEnd/>
          </a:ln>
          <a:effectLst/>
        </p:spPr>
      </p:pic>
      <p:sp>
        <p:nvSpPr>
          <p:cNvPr id="47" name="矩形 46"/>
          <p:cNvSpPr/>
          <p:nvPr/>
        </p:nvSpPr>
        <p:spPr>
          <a:xfrm>
            <a:off x="1357290" y="1500174"/>
            <a:ext cx="114300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头像</a:t>
            </a:r>
            <a:endParaRPr lang="zh-CN" altLang="en-US" dirty="0"/>
          </a:p>
        </p:txBody>
      </p:sp>
      <p:sp>
        <p:nvSpPr>
          <p:cNvPr id="48" name="矩形 47"/>
          <p:cNvSpPr/>
          <p:nvPr/>
        </p:nvSpPr>
        <p:spPr>
          <a:xfrm>
            <a:off x="2500298" y="1500174"/>
            <a:ext cx="121444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头环</a:t>
            </a:r>
            <a:endParaRPr lang="zh-CN" altLang="en-US" dirty="0"/>
          </a:p>
        </p:txBody>
      </p:sp>
      <p:cxnSp>
        <p:nvCxnSpPr>
          <p:cNvPr id="49" name="直接连接符 48"/>
          <p:cNvCxnSpPr/>
          <p:nvPr/>
        </p:nvCxnSpPr>
        <p:spPr>
          <a:xfrm rot="5400000">
            <a:off x="-857288" y="3714752"/>
            <a:ext cx="4429156" cy="1588"/>
          </a:xfrm>
          <a:prstGeom prst="line">
            <a:avLst/>
          </a:prstGeom>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571472" y="3500438"/>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钻石</a:t>
            </a:r>
            <a:endParaRPr lang="zh-CN" altLang="en-US" dirty="0"/>
          </a:p>
        </p:txBody>
      </p:sp>
      <p:pic>
        <p:nvPicPr>
          <p:cNvPr id="95" name="Picture 4"/>
          <p:cNvPicPr>
            <a:picLocks noChangeAspect="1" noChangeArrowheads="1"/>
          </p:cNvPicPr>
          <p:nvPr/>
        </p:nvPicPr>
        <p:blipFill>
          <a:blip r:embed="rId3" cstate="print"/>
          <a:srcRect/>
          <a:stretch>
            <a:fillRect/>
          </a:stretch>
        </p:blipFill>
        <p:spPr bwMode="auto">
          <a:xfrm>
            <a:off x="785786" y="3643314"/>
            <a:ext cx="285752" cy="298290"/>
          </a:xfrm>
          <a:prstGeom prst="rect">
            <a:avLst/>
          </a:prstGeom>
          <a:noFill/>
          <a:ln w="9525">
            <a:noFill/>
            <a:miter lim="800000"/>
            <a:headEnd/>
            <a:tailEnd/>
          </a:ln>
          <a:effectLst/>
        </p:spPr>
      </p:pic>
      <p:sp>
        <p:nvSpPr>
          <p:cNvPr id="54" name="矩形 53"/>
          <p:cNvSpPr/>
          <p:nvPr/>
        </p:nvSpPr>
        <p:spPr>
          <a:xfrm>
            <a:off x="571472" y="1500174"/>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皮肤</a:t>
            </a:r>
            <a:endParaRPr lang="zh-CN" altLang="en-US" dirty="0"/>
          </a:p>
        </p:txBody>
      </p:sp>
      <p:pic>
        <p:nvPicPr>
          <p:cNvPr id="59" name="Picture 4"/>
          <p:cNvPicPr>
            <a:picLocks noChangeAspect="1" noChangeArrowheads="1"/>
          </p:cNvPicPr>
          <p:nvPr/>
        </p:nvPicPr>
        <p:blipFill>
          <a:blip r:embed="rId3" cstate="print"/>
          <a:srcRect/>
          <a:stretch>
            <a:fillRect/>
          </a:stretch>
        </p:blipFill>
        <p:spPr bwMode="auto">
          <a:xfrm>
            <a:off x="785786" y="1643050"/>
            <a:ext cx="285752" cy="298290"/>
          </a:xfrm>
          <a:prstGeom prst="rect">
            <a:avLst/>
          </a:prstGeom>
          <a:noFill/>
          <a:ln w="9525">
            <a:noFill/>
            <a:miter lim="800000"/>
            <a:headEnd/>
            <a:tailEnd/>
          </a:ln>
          <a:effectLst/>
        </p:spPr>
      </p:pic>
      <p:grpSp>
        <p:nvGrpSpPr>
          <p:cNvPr id="63" name="组合 62"/>
          <p:cNvGrpSpPr/>
          <p:nvPr/>
        </p:nvGrpSpPr>
        <p:grpSpPr>
          <a:xfrm>
            <a:off x="1500166" y="2000240"/>
            <a:ext cx="1500198" cy="2027623"/>
            <a:chOff x="1428728" y="2214554"/>
            <a:chExt cx="1500198" cy="2027623"/>
          </a:xfrm>
        </p:grpSpPr>
        <p:pic>
          <p:nvPicPr>
            <p:cNvPr id="67" name="Picture 4"/>
            <p:cNvPicPr>
              <a:picLocks noChangeAspect="1" noChangeArrowheads="1"/>
            </p:cNvPicPr>
            <p:nvPr/>
          </p:nvPicPr>
          <p:blipFill>
            <a:blip r:embed="rId4" cstate="print"/>
            <a:srcRect/>
            <a:stretch>
              <a:fillRect/>
            </a:stretch>
          </p:blipFill>
          <p:spPr bwMode="auto">
            <a:xfrm>
              <a:off x="1428728" y="2214554"/>
              <a:ext cx="1493832" cy="1571636"/>
            </a:xfrm>
            <a:prstGeom prst="rect">
              <a:avLst/>
            </a:prstGeom>
            <a:noFill/>
            <a:ln w="9525">
              <a:noFill/>
              <a:miter lim="800000"/>
              <a:headEnd/>
              <a:tailEnd/>
            </a:ln>
            <a:effectLst/>
          </p:spPr>
        </p:pic>
        <p:pic>
          <p:nvPicPr>
            <p:cNvPr id="69" name="Picture 5"/>
            <p:cNvPicPr>
              <a:picLocks noChangeAspect="1" noChangeArrowheads="1"/>
            </p:cNvPicPr>
            <p:nvPr/>
          </p:nvPicPr>
          <p:blipFill>
            <a:blip r:embed="rId5" cstate="print"/>
            <a:srcRect/>
            <a:stretch>
              <a:fillRect/>
            </a:stretch>
          </p:blipFill>
          <p:spPr bwMode="auto">
            <a:xfrm>
              <a:off x="1428728" y="3786190"/>
              <a:ext cx="1500198" cy="455987"/>
            </a:xfrm>
            <a:prstGeom prst="rect">
              <a:avLst/>
            </a:prstGeom>
            <a:noFill/>
            <a:ln w="9525">
              <a:noFill/>
              <a:miter lim="800000"/>
              <a:headEnd/>
              <a:tailEnd/>
            </a:ln>
            <a:effectLst/>
          </p:spPr>
        </p:pic>
        <p:sp>
          <p:nvSpPr>
            <p:cNvPr id="72" name="TextBox 71"/>
            <p:cNvSpPr txBox="1"/>
            <p:nvPr/>
          </p:nvSpPr>
          <p:spPr>
            <a:xfrm>
              <a:off x="142872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75" name="组合 74"/>
          <p:cNvGrpSpPr/>
          <p:nvPr/>
        </p:nvGrpSpPr>
        <p:grpSpPr>
          <a:xfrm>
            <a:off x="3214678" y="2000240"/>
            <a:ext cx="1500198" cy="2027623"/>
            <a:chOff x="1428728" y="2214554"/>
            <a:chExt cx="1500198" cy="2027623"/>
          </a:xfrm>
        </p:grpSpPr>
        <p:pic>
          <p:nvPicPr>
            <p:cNvPr id="77" name="Picture 4"/>
            <p:cNvPicPr>
              <a:picLocks noChangeAspect="1" noChangeArrowheads="1"/>
            </p:cNvPicPr>
            <p:nvPr/>
          </p:nvPicPr>
          <p:blipFill>
            <a:blip r:embed="rId4" cstate="print"/>
            <a:srcRect/>
            <a:stretch>
              <a:fillRect/>
            </a:stretch>
          </p:blipFill>
          <p:spPr bwMode="auto">
            <a:xfrm>
              <a:off x="1428728" y="2214554"/>
              <a:ext cx="1493832" cy="1571636"/>
            </a:xfrm>
            <a:prstGeom prst="rect">
              <a:avLst/>
            </a:prstGeom>
            <a:noFill/>
            <a:ln w="9525">
              <a:noFill/>
              <a:miter lim="800000"/>
              <a:headEnd/>
              <a:tailEnd/>
            </a:ln>
            <a:effectLst/>
          </p:spPr>
        </p:pic>
        <p:pic>
          <p:nvPicPr>
            <p:cNvPr id="78" name="Picture 5"/>
            <p:cNvPicPr>
              <a:picLocks noChangeAspect="1" noChangeArrowheads="1"/>
            </p:cNvPicPr>
            <p:nvPr/>
          </p:nvPicPr>
          <p:blipFill>
            <a:blip r:embed="rId5" cstate="print"/>
            <a:srcRect/>
            <a:stretch>
              <a:fillRect/>
            </a:stretch>
          </p:blipFill>
          <p:spPr bwMode="auto">
            <a:xfrm>
              <a:off x="1428728" y="3786190"/>
              <a:ext cx="1500198" cy="455987"/>
            </a:xfrm>
            <a:prstGeom prst="rect">
              <a:avLst/>
            </a:prstGeom>
            <a:noFill/>
            <a:ln w="9525">
              <a:noFill/>
              <a:miter lim="800000"/>
              <a:headEnd/>
              <a:tailEnd/>
            </a:ln>
            <a:effectLst/>
          </p:spPr>
        </p:pic>
        <p:sp>
          <p:nvSpPr>
            <p:cNvPr id="81" name="TextBox 80"/>
            <p:cNvSpPr txBox="1"/>
            <p:nvPr/>
          </p:nvSpPr>
          <p:spPr>
            <a:xfrm>
              <a:off x="142872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86" name="组合 85"/>
          <p:cNvGrpSpPr/>
          <p:nvPr/>
        </p:nvGrpSpPr>
        <p:grpSpPr>
          <a:xfrm>
            <a:off x="5072066" y="2000240"/>
            <a:ext cx="1500198" cy="2027623"/>
            <a:chOff x="1428728" y="2214554"/>
            <a:chExt cx="1500198" cy="2027623"/>
          </a:xfrm>
        </p:grpSpPr>
        <p:pic>
          <p:nvPicPr>
            <p:cNvPr id="90" name="Picture 4"/>
            <p:cNvPicPr>
              <a:picLocks noChangeAspect="1" noChangeArrowheads="1"/>
            </p:cNvPicPr>
            <p:nvPr/>
          </p:nvPicPr>
          <p:blipFill>
            <a:blip r:embed="rId4" cstate="print"/>
            <a:srcRect/>
            <a:stretch>
              <a:fillRect/>
            </a:stretch>
          </p:blipFill>
          <p:spPr bwMode="auto">
            <a:xfrm>
              <a:off x="1428728" y="2214554"/>
              <a:ext cx="1493832" cy="1571636"/>
            </a:xfrm>
            <a:prstGeom prst="rect">
              <a:avLst/>
            </a:prstGeom>
            <a:noFill/>
            <a:ln w="9525">
              <a:noFill/>
              <a:miter lim="800000"/>
              <a:headEnd/>
              <a:tailEnd/>
            </a:ln>
            <a:effectLst/>
          </p:spPr>
        </p:pic>
        <p:pic>
          <p:nvPicPr>
            <p:cNvPr id="96" name="Picture 5"/>
            <p:cNvPicPr>
              <a:picLocks noChangeAspect="1" noChangeArrowheads="1"/>
            </p:cNvPicPr>
            <p:nvPr/>
          </p:nvPicPr>
          <p:blipFill>
            <a:blip r:embed="rId5" cstate="print"/>
            <a:srcRect/>
            <a:stretch>
              <a:fillRect/>
            </a:stretch>
          </p:blipFill>
          <p:spPr bwMode="auto">
            <a:xfrm>
              <a:off x="1428728" y="3786190"/>
              <a:ext cx="1500198" cy="455987"/>
            </a:xfrm>
            <a:prstGeom prst="rect">
              <a:avLst/>
            </a:prstGeom>
            <a:noFill/>
            <a:ln w="9525">
              <a:noFill/>
              <a:miter lim="800000"/>
              <a:headEnd/>
              <a:tailEnd/>
            </a:ln>
            <a:effectLst/>
          </p:spPr>
        </p:pic>
        <p:sp>
          <p:nvSpPr>
            <p:cNvPr id="97" name="TextBox 96"/>
            <p:cNvSpPr txBox="1"/>
            <p:nvPr/>
          </p:nvSpPr>
          <p:spPr>
            <a:xfrm>
              <a:off x="142872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98" name="组合 97"/>
          <p:cNvGrpSpPr/>
          <p:nvPr/>
        </p:nvGrpSpPr>
        <p:grpSpPr>
          <a:xfrm>
            <a:off x="6786578" y="2000240"/>
            <a:ext cx="1500198" cy="2027623"/>
            <a:chOff x="1428728" y="2214554"/>
            <a:chExt cx="1500198" cy="2027623"/>
          </a:xfrm>
        </p:grpSpPr>
        <p:pic>
          <p:nvPicPr>
            <p:cNvPr id="99" name="Picture 4"/>
            <p:cNvPicPr>
              <a:picLocks noChangeAspect="1" noChangeArrowheads="1"/>
            </p:cNvPicPr>
            <p:nvPr/>
          </p:nvPicPr>
          <p:blipFill>
            <a:blip r:embed="rId4" cstate="print"/>
            <a:srcRect/>
            <a:stretch>
              <a:fillRect/>
            </a:stretch>
          </p:blipFill>
          <p:spPr bwMode="auto">
            <a:xfrm>
              <a:off x="1428728" y="2214554"/>
              <a:ext cx="1493832" cy="1571636"/>
            </a:xfrm>
            <a:prstGeom prst="rect">
              <a:avLst/>
            </a:prstGeom>
            <a:noFill/>
            <a:ln w="9525">
              <a:noFill/>
              <a:miter lim="800000"/>
              <a:headEnd/>
              <a:tailEnd/>
            </a:ln>
            <a:effectLst/>
          </p:spPr>
        </p:pic>
        <p:pic>
          <p:nvPicPr>
            <p:cNvPr id="100" name="Picture 5"/>
            <p:cNvPicPr>
              <a:picLocks noChangeAspect="1" noChangeArrowheads="1"/>
            </p:cNvPicPr>
            <p:nvPr/>
          </p:nvPicPr>
          <p:blipFill>
            <a:blip r:embed="rId5" cstate="print"/>
            <a:srcRect/>
            <a:stretch>
              <a:fillRect/>
            </a:stretch>
          </p:blipFill>
          <p:spPr bwMode="auto">
            <a:xfrm>
              <a:off x="1428728" y="3786190"/>
              <a:ext cx="1500198" cy="455987"/>
            </a:xfrm>
            <a:prstGeom prst="rect">
              <a:avLst/>
            </a:prstGeom>
            <a:noFill/>
            <a:ln w="9525">
              <a:noFill/>
              <a:miter lim="800000"/>
              <a:headEnd/>
              <a:tailEnd/>
            </a:ln>
            <a:effectLst/>
          </p:spPr>
        </p:pic>
        <p:sp>
          <p:nvSpPr>
            <p:cNvPr id="101" name="TextBox 100"/>
            <p:cNvSpPr txBox="1"/>
            <p:nvPr/>
          </p:nvSpPr>
          <p:spPr>
            <a:xfrm>
              <a:off x="142872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102" name="组合 101"/>
          <p:cNvGrpSpPr/>
          <p:nvPr/>
        </p:nvGrpSpPr>
        <p:grpSpPr>
          <a:xfrm>
            <a:off x="1500166" y="4071942"/>
            <a:ext cx="1500198" cy="2027623"/>
            <a:chOff x="1428728" y="2214554"/>
            <a:chExt cx="1500198" cy="2027623"/>
          </a:xfrm>
        </p:grpSpPr>
        <p:pic>
          <p:nvPicPr>
            <p:cNvPr id="103" name="Picture 4"/>
            <p:cNvPicPr>
              <a:picLocks noChangeAspect="1" noChangeArrowheads="1"/>
            </p:cNvPicPr>
            <p:nvPr/>
          </p:nvPicPr>
          <p:blipFill>
            <a:blip r:embed="rId4" cstate="print"/>
            <a:srcRect/>
            <a:stretch>
              <a:fillRect/>
            </a:stretch>
          </p:blipFill>
          <p:spPr bwMode="auto">
            <a:xfrm>
              <a:off x="1428728" y="2214554"/>
              <a:ext cx="1493832" cy="1571636"/>
            </a:xfrm>
            <a:prstGeom prst="rect">
              <a:avLst/>
            </a:prstGeom>
            <a:noFill/>
            <a:ln w="9525">
              <a:noFill/>
              <a:miter lim="800000"/>
              <a:headEnd/>
              <a:tailEnd/>
            </a:ln>
            <a:effectLst/>
          </p:spPr>
        </p:pic>
        <p:pic>
          <p:nvPicPr>
            <p:cNvPr id="104" name="Picture 5"/>
            <p:cNvPicPr>
              <a:picLocks noChangeAspect="1" noChangeArrowheads="1"/>
            </p:cNvPicPr>
            <p:nvPr/>
          </p:nvPicPr>
          <p:blipFill>
            <a:blip r:embed="rId5" cstate="print"/>
            <a:srcRect/>
            <a:stretch>
              <a:fillRect/>
            </a:stretch>
          </p:blipFill>
          <p:spPr bwMode="auto">
            <a:xfrm>
              <a:off x="1428728" y="3786190"/>
              <a:ext cx="1500198" cy="455987"/>
            </a:xfrm>
            <a:prstGeom prst="rect">
              <a:avLst/>
            </a:prstGeom>
            <a:noFill/>
            <a:ln w="9525">
              <a:noFill/>
              <a:miter lim="800000"/>
              <a:headEnd/>
              <a:tailEnd/>
            </a:ln>
            <a:effectLst/>
          </p:spPr>
        </p:pic>
        <p:sp>
          <p:nvSpPr>
            <p:cNvPr id="105" name="TextBox 104"/>
            <p:cNvSpPr txBox="1"/>
            <p:nvPr/>
          </p:nvSpPr>
          <p:spPr>
            <a:xfrm>
              <a:off x="142872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106" name="组合 105"/>
          <p:cNvGrpSpPr/>
          <p:nvPr/>
        </p:nvGrpSpPr>
        <p:grpSpPr>
          <a:xfrm>
            <a:off x="3214678" y="4071942"/>
            <a:ext cx="1500198" cy="2027623"/>
            <a:chOff x="1428728" y="2214554"/>
            <a:chExt cx="1500198" cy="2027623"/>
          </a:xfrm>
        </p:grpSpPr>
        <p:pic>
          <p:nvPicPr>
            <p:cNvPr id="107" name="Picture 4"/>
            <p:cNvPicPr>
              <a:picLocks noChangeAspect="1" noChangeArrowheads="1"/>
            </p:cNvPicPr>
            <p:nvPr/>
          </p:nvPicPr>
          <p:blipFill>
            <a:blip r:embed="rId4" cstate="print"/>
            <a:srcRect/>
            <a:stretch>
              <a:fillRect/>
            </a:stretch>
          </p:blipFill>
          <p:spPr bwMode="auto">
            <a:xfrm>
              <a:off x="1428728" y="2214554"/>
              <a:ext cx="1493832" cy="1571636"/>
            </a:xfrm>
            <a:prstGeom prst="rect">
              <a:avLst/>
            </a:prstGeom>
            <a:noFill/>
            <a:ln w="9525">
              <a:noFill/>
              <a:miter lim="800000"/>
              <a:headEnd/>
              <a:tailEnd/>
            </a:ln>
            <a:effectLst/>
          </p:spPr>
        </p:pic>
        <p:pic>
          <p:nvPicPr>
            <p:cNvPr id="108" name="Picture 5"/>
            <p:cNvPicPr>
              <a:picLocks noChangeAspect="1" noChangeArrowheads="1"/>
            </p:cNvPicPr>
            <p:nvPr/>
          </p:nvPicPr>
          <p:blipFill>
            <a:blip r:embed="rId5" cstate="print"/>
            <a:srcRect/>
            <a:stretch>
              <a:fillRect/>
            </a:stretch>
          </p:blipFill>
          <p:spPr bwMode="auto">
            <a:xfrm>
              <a:off x="1428728" y="3786190"/>
              <a:ext cx="1500198" cy="455987"/>
            </a:xfrm>
            <a:prstGeom prst="rect">
              <a:avLst/>
            </a:prstGeom>
            <a:noFill/>
            <a:ln w="9525">
              <a:noFill/>
              <a:miter lim="800000"/>
              <a:headEnd/>
              <a:tailEnd/>
            </a:ln>
            <a:effectLst/>
          </p:spPr>
        </p:pic>
        <p:sp>
          <p:nvSpPr>
            <p:cNvPr id="109" name="TextBox 108"/>
            <p:cNvSpPr txBox="1"/>
            <p:nvPr/>
          </p:nvSpPr>
          <p:spPr>
            <a:xfrm>
              <a:off x="142872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110" name="组合 109"/>
          <p:cNvGrpSpPr/>
          <p:nvPr/>
        </p:nvGrpSpPr>
        <p:grpSpPr>
          <a:xfrm>
            <a:off x="5072066" y="4071942"/>
            <a:ext cx="1500198" cy="2027623"/>
            <a:chOff x="1428728" y="2214554"/>
            <a:chExt cx="1500198" cy="2027623"/>
          </a:xfrm>
        </p:grpSpPr>
        <p:pic>
          <p:nvPicPr>
            <p:cNvPr id="111" name="Picture 4"/>
            <p:cNvPicPr>
              <a:picLocks noChangeAspect="1" noChangeArrowheads="1"/>
            </p:cNvPicPr>
            <p:nvPr/>
          </p:nvPicPr>
          <p:blipFill>
            <a:blip r:embed="rId4" cstate="print"/>
            <a:srcRect/>
            <a:stretch>
              <a:fillRect/>
            </a:stretch>
          </p:blipFill>
          <p:spPr bwMode="auto">
            <a:xfrm>
              <a:off x="1428728" y="2214554"/>
              <a:ext cx="1493832" cy="1571636"/>
            </a:xfrm>
            <a:prstGeom prst="rect">
              <a:avLst/>
            </a:prstGeom>
            <a:noFill/>
            <a:ln w="9525">
              <a:noFill/>
              <a:miter lim="800000"/>
              <a:headEnd/>
              <a:tailEnd/>
            </a:ln>
            <a:effectLst/>
          </p:spPr>
        </p:pic>
        <p:pic>
          <p:nvPicPr>
            <p:cNvPr id="112" name="Picture 5"/>
            <p:cNvPicPr>
              <a:picLocks noChangeAspect="1" noChangeArrowheads="1"/>
            </p:cNvPicPr>
            <p:nvPr/>
          </p:nvPicPr>
          <p:blipFill>
            <a:blip r:embed="rId5" cstate="print"/>
            <a:srcRect/>
            <a:stretch>
              <a:fillRect/>
            </a:stretch>
          </p:blipFill>
          <p:spPr bwMode="auto">
            <a:xfrm>
              <a:off x="1428728" y="3786190"/>
              <a:ext cx="1500198" cy="455987"/>
            </a:xfrm>
            <a:prstGeom prst="rect">
              <a:avLst/>
            </a:prstGeom>
            <a:noFill/>
            <a:ln w="9525">
              <a:noFill/>
              <a:miter lim="800000"/>
              <a:headEnd/>
              <a:tailEnd/>
            </a:ln>
            <a:effectLst/>
          </p:spPr>
        </p:pic>
        <p:sp>
          <p:nvSpPr>
            <p:cNvPr id="113" name="TextBox 112"/>
            <p:cNvSpPr txBox="1"/>
            <p:nvPr/>
          </p:nvSpPr>
          <p:spPr>
            <a:xfrm>
              <a:off x="142872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114" name="组合 113"/>
          <p:cNvGrpSpPr/>
          <p:nvPr/>
        </p:nvGrpSpPr>
        <p:grpSpPr>
          <a:xfrm>
            <a:off x="6786578" y="4071942"/>
            <a:ext cx="1500198" cy="2027623"/>
            <a:chOff x="1428728" y="2214554"/>
            <a:chExt cx="1500198" cy="2027623"/>
          </a:xfrm>
        </p:grpSpPr>
        <p:pic>
          <p:nvPicPr>
            <p:cNvPr id="115" name="Picture 4"/>
            <p:cNvPicPr>
              <a:picLocks noChangeAspect="1" noChangeArrowheads="1"/>
            </p:cNvPicPr>
            <p:nvPr/>
          </p:nvPicPr>
          <p:blipFill>
            <a:blip r:embed="rId4" cstate="print"/>
            <a:srcRect/>
            <a:stretch>
              <a:fillRect/>
            </a:stretch>
          </p:blipFill>
          <p:spPr bwMode="auto">
            <a:xfrm>
              <a:off x="1428728" y="2214554"/>
              <a:ext cx="1493832" cy="1571636"/>
            </a:xfrm>
            <a:prstGeom prst="rect">
              <a:avLst/>
            </a:prstGeom>
            <a:noFill/>
            <a:ln w="9525">
              <a:noFill/>
              <a:miter lim="800000"/>
              <a:headEnd/>
              <a:tailEnd/>
            </a:ln>
            <a:effectLst/>
          </p:spPr>
        </p:pic>
        <p:pic>
          <p:nvPicPr>
            <p:cNvPr id="116" name="Picture 5"/>
            <p:cNvPicPr>
              <a:picLocks noChangeAspect="1" noChangeArrowheads="1"/>
            </p:cNvPicPr>
            <p:nvPr/>
          </p:nvPicPr>
          <p:blipFill>
            <a:blip r:embed="rId5" cstate="print"/>
            <a:srcRect/>
            <a:stretch>
              <a:fillRect/>
            </a:stretch>
          </p:blipFill>
          <p:spPr bwMode="auto">
            <a:xfrm>
              <a:off x="1428728" y="3786190"/>
              <a:ext cx="1500198" cy="455987"/>
            </a:xfrm>
            <a:prstGeom prst="rect">
              <a:avLst/>
            </a:prstGeom>
            <a:noFill/>
            <a:ln w="9525">
              <a:noFill/>
              <a:miter lim="800000"/>
              <a:headEnd/>
              <a:tailEnd/>
            </a:ln>
            <a:effectLst/>
          </p:spPr>
        </p:pic>
        <p:sp>
          <p:nvSpPr>
            <p:cNvPr id="117" name="TextBox 116"/>
            <p:cNvSpPr txBox="1"/>
            <p:nvPr/>
          </p:nvSpPr>
          <p:spPr>
            <a:xfrm>
              <a:off x="142872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50" name="组合 49"/>
          <p:cNvGrpSpPr/>
          <p:nvPr/>
        </p:nvGrpSpPr>
        <p:grpSpPr>
          <a:xfrm>
            <a:off x="357158" y="785794"/>
            <a:ext cx="8501122" cy="785818"/>
            <a:chOff x="357158" y="785794"/>
            <a:chExt cx="8501122" cy="785818"/>
          </a:xfrm>
        </p:grpSpPr>
        <p:pic>
          <p:nvPicPr>
            <p:cNvPr id="51" name="Picture 2"/>
            <p:cNvPicPr>
              <a:picLocks noChangeAspect="1" noChangeArrowheads="1"/>
            </p:cNvPicPr>
            <p:nvPr/>
          </p:nvPicPr>
          <p:blipFill>
            <a:blip r:embed="rId6" cstate="print"/>
            <a:srcRect/>
            <a:stretch>
              <a:fillRect/>
            </a:stretch>
          </p:blipFill>
          <p:spPr bwMode="auto">
            <a:xfrm>
              <a:off x="2133140" y="785794"/>
              <a:ext cx="6725140" cy="571504"/>
            </a:xfrm>
            <a:prstGeom prst="rect">
              <a:avLst/>
            </a:prstGeom>
            <a:noFill/>
            <a:ln w="9525">
              <a:noFill/>
              <a:miter lim="800000"/>
              <a:headEnd/>
              <a:tailEnd/>
            </a:ln>
            <a:effectLst/>
          </p:spPr>
        </p:pic>
        <p:pic>
          <p:nvPicPr>
            <p:cNvPr id="52" name="Picture 2"/>
            <p:cNvPicPr>
              <a:picLocks noChangeAspect="1" noChangeArrowheads="1"/>
            </p:cNvPicPr>
            <p:nvPr/>
          </p:nvPicPr>
          <p:blipFill>
            <a:blip r:embed="rId7" cstate="print"/>
            <a:srcRect/>
            <a:stretch>
              <a:fillRect/>
            </a:stretch>
          </p:blipFill>
          <p:spPr bwMode="auto">
            <a:xfrm>
              <a:off x="357158" y="785794"/>
              <a:ext cx="2990850" cy="785818"/>
            </a:xfrm>
            <a:prstGeom prst="rect">
              <a:avLst/>
            </a:prstGeom>
            <a:noFill/>
            <a:ln w="9525">
              <a:noFill/>
              <a:miter lim="800000"/>
              <a:headEnd/>
              <a:tailEnd/>
            </a:ln>
            <a:effectLst/>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1178528" cy="369332"/>
          </a:xfrm>
          <a:prstGeom prst="rect">
            <a:avLst/>
          </a:prstGeom>
          <a:noFill/>
        </p:spPr>
        <p:txBody>
          <a:bodyPr wrap="none" rtlCol="0">
            <a:spAutoFit/>
          </a:bodyPr>
          <a:lstStyle/>
          <a:p>
            <a:r>
              <a:rPr lang="zh-CN" altLang="en-US" dirty="0" smtClean="0"/>
              <a:t>商店</a:t>
            </a:r>
            <a:r>
              <a:rPr lang="en-US" altLang="zh-CN" dirty="0" smtClean="0"/>
              <a:t>-</a:t>
            </a:r>
            <a:r>
              <a:rPr lang="zh-CN" altLang="en-US" dirty="0" smtClean="0"/>
              <a:t>钻石</a:t>
            </a:r>
            <a:endParaRPr lang="zh-CN" altLang="en-US" dirty="0"/>
          </a:p>
        </p:txBody>
      </p:sp>
      <p:pic>
        <p:nvPicPr>
          <p:cNvPr id="1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14" name="矩形 13"/>
          <p:cNvSpPr/>
          <p:nvPr/>
        </p:nvSpPr>
        <p:spPr>
          <a:xfrm>
            <a:off x="1357290" y="1500174"/>
            <a:ext cx="7215238" cy="464347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zh-CN" altLang="en-US" sz="1200" dirty="0">
              <a:solidFill>
                <a:srgbClr val="FFC000"/>
              </a:solidFill>
            </a:endParaRPr>
          </a:p>
        </p:txBody>
      </p:sp>
      <p:sp>
        <p:nvSpPr>
          <p:cNvPr id="53" name="矩形 52"/>
          <p:cNvSpPr/>
          <p:nvPr/>
        </p:nvSpPr>
        <p:spPr>
          <a:xfrm>
            <a:off x="571472" y="1500174"/>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皮肤</a:t>
            </a:r>
            <a:endParaRPr lang="zh-CN" altLang="en-US" dirty="0"/>
          </a:p>
        </p:txBody>
      </p:sp>
      <p:sp>
        <p:nvSpPr>
          <p:cNvPr id="55" name="矩形 54"/>
          <p:cNvSpPr/>
          <p:nvPr/>
        </p:nvSpPr>
        <p:spPr>
          <a:xfrm>
            <a:off x="571472" y="2500306"/>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头像</a:t>
            </a:r>
            <a:endParaRPr lang="zh-CN" altLang="en-US" dirty="0"/>
          </a:p>
        </p:txBody>
      </p:sp>
      <p:pic>
        <p:nvPicPr>
          <p:cNvPr id="71" name="Picture 4"/>
          <p:cNvPicPr>
            <a:picLocks noChangeAspect="1" noChangeArrowheads="1"/>
          </p:cNvPicPr>
          <p:nvPr/>
        </p:nvPicPr>
        <p:blipFill>
          <a:blip r:embed="rId3" cstate="print"/>
          <a:srcRect/>
          <a:stretch>
            <a:fillRect/>
          </a:stretch>
        </p:blipFill>
        <p:spPr bwMode="auto">
          <a:xfrm>
            <a:off x="785786" y="2643182"/>
            <a:ext cx="285752" cy="298290"/>
          </a:xfrm>
          <a:prstGeom prst="rect">
            <a:avLst/>
          </a:prstGeom>
          <a:noFill/>
          <a:ln w="9525">
            <a:noFill/>
            <a:miter lim="800000"/>
            <a:headEnd/>
            <a:tailEnd/>
          </a:ln>
          <a:effectLst/>
        </p:spPr>
      </p:pic>
      <p:pic>
        <p:nvPicPr>
          <p:cNvPr id="73" name="Picture 4"/>
          <p:cNvPicPr>
            <a:picLocks noChangeAspect="1" noChangeArrowheads="1"/>
          </p:cNvPicPr>
          <p:nvPr/>
        </p:nvPicPr>
        <p:blipFill>
          <a:blip r:embed="rId3" cstate="print"/>
          <a:srcRect/>
          <a:stretch>
            <a:fillRect/>
          </a:stretch>
        </p:blipFill>
        <p:spPr bwMode="auto">
          <a:xfrm>
            <a:off x="785786" y="1643050"/>
            <a:ext cx="285752" cy="298290"/>
          </a:xfrm>
          <a:prstGeom prst="rect">
            <a:avLst/>
          </a:prstGeom>
          <a:noFill/>
          <a:ln w="9525">
            <a:noFill/>
            <a:miter lim="800000"/>
            <a:headEnd/>
            <a:tailEnd/>
          </a:ln>
          <a:effectLst/>
        </p:spPr>
      </p:pic>
      <p:pic>
        <p:nvPicPr>
          <p:cNvPr id="29698" name="Picture 2"/>
          <p:cNvPicPr>
            <a:picLocks noChangeAspect="1" noChangeArrowheads="1"/>
          </p:cNvPicPr>
          <p:nvPr/>
        </p:nvPicPr>
        <p:blipFill>
          <a:blip r:embed="rId4" cstate="print"/>
          <a:srcRect/>
          <a:stretch>
            <a:fillRect/>
          </a:stretch>
        </p:blipFill>
        <p:spPr bwMode="auto">
          <a:xfrm>
            <a:off x="1357290" y="1571612"/>
            <a:ext cx="7215238" cy="4500594"/>
          </a:xfrm>
          <a:prstGeom prst="rect">
            <a:avLst/>
          </a:prstGeom>
          <a:noFill/>
          <a:ln w="9525">
            <a:noFill/>
            <a:miter lim="800000"/>
            <a:headEnd/>
            <a:tailEnd/>
          </a:ln>
          <a:effectLst/>
        </p:spPr>
      </p:pic>
      <p:sp>
        <p:nvSpPr>
          <p:cNvPr id="12" name="矩形 11"/>
          <p:cNvSpPr/>
          <p:nvPr/>
        </p:nvSpPr>
        <p:spPr>
          <a:xfrm>
            <a:off x="571472" y="3500438"/>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钻石</a:t>
            </a:r>
            <a:endParaRPr lang="zh-CN" altLang="en-US" dirty="0"/>
          </a:p>
        </p:txBody>
      </p:sp>
      <p:pic>
        <p:nvPicPr>
          <p:cNvPr id="16" name="Picture 4"/>
          <p:cNvPicPr>
            <a:picLocks noChangeAspect="1" noChangeArrowheads="1"/>
          </p:cNvPicPr>
          <p:nvPr/>
        </p:nvPicPr>
        <p:blipFill>
          <a:blip r:embed="rId3" cstate="print"/>
          <a:srcRect/>
          <a:stretch>
            <a:fillRect/>
          </a:stretch>
        </p:blipFill>
        <p:spPr bwMode="auto">
          <a:xfrm>
            <a:off x="785786" y="3643314"/>
            <a:ext cx="285752" cy="298290"/>
          </a:xfrm>
          <a:prstGeom prst="rect">
            <a:avLst/>
          </a:prstGeom>
          <a:noFill/>
          <a:ln w="9525">
            <a:noFill/>
            <a:miter lim="800000"/>
            <a:headEnd/>
            <a:tailEnd/>
          </a:ln>
          <a:effectLst/>
        </p:spPr>
      </p:pic>
      <p:grpSp>
        <p:nvGrpSpPr>
          <p:cNvPr id="17" name="组合 16"/>
          <p:cNvGrpSpPr/>
          <p:nvPr/>
        </p:nvGrpSpPr>
        <p:grpSpPr>
          <a:xfrm>
            <a:off x="357158" y="785794"/>
            <a:ext cx="8501122" cy="785818"/>
            <a:chOff x="357158" y="785794"/>
            <a:chExt cx="8501122" cy="785818"/>
          </a:xfrm>
        </p:grpSpPr>
        <p:pic>
          <p:nvPicPr>
            <p:cNvPr id="18" name="Picture 2"/>
            <p:cNvPicPr>
              <a:picLocks noChangeAspect="1" noChangeArrowheads="1"/>
            </p:cNvPicPr>
            <p:nvPr/>
          </p:nvPicPr>
          <p:blipFill>
            <a:blip r:embed="rId5" cstate="print"/>
            <a:srcRect/>
            <a:stretch>
              <a:fillRect/>
            </a:stretch>
          </p:blipFill>
          <p:spPr bwMode="auto">
            <a:xfrm>
              <a:off x="2133140" y="785794"/>
              <a:ext cx="6725140" cy="571504"/>
            </a:xfrm>
            <a:prstGeom prst="rect">
              <a:avLst/>
            </a:prstGeom>
            <a:noFill/>
            <a:ln w="9525">
              <a:noFill/>
              <a:miter lim="800000"/>
              <a:headEnd/>
              <a:tailEnd/>
            </a:ln>
            <a:effectLst/>
          </p:spPr>
        </p:pic>
        <p:pic>
          <p:nvPicPr>
            <p:cNvPr id="19" name="Picture 2"/>
            <p:cNvPicPr>
              <a:picLocks noChangeAspect="1" noChangeArrowheads="1"/>
            </p:cNvPicPr>
            <p:nvPr/>
          </p:nvPicPr>
          <p:blipFill>
            <a:blip r:embed="rId6" cstate="print"/>
            <a:srcRect/>
            <a:stretch>
              <a:fillRect/>
            </a:stretch>
          </p:blipFill>
          <p:spPr bwMode="auto">
            <a:xfrm>
              <a:off x="357158" y="785794"/>
              <a:ext cx="2990850" cy="785818"/>
            </a:xfrm>
            <a:prstGeom prst="rect">
              <a:avLst/>
            </a:prstGeom>
            <a:noFill/>
            <a:ln w="9525">
              <a:noFill/>
              <a:miter lim="800000"/>
              <a:headEnd/>
              <a:tailEnd/>
            </a:ln>
            <a:effectLst/>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646331" cy="369332"/>
          </a:xfrm>
          <a:prstGeom prst="rect">
            <a:avLst/>
          </a:prstGeom>
          <a:noFill/>
        </p:spPr>
        <p:txBody>
          <a:bodyPr wrap="none" rtlCol="0">
            <a:spAutoFit/>
          </a:bodyPr>
          <a:lstStyle/>
          <a:p>
            <a:r>
              <a:rPr lang="zh-CN" altLang="en-US" dirty="0" smtClean="0"/>
              <a:t>账号</a:t>
            </a:r>
            <a:endParaRPr lang="zh-CN" altLang="en-US" dirty="0"/>
          </a:p>
        </p:txBody>
      </p:sp>
      <p:pic>
        <p:nvPicPr>
          <p:cNvPr id="2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24" name="矩形 23"/>
          <p:cNvSpPr/>
          <p:nvPr/>
        </p:nvSpPr>
        <p:spPr>
          <a:xfrm>
            <a:off x="1285852" y="1714488"/>
            <a:ext cx="6858048" cy="4357718"/>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zh-CN" altLang="en-US" dirty="0" smtClean="0"/>
              <a:t>账号</a:t>
            </a:r>
            <a:endParaRPr lang="zh-CN" altLang="en-US" dirty="0"/>
          </a:p>
        </p:txBody>
      </p:sp>
      <p:pic>
        <p:nvPicPr>
          <p:cNvPr id="14338" name="Picture 2"/>
          <p:cNvPicPr>
            <a:picLocks noChangeAspect="1" noChangeArrowheads="1"/>
          </p:cNvPicPr>
          <p:nvPr/>
        </p:nvPicPr>
        <p:blipFill>
          <a:blip r:embed="rId3" cstate="print"/>
          <a:srcRect/>
          <a:stretch>
            <a:fillRect/>
          </a:stretch>
        </p:blipFill>
        <p:spPr bwMode="auto">
          <a:xfrm>
            <a:off x="2285984" y="2571744"/>
            <a:ext cx="1071570" cy="949801"/>
          </a:xfrm>
          <a:prstGeom prst="rect">
            <a:avLst/>
          </a:prstGeom>
          <a:noFill/>
          <a:ln w="9525">
            <a:noFill/>
            <a:miter lim="800000"/>
            <a:headEnd/>
            <a:tailEnd/>
          </a:ln>
          <a:effectLst/>
        </p:spPr>
      </p:pic>
      <p:sp>
        <p:nvSpPr>
          <p:cNvPr id="25" name="TextBox 24"/>
          <p:cNvSpPr txBox="1"/>
          <p:nvPr/>
        </p:nvSpPr>
        <p:spPr>
          <a:xfrm>
            <a:off x="1928794" y="3786190"/>
            <a:ext cx="1816523" cy="369332"/>
          </a:xfrm>
          <a:prstGeom prst="rect">
            <a:avLst/>
          </a:prstGeom>
          <a:noFill/>
        </p:spPr>
        <p:txBody>
          <a:bodyPr wrap="none" rtlCol="0">
            <a:spAutoFit/>
          </a:bodyPr>
          <a:lstStyle/>
          <a:p>
            <a:r>
              <a:rPr lang="zh-CN" altLang="en-US" dirty="0" smtClean="0"/>
              <a:t>游客</a:t>
            </a:r>
            <a:r>
              <a:rPr lang="en-US" altLang="zh-CN" dirty="0" smtClean="0"/>
              <a:t>1542158584</a:t>
            </a:r>
            <a:endParaRPr lang="zh-CN" altLang="en-US" dirty="0"/>
          </a:p>
        </p:txBody>
      </p:sp>
      <p:cxnSp>
        <p:nvCxnSpPr>
          <p:cNvPr id="27" name="直接连接符 26"/>
          <p:cNvCxnSpPr/>
          <p:nvPr/>
        </p:nvCxnSpPr>
        <p:spPr>
          <a:xfrm rot="5400000">
            <a:off x="2786844" y="3999710"/>
            <a:ext cx="328614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86314" y="3143248"/>
            <a:ext cx="3143272" cy="1169551"/>
          </a:xfrm>
          <a:prstGeom prst="rect">
            <a:avLst/>
          </a:prstGeom>
          <a:noFill/>
        </p:spPr>
        <p:txBody>
          <a:bodyPr wrap="square" rtlCol="0">
            <a:spAutoFit/>
          </a:bodyPr>
          <a:lstStyle/>
          <a:p>
            <a:r>
              <a:rPr lang="zh-CN" altLang="en-US" sz="1400" dirty="0" smtClean="0"/>
              <a:t>游客模式下的数据有丢失，被盗风险，为了保障你的虚拟财产安全，以及获得更完美的游戏体验，请及时注册成为正式用户。注册成功后可获得</a:t>
            </a:r>
            <a:r>
              <a:rPr lang="en-US" altLang="zh-CN" sz="1400" dirty="0" smtClean="0"/>
              <a:t>50</a:t>
            </a:r>
            <a:r>
              <a:rPr lang="zh-CN" altLang="en-US" sz="1400" dirty="0" smtClean="0"/>
              <a:t>个钻石</a:t>
            </a:r>
            <a:endParaRPr lang="zh-CN" altLang="en-US" sz="1400" dirty="0"/>
          </a:p>
        </p:txBody>
      </p:sp>
      <p:sp>
        <p:nvSpPr>
          <p:cNvPr id="35" name="矩形 34"/>
          <p:cNvSpPr/>
          <p:nvPr/>
        </p:nvSpPr>
        <p:spPr>
          <a:xfrm>
            <a:off x="5429256" y="4714884"/>
            <a:ext cx="185738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注册账号</a:t>
            </a:r>
            <a:endParaRPr lang="zh-CN" altLang="en-US" dirty="0"/>
          </a:p>
        </p:txBody>
      </p:sp>
      <p:sp>
        <p:nvSpPr>
          <p:cNvPr id="36" name="TextBox 35"/>
          <p:cNvSpPr txBox="1"/>
          <p:nvPr/>
        </p:nvSpPr>
        <p:spPr>
          <a:xfrm>
            <a:off x="7786710" y="1714488"/>
            <a:ext cx="304892" cy="369332"/>
          </a:xfrm>
          <a:prstGeom prst="rect">
            <a:avLst/>
          </a:prstGeom>
          <a:noFill/>
        </p:spPr>
        <p:txBody>
          <a:bodyPr wrap="none" rtlCol="0">
            <a:spAutoFit/>
          </a:bodyPr>
          <a:lstStyle/>
          <a:p>
            <a:r>
              <a:rPr lang="en-US" altLang="zh-CN" dirty="0" smtClean="0"/>
              <a:t>X</a:t>
            </a:r>
            <a:endParaRPr lang="zh-CN" altLang="en-US" dirty="0"/>
          </a:p>
        </p:txBody>
      </p:sp>
      <p:sp>
        <p:nvSpPr>
          <p:cNvPr id="38" name="TextBox 37"/>
          <p:cNvSpPr txBox="1"/>
          <p:nvPr/>
        </p:nvSpPr>
        <p:spPr>
          <a:xfrm>
            <a:off x="5286380" y="2428868"/>
            <a:ext cx="2031325" cy="369332"/>
          </a:xfrm>
          <a:prstGeom prst="rect">
            <a:avLst/>
          </a:prstGeom>
          <a:noFill/>
        </p:spPr>
        <p:txBody>
          <a:bodyPr wrap="none" rtlCol="0">
            <a:spAutoFit/>
          </a:bodyPr>
          <a:lstStyle/>
          <a:p>
            <a:r>
              <a:rPr lang="zh-CN" altLang="en-US" dirty="0" smtClean="0"/>
              <a:t>注册成为正式用户</a:t>
            </a:r>
            <a:endParaRPr lang="zh-CN" altLang="en-US" dirty="0"/>
          </a:p>
        </p:txBody>
      </p:sp>
      <p:sp>
        <p:nvSpPr>
          <p:cNvPr id="39" name="矩形 38"/>
          <p:cNvSpPr/>
          <p:nvPr/>
        </p:nvSpPr>
        <p:spPr>
          <a:xfrm>
            <a:off x="1928794" y="4714884"/>
            <a:ext cx="185738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切换账号</a:t>
            </a:r>
            <a:endParaRPr lang="zh-CN" altLang="en-US" dirty="0"/>
          </a:p>
        </p:txBody>
      </p:sp>
      <p:grpSp>
        <p:nvGrpSpPr>
          <p:cNvPr id="15" name="组合 14"/>
          <p:cNvGrpSpPr/>
          <p:nvPr/>
        </p:nvGrpSpPr>
        <p:grpSpPr>
          <a:xfrm>
            <a:off x="357158" y="785794"/>
            <a:ext cx="8501122" cy="785818"/>
            <a:chOff x="357158" y="785794"/>
            <a:chExt cx="8501122" cy="785818"/>
          </a:xfrm>
        </p:grpSpPr>
        <p:pic>
          <p:nvPicPr>
            <p:cNvPr id="13" name="Picture 2"/>
            <p:cNvPicPr>
              <a:picLocks noChangeAspect="1" noChangeArrowheads="1"/>
            </p:cNvPicPr>
            <p:nvPr/>
          </p:nvPicPr>
          <p:blipFill>
            <a:blip r:embed="rId4" cstate="print"/>
            <a:srcRect/>
            <a:stretch>
              <a:fillRect/>
            </a:stretch>
          </p:blipFill>
          <p:spPr bwMode="auto">
            <a:xfrm>
              <a:off x="2133140" y="785794"/>
              <a:ext cx="6725140" cy="571504"/>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cstate="print"/>
            <a:srcRect/>
            <a:stretch>
              <a:fillRect/>
            </a:stretch>
          </p:blipFill>
          <p:spPr bwMode="auto">
            <a:xfrm>
              <a:off x="357158" y="785794"/>
              <a:ext cx="2990850" cy="785818"/>
            </a:xfrm>
            <a:prstGeom prst="rect">
              <a:avLst/>
            </a:prstGeom>
            <a:noFill/>
            <a:ln w="9525">
              <a:noFill/>
              <a:miter lim="800000"/>
              <a:headEnd/>
              <a:tailEnd/>
            </a:ln>
            <a:effectLst/>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646331" cy="369332"/>
          </a:xfrm>
          <a:prstGeom prst="rect">
            <a:avLst/>
          </a:prstGeom>
          <a:noFill/>
        </p:spPr>
        <p:txBody>
          <a:bodyPr wrap="none" rtlCol="0">
            <a:spAutoFit/>
          </a:bodyPr>
          <a:lstStyle/>
          <a:p>
            <a:r>
              <a:rPr lang="zh-CN" altLang="en-US" dirty="0" smtClean="0"/>
              <a:t>战斗</a:t>
            </a:r>
            <a:endParaRPr lang="zh-CN" altLang="en-US" dirty="0"/>
          </a:p>
        </p:txBody>
      </p:sp>
      <p:pic>
        <p:nvPicPr>
          <p:cNvPr id="13" name="Picture 4" descr="http://pic.qiantucdn.com/58pic/17/88/71/28y58PICzAd_1024.jpg"/>
          <p:cNvPicPr>
            <a:picLocks noChangeAspect="1" noChangeArrowheads="1"/>
          </p:cNvPicPr>
          <p:nvPr/>
        </p:nvPicPr>
        <p:blipFill>
          <a:blip r:embed="rId2" cstate="print"/>
          <a:srcRect/>
          <a:stretch>
            <a:fillRect/>
          </a:stretch>
        </p:blipFill>
        <p:spPr bwMode="auto">
          <a:xfrm>
            <a:off x="395536" y="764704"/>
            <a:ext cx="8490880" cy="5572140"/>
          </a:xfrm>
          <a:prstGeom prst="rect">
            <a:avLst/>
          </a:prstGeom>
          <a:noFill/>
        </p:spPr>
      </p:pic>
      <p:sp>
        <p:nvSpPr>
          <p:cNvPr id="17" name="矩形 16"/>
          <p:cNvSpPr/>
          <p:nvPr/>
        </p:nvSpPr>
        <p:spPr>
          <a:xfrm>
            <a:off x="4139952" y="764704"/>
            <a:ext cx="78581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15:00</a:t>
            </a:r>
            <a:endParaRPr lang="zh-CN" altLang="en-US" sz="1400" dirty="0"/>
          </a:p>
        </p:txBody>
      </p:sp>
      <p:sp>
        <p:nvSpPr>
          <p:cNvPr id="18" name="矩形 17"/>
          <p:cNvSpPr/>
          <p:nvPr/>
        </p:nvSpPr>
        <p:spPr>
          <a:xfrm>
            <a:off x="4932040" y="764704"/>
            <a:ext cx="396044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smtClean="0"/>
          </a:p>
          <a:p>
            <a:r>
              <a:rPr lang="zh-CN" altLang="en-US" sz="1400" dirty="0" smtClean="0"/>
              <a:t>击杀</a:t>
            </a:r>
            <a:r>
              <a:rPr lang="en-US" altLang="zh-CN" sz="1400" dirty="0" smtClean="0"/>
              <a:t>101    </a:t>
            </a:r>
            <a:r>
              <a:rPr lang="zh-CN" altLang="en-US" sz="1400" dirty="0" smtClean="0"/>
              <a:t>死亡 </a:t>
            </a:r>
            <a:r>
              <a:rPr lang="en-US" altLang="zh-CN" sz="1400" dirty="0" smtClean="0"/>
              <a:t>20    </a:t>
            </a:r>
            <a:r>
              <a:rPr lang="zh-CN" altLang="en-US" sz="1400" dirty="0" smtClean="0"/>
              <a:t>最高连杀</a:t>
            </a:r>
            <a:r>
              <a:rPr lang="en-US" altLang="zh-CN" sz="1400" dirty="0" smtClean="0"/>
              <a:t>6   </a:t>
            </a:r>
            <a:r>
              <a:rPr lang="zh-CN" altLang="en-US" sz="1400" dirty="0" smtClean="0"/>
              <a:t>得分：</a:t>
            </a:r>
            <a:r>
              <a:rPr lang="en-US" altLang="zh-CN" sz="1400" dirty="0" smtClean="0"/>
              <a:t>50000</a:t>
            </a:r>
            <a:endParaRPr lang="zh-CN" altLang="en-US" sz="1400" dirty="0" smtClean="0"/>
          </a:p>
          <a:p>
            <a:endParaRPr lang="zh-CN" altLang="en-US" sz="1400" dirty="0"/>
          </a:p>
        </p:txBody>
      </p:sp>
      <p:sp>
        <p:nvSpPr>
          <p:cNvPr id="23" name="椭圆 22"/>
          <p:cNvSpPr/>
          <p:nvPr/>
        </p:nvSpPr>
        <p:spPr>
          <a:xfrm>
            <a:off x="714348" y="4857760"/>
            <a:ext cx="1285884"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方向</a:t>
            </a:r>
            <a:endParaRPr lang="zh-CN" altLang="en-US" dirty="0"/>
          </a:p>
        </p:txBody>
      </p:sp>
      <p:sp>
        <p:nvSpPr>
          <p:cNvPr id="24" name="椭圆 23"/>
          <p:cNvSpPr/>
          <p:nvPr/>
        </p:nvSpPr>
        <p:spPr>
          <a:xfrm>
            <a:off x="7956376" y="5445224"/>
            <a:ext cx="781828" cy="781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攻击</a:t>
            </a:r>
            <a:endParaRPr lang="zh-CN" altLang="en-US" dirty="0"/>
          </a:p>
        </p:txBody>
      </p:sp>
      <p:sp>
        <p:nvSpPr>
          <p:cNvPr id="25" name="椭圆 24"/>
          <p:cNvSpPr/>
          <p:nvPr/>
        </p:nvSpPr>
        <p:spPr>
          <a:xfrm>
            <a:off x="7308304" y="4725144"/>
            <a:ext cx="720080" cy="698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召唤师技能</a:t>
            </a:r>
            <a:endParaRPr lang="en-US" altLang="zh-CN" sz="1200" dirty="0" smtClean="0"/>
          </a:p>
        </p:txBody>
      </p:sp>
      <p:sp>
        <p:nvSpPr>
          <p:cNvPr id="26" name="矩形 25"/>
          <p:cNvSpPr/>
          <p:nvPr/>
        </p:nvSpPr>
        <p:spPr>
          <a:xfrm>
            <a:off x="6660232" y="1285860"/>
            <a:ext cx="2232248" cy="1279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t>排行榜</a:t>
            </a:r>
            <a:endParaRPr lang="en-US" altLang="zh-CN" dirty="0" smtClean="0"/>
          </a:p>
          <a:p>
            <a:pPr marL="342900" indent="-342900">
              <a:buAutoNum type="arabicPlain"/>
            </a:pPr>
            <a:r>
              <a:rPr lang="zh-CN" altLang="en-US" sz="1200" dirty="0" smtClean="0"/>
              <a:t>人物名字八个大字  </a:t>
            </a:r>
            <a:r>
              <a:rPr lang="en-US" altLang="zh-CN" sz="1200" dirty="0" smtClean="0"/>
              <a:t>99999</a:t>
            </a:r>
            <a:r>
              <a:rPr lang="zh-CN" altLang="en-US" sz="1200" dirty="0" smtClean="0"/>
              <a:t>  </a:t>
            </a:r>
            <a:endParaRPr lang="en-US" altLang="zh-CN" sz="1200" dirty="0" smtClean="0"/>
          </a:p>
          <a:p>
            <a:pPr marL="342900" indent="-342900">
              <a:buFontTx/>
              <a:buAutoNum type="arabicPlain"/>
            </a:pPr>
            <a:r>
              <a:rPr lang="zh-CN" altLang="en-US" sz="1200" dirty="0" smtClean="0"/>
              <a:t>人物名字八个大字  </a:t>
            </a:r>
            <a:r>
              <a:rPr lang="en-US" altLang="zh-CN" sz="1200" dirty="0" smtClean="0"/>
              <a:t>99999</a:t>
            </a:r>
          </a:p>
          <a:p>
            <a:pPr marL="342900" indent="-342900">
              <a:buFontTx/>
              <a:buAutoNum type="arabicPlain"/>
            </a:pPr>
            <a:r>
              <a:rPr lang="zh-CN" altLang="en-US" sz="1200" dirty="0" smtClean="0"/>
              <a:t>人物名字八个大字  </a:t>
            </a:r>
            <a:r>
              <a:rPr lang="en-US" altLang="zh-CN" sz="1200" dirty="0" smtClean="0"/>
              <a:t>99999</a:t>
            </a:r>
          </a:p>
          <a:p>
            <a:pPr marL="342900" indent="-342900">
              <a:buFontTx/>
              <a:buAutoNum type="arabicPlain"/>
            </a:pPr>
            <a:r>
              <a:rPr lang="zh-CN" altLang="en-US" sz="1200" dirty="0" smtClean="0"/>
              <a:t>人物名字八个大字  </a:t>
            </a:r>
            <a:r>
              <a:rPr lang="en-US" altLang="zh-CN" sz="1200" dirty="0" smtClean="0"/>
              <a:t>99999</a:t>
            </a:r>
          </a:p>
          <a:p>
            <a:pPr marL="342900" indent="-342900">
              <a:buFontTx/>
              <a:buAutoNum type="arabicPlain"/>
            </a:pPr>
            <a:r>
              <a:rPr lang="zh-CN" altLang="en-US" sz="1200" dirty="0" smtClean="0"/>
              <a:t>人物名字八个大字  </a:t>
            </a:r>
            <a:r>
              <a:rPr lang="en-US" altLang="zh-CN" sz="1200" dirty="0" smtClean="0"/>
              <a:t>99999</a:t>
            </a:r>
          </a:p>
        </p:txBody>
      </p:sp>
      <p:sp>
        <p:nvSpPr>
          <p:cNvPr id="27" name="矩形 26"/>
          <p:cNvSpPr/>
          <p:nvPr/>
        </p:nvSpPr>
        <p:spPr>
          <a:xfrm>
            <a:off x="2714612" y="1714488"/>
            <a:ext cx="371477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XXXX</a:t>
            </a:r>
            <a:r>
              <a:rPr lang="zh-CN" altLang="en-US" sz="1600" dirty="0" smtClean="0"/>
              <a:t>击杀了</a:t>
            </a:r>
            <a:r>
              <a:rPr lang="en-US" altLang="zh-CN" sz="1600" dirty="0" smtClean="0"/>
              <a:t>XXXX</a:t>
            </a:r>
            <a:r>
              <a:rPr lang="zh-CN" altLang="en-US" sz="1600" dirty="0" smtClean="0"/>
              <a:t>，</a:t>
            </a:r>
            <a:r>
              <a:rPr lang="en-US" altLang="zh-CN" sz="1600" dirty="0" smtClean="0"/>
              <a:t>XXXX</a:t>
            </a:r>
            <a:r>
              <a:rPr lang="zh-CN" altLang="en-US" sz="1600" dirty="0" smtClean="0"/>
              <a:t>已经超神了</a:t>
            </a:r>
            <a:endParaRPr lang="zh-CN" altLang="en-US" sz="1600" dirty="0"/>
          </a:p>
        </p:txBody>
      </p:sp>
      <p:sp>
        <p:nvSpPr>
          <p:cNvPr id="12" name="椭圆 11"/>
          <p:cNvSpPr/>
          <p:nvPr/>
        </p:nvSpPr>
        <p:spPr>
          <a:xfrm>
            <a:off x="8028384" y="4293096"/>
            <a:ext cx="720080" cy="709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特殊雪球</a:t>
            </a:r>
            <a:endParaRPr lang="en-US" altLang="zh-CN" sz="1200" dirty="0" smtClean="0"/>
          </a:p>
        </p:txBody>
      </p:sp>
      <p:sp>
        <p:nvSpPr>
          <p:cNvPr id="14" name="矩形 13"/>
          <p:cNvSpPr/>
          <p:nvPr/>
        </p:nvSpPr>
        <p:spPr>
          <a:xfrm>
            <a:off x="6660232" y="2564904"/>
            <a:ext cx="22322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t>10     </a:t>
            </a:r>
            <a:r>
              <a:rPr lang="zh-CN" altLang="en-US" sz="1200" dirty="0" smtClean="0"/>
              <a:t>自己名字八个大字  </a:t>
            </a:r>
            <a:r>
              <a:rPr lang="en-US" altLang="zh-CN" sz="1200" dirty="0" smtClean="0"/>
              <a:t>99999</a:t>
            </a:r>
          </a:p>
        </p:txBody>
      </p:sp>
      <p:sp>
        <p:nvSpPr>
          <p:cNvPr id="15" name="矩形 14"/>
          <p:cNvSpPr/>
          <p:nvPr/>
        </p:nvSpPr>
        <p:spPr>
          <a:xfrm>
            <a:off x="395536" y="764704"/>
            <a:ext cx="1800200"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地图</a:t>
            </a:r>
            <a:endParaRPr lang="zh-CN" altLang="en-US" dirty="0"/>
          </a:p>
        </p:txBody>
      </p:sp>
      <p:sp>
        <p:nvSpPr>
          <p:cNvPr id="16" name="圆角矩形 15"/>
          <p:cNvSpPr/>
          <p:nvPr/>
        </p:nvSpPr>
        <p:spPr>
          <a:xfrm>
            <a:off x="8532440" y="764704"/>
            <a:ext cx="36004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II</a:t>
            </a:r>
            <a:endParaRPr lang="zh-CN" altLang="en-US" dirty="0"/>
          </a:p>
        </p:txBody>
      </p:sp>
      <p:sp>
        <p:nvSpPr>
          <p:cNvPr id="19" name="等腰三角形 18"/>
          <p:cNvSpPr/>
          <p:nvPr/>
        </p:nvSpPr>
        <p:spPr>
          <a:xfrm>
            <a:off x="6732240" y="1340768"/>
            <a:ext cx="144016" cy="14401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876256" y="5445224"/>
            <a:ext cx="720080" cy="709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主动技</a:t>
            </a:r>
            <a:endParaRPr lang="en-US" altLang="zh-CN" sz="1400" dirty="0" smtClean="0"/>
          </a:p>
        </p:txBody>
      </p:sp>
      <p:sp>
        <p:nvSpPr>
          <p:cNvPr id="21" name="矩形 20"/>
          <p:cNvSpPr/>
          <p:nvPr/>
        </p:nvSpPr>
        <p:spPr>
          <a:xfrm>
            <a:off x="3707904" y="580526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道具</a:t>
            </a:r>
            <a:endParaRPr lang="zh-CN" altLang="en-US" sz="1400" dirty="0"/>
          </a:p>
        </p:txBody>
      </p:sp>
      <p:sp>
        <p:nvSpPr>
          <p:cNvPr id="22" name="矩形 21"/>
          <p:cNvSpPr/>
          <p:nvPr/>
        </p:nvSpPr>
        <p:spPr>
          <a:xfrm>
            <a:off x="4283968" y="580526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道具</a:t>
            </a:r>
            <a:endParaRPr lang="zh-CN" altLang="en-US" sz="1400" dirty="0"/>
          </a:p>
        </p:txBody>
      </p:sp>
      <p:sp>
        <p:nvSpPr>
          <p:cNvPr id="28" name="矩形 27"/>
          <p:cNvSpPr/>
          <p:nvPr/>
        </p:nvSpPr>
        <p:spPr>
          <a:xfrm>
            <a:off x="4860032" y="5805264"/>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道具</a:t>
            </a:r>
            <a:endParaRPr lang="zh-CN" alt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646331" cy="369332"/>
          </a:xfrm>
          <a:prstGeom prst="rect">
            <a:avLst/>
          </a:prstGeom>
          <a:noFill/>
        </p:spPr>
        <p:txBody>
          <a:bodyPr wrap="none" rtlCol="0">
            <a:spAutoFit/>
          </a:bodyPr>
          <a:lstStyle/>
          <a:p>
            <a:r>
              <a:rPr lang="zh-CN" altLang="en-US" dirty="0" smtClean="0"/>
              <a:t>血条</a:t>
            </a:r>
            <a:endParaRPr lang="zh-CN" altLang="en-US" dirty="0"/>
          </a:p>
        </p:txBody>
      </p:sp>
      <p:pic>
        <p:nvPicPr>
          <p:cNvPr id="1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pic>
        <p:nvPicPr>
          <p:cNvPr id="12" name="Picture 2"/>
          <p:cNvPicPr>
            <a:picLocks noChangeAspect="1" noChangeArrowheads="1"/>
          </p:cNvPicPr>
          <p:nvPr/>
        </p:nvPicPr>
        <p:blipFill>
          <a:blip r:embed="rId3" cstate="print"/>
          <a:srcRect/>
          <a:stretch>
            <a:fillRect/>
          </a:stretch>
        </p:blipFill>
        <p:spPr bwMode="auto">
          <a:xfrm>
            <a:off x="3571868" y="2357430"/>
            <a:ext cx="2246737" cy="3714776"/>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cstate="print"/>
          <a:srcRect/>
          <a:stretch>
            <a:fillRect/>
          </a:stretch>
        </p:blipFill>
        <p:spPr bwMode="auto">
          <a:xfrm>
            <a:off x="3571867" y="1857364"/>
            <a:ext cx="2286017" cy="357190"/>
          </a:xfrm>
          <a:prstGeom prst="rect">
            <a:avLst/>
          </a:prstGeom>
          <a:noFill/>
          <a:ln w="9525">
            <a:noFill/>
            <a:miter lim="800000"/>
            <a:headEnd/>
            <a:tailEnd/>
          </a:ln>
          <a:effectLst/>
        </p:spPr>
      </p:pic>
      <p:sp>
        <p:nvSpPr>
          <p:cNvPr id="33" name="TextBox 32"/>
          <p:cNvSpPr txBox="1"/>
          <p:nvPr/>
        </p:nvSpPr>
        <p:spPr>
          <a:xfrm>
            <a:off x="4000496" y="1428736"/>
            <a:ext cx="1826141" cy="338554"/>
          </a:xfrm>
          <a:prstGeom prst="rect">
            <a:avLst/>
          </a:prstGeom>
          <a:noFill/>
        </p:spPr>
        <p:txBody>
          <a:bodyPr wrap="none" rtlCol="0">
            <a:spAutoFit/>
          </a:bodyPr>
          <a:lstStyle/>
          <a:p>
            <a:r>
              <a:rPr lang="zh-CN" altLang="en-US" sz="1600" dirty="0" smtClean="0"/>
              <a:t>人物名字八个大字</a:t>
            </a:r>
            <a:endParaRPr lang="zh-CN" altLang="en-US" sz="1600" dirty="0"/>
          </a:p>
        </p:txBody>
      </p:sp>
      <p:pic>
        <p:nvPicPr>
          <p:cNvPr id="34" name="Picture 2" descr="http://h.hiphotos.baidu.com/zhidao/wh%3D450%2C600/sign=c43ba5c03912b31bc739c52db3281a4c/3ac79f3df8dcd1000d17c1a6728b4710b8122fa9.jpg"/>
          <p:cNvPicPr>
            <a:picLocks noChangeAspect="1" noChangeArrowheads="1"/>
          </p:cNvPicPr>
          <p:nvPr/>
        </p:nvPicPr>
        <p:blipFill>
          <a:blip r:embed="rId5" cstate="print"/>
          <a:srcRect/>
          <a:stretch>
            <a:fillRect/>
          </a:stretch>
        </p:blipFill>
        <p:spPr bwMode="auto">
          <a:xfrm>
            <a:off x="3571868" y="1500174"/>
            <a:ext cx="446487" cy="285752"/>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646331" cy="369332"/>
          </a:xfrm>
          <a:prstGeom prst="rect">
            <a:avLst/>
          </a:prstGeom>
          <a:noFill/>
        </p:spPr>
        <p:txBody>
          <a:bodyPr wrap="none" rtlCol="0">
            <a:spAutoFit/>
          </a:bodyPr>
          <a:lstStyle/>
          <a:p>
            <a:r>
              <a:rPr lang="zh-CN" altLang="en-US" dirty="0" smtClean="0"/>
              <a:t>死亡</a:t>
            </a:r>
            <a:endParaRPr lang="zh-CN" altLang="en-US" dirty="0"/>
          </a:p>
        </p:txBody>
      </p:sp>
      <p:pic>
        <p:nvPicPr>
          <p:cNvPr id="1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17" name="矩形 16"/>
          <p:cNvSpPr/>
          <p:nvPr/>
        </p:nvSpPr>
        <p:spPr>
          <a:xfrm>
            <a:off x="8072462" y="785794"/>
            <a:ext cx="78581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15:00</a:t>
            </a:r>
            <a:endParaRPr lang="zh-CN" altLang="en-US" sz="1400" dirty="0"/>
          </a:p>
        </p:txBody>
      </p:sp>
      <p:sp>
        <p:nvSpPr>
          <p:cNvPr id="18" name="矩形 17"/>
          <p:cNvSpPr/>
          <p:nvPr/>
        </p:nvSpPr>
        <p:spPr>
          <a:xfrm>
            <a:off x="5000628" y="785794"/>
            <a:ext cx="307183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击杀</a:t>
            </a:r>
            <a:r>
              <a:rPr lang="en-US" altLang="zh-CN" sz="1400" dirty="0" smtClean="0"/>
              <a:t>101    </a:t>
            </a:r>
            <a:r>
              <a:rPr lang="zh-CN" altLang="en-US" sz="1400" dirty="0" smtClean="0"/>
              <a:t>死亡 </a:t>
            </a:r>
            <a:r>
              <a:rPr lang="en-US" altLang="zh-CN" sz="1400" dirty="0" smtClean="0"/>
              <a:t>20    </a:t>
            </a:r>
            <a:r>
              <a:rPr lang="zh-CN" altLang="en-US" sz="1400" dirty="0" smtClean="0"/>
              <a:t>最高连杀</a:t>
            </a:r>
            <a:r>
              <a:rPr lang="en-US" altLang="zh-CN" sz="1400" dirty="0" smtClean="0"/>
              <a:t>6</a:t>
            </a:r>
            <a:endParaRPr lang="zh-CN" altLang="en-US" sz="1400" dirty="0"/>
          </a:p>
        </p:txBody>
      </p:sp>
      <p:sp>
        <p:nvSpPr>
          <p:cNvPr id="22" name="矩形 21"/>
          <p:cNvSpPr/>
          <p:nvPr/>
        </p:nvSpPr>
        <p:spPr>
          <a:xfrm>
            <a:off x="357158" y="785794"/>
            <a:ext cx="207170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得分：</a:t>
            </a:r>
            <a:r>
              <a:rPr lang="en-US" altLang="zh-CN" sz="1600" dirty="0" smtClean="0"/>
              <a:t>50000</a:t>
            </a:r>
            <a:endParaRPr lang="zh-CN" altLang="en-US" sz="1600" dirty="0"/>
          </a:p>
        </p:txBody>
      </p:sp>
      <p:sp>
        <p:nvSpPr>
          <p:cNvPr id="23" name="椭圆 22"/>
          <p:cNvSpPr/>
          <p:nvPr/>
        </p:nvSpPr>
        <p:spPr>
          <a:xfrm>
            <a:off x="714348" y="4857760"/>
            <a:ext cx="1285884"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方向</a:t>
            </a:r>
            <a:endParaRPr lang="zh-CN" altLang="en-US" dirty="0"/>
          </a:p>
        </p:txBody>
      </p:sp>
      <p:sp>
        <p:nvSpPr>
          <p:cNvPr id="24" name="椭圆 23"/>
          <p:cNvSpPr/>
          <p:nvPr/>
        </p:nvSpPr>
        <p:spPr>
          <a:xfrm>
            <a:off x="7358082" y="4857760"/>
            <a:ext cx="1285884"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攻击</a:t>
            </a:r>
            <a:endParaRPr lang="zh-CN" altLang="en-US" dirty="0"/>
          </a:p>
        </p:txBody>
      </p:sp>
      <p:sp>
        <p:nvSpPr>
          <p:cNvPr id="25" name="椭圆 24"/>
          <p:cNvSpPr/>
          <p:nvPr/>
        </p:nvSpPr>
        <p:spPr>
          <a:xfrm>
            <a:off x="5786446" y="4857760"/>
            <a:ext cx="1285884"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雪人</a:t>
            </a:r>
            <a:endParaRPr lang="zh-CN" altLang="en-US" dirty="0"/>
          </a:p>
        </p:txBody>
      </p:sp>
      <p:sp>
        <p:nvSpPr>
          <p:cNvPr id="26" name="矩形 25"/>
          <p:cNvSpPr/>
          <p:nvPr/>
        </p:nvSpPr>
        <p:spPr>
          <a:xfrm>
            <a:off x="6929454" y="1285860"/>
            <a:ext cx="1928826" cy="2286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t>排行榜</a:t>
            </a:r>
            <a:endParaRPr lang="en-US" altLang="zh-CN" dirty="0" smtClean="0"/>
          </a:p>
          <a:p>
            <a:pPr marL="342900" indent="-342900" algn="ctr">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zh-CN" altLang="en-US" sz="1200" dirty="0"/>
          </a:p>
        </p:txBody>
      </p:sp>
      <p:sp>
        <p:nvSpPr>
          <p:cNvPr id="27" name="矩形 26"/>
          <p:cNvSpPr/>
          <p:nvPr/>
        </p:nvSpPr>
        <p:spPr>
          <a:xfrm>
            <a:off x="2500298" y="2714620"/>
            <a:ext cx="407196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你被</a:t>
            </a:r>
            <a:r>
              <a:rPr lang="en-US" altLang="zh-CN" sz="1600" dirty="0" smtClean="0"/>
              <a:t>XXXX</a:t>
            </a:r>
            <a:r>
              <a:rPr lang="zh-CN" altLang="en-US" sz="1600" dirty="0" smtClean="0"/>
              <a:t>杀死了</a:t>
            </a:r>
            <a:endParaRPr lang="zh-CN" altLang="en-US" sz="1600" dirty="0"/>
          </a:p>
        </p:txBody>
      </p:sp>
      <p:sp>
        <p:nvSpPr>
          <p:cNvPr id="12" name="矩形 11"/>
          <p:cNvSpPr/>
          <p:nvPr/>
        </p:nvSpPr>
        <p:spPr>
          <a:xfrm>
            <a:off x="2500298" y="3714752"/>
            <a:ext cx="185738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立即复活（</a:t>
            </a:r>
            <a:r>
              <a:rPr lang="en-US" altLang="zh-CN" dirty="0" smtClean="0"/>
              <a:t>10</a:t>
            </a:r>
            <a:r>
              <a:rPr lang="zh-CN" altLang="en-US" dirty="0" smtClean="0"/>
              <a:t>）</a:t>
            </a:r>
            <a:endParaRPr lang="zh-CN" altLang="en-US" dirty="0"/>
          </a:p>
        </p:txBody>
      </p:sp>
      <p:sp>
        <p:nvSpPr>
          <p:cNvPr id="14" name="矩形 13"/>
          <p:cNvSpPr/>
          <p:nvPr/>
        </p:nvSpPr>
        <p:spPr>
          <a:xfrm>
            <a:off x="4714876" y="3714752"/>
            <a:ext cx="185738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返回大厅</a:t>
            </a:r>
            <a:endParaRPr lang="zh-CN" altLang="en-US" dirty="0"/>
          </a:p>
        </p:txBody>
      </p:sp>
      <p:sp>
        <p:nvSpPr>
          <p:cNvPr id="15" name="矩形 14"/>
          <p:cNvSpPr/>
          <p:nvPr/>
        </p:nvSpPr>
        <p:spPr>
          <a:xfrm>
            <a:off x="6929454" y="3571876"/>
            <a:ext cx="192882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32    </a:t>
            </a:r>
            <a:r>
              <a:rPr lang="zh-CN" altLang="en-US" sz="1200" dirty="0" smtClean="0"/>
              <a:t>人物名字八个大字</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646331" cy="369332"/>
          </a:xfrm>
          <a:prstGeom prst="rect">
            <a:avLst/>
          </a:prstGeom>
          <a:noFill/>
        </p:spPr>
        <p:txBody>
          <a:bodyPr wrap="none" rtlCol="0">
            <a:spAutoFit/>
          </a:bodyPr>
          <a:lstStyle/>
          <a:p>
            <a:r>
              <a:rPr lang="zh-CN" altLang="en-US" dirty="0" smtClean="0"/>
              <a:t>结算</a:t>
            </a:r>
            <a:endParaRPr lang="zh-CN" altLang="en-US" dirty="0"/>
          </a:p>
        </p:txBody>
      </p:sp>
      <p:pic>
        <p:nvPicPr>
          <p:cNvPr id="1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17" name="矩形 16"/>
          <p:cNvSpPr/>
          <p:nvPr/>
        </p:nvSpPr>
        <p:spPr>
          <a:xfrm>
            <a:off x="8072462" y="785794"/>
            <a:ext cx="78581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15:00</a:t>
            </a:r>
            <a:endParaRPr lang="zh-CN" altLang="en-US" sz="1400" dirty="0"/>
          </a:p>
        </p:txBody>
      </p:sp>
      <p:sp>
        <p:nvSpPr>
          <p:cNvPr id="18" name="矩形 17"/>
          <p:cNvSpPr/>
          <p:nvPr/>
        </p:nvSpPr>
        <p:spPr>
          <a:xfrm>
            <a:off x="5000628" y="785794"/>
            <a:ext cx="307183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击杀</a:t>
            </a:r>
            <a:r>
              <a:rPr lang="en-US" altLang="zh-CN" sz="1400" dirty="0" smtClean="0"/>
              <a:t>101    </a:t>
            </a:r>
            <a:r>
              <a:rPr lang="zh-CN" altLang="en-US" sz="1400" dirty="0" smtClean="0"/>
              <a:t>死亡 </a:t>
            </a:r>
            <a:r>
              <a:rPr lang="en-US" altLang="zh-CN" sz="1400" dirty="0" smtClean="0"/>
              <a:t>20    </a:t>
            </a:r>
            <a:r>
              <a:rPr lang="zh-CN" altLang="en-US" sz="1400" dirty="0" smtClean="0"/>
              <a:t>最高连杀</a:t>
            </a:r>
            <a:r>
              <a:rPr lang="en-US" altLang="zh-CN" sz="1400" dirty="0" smtClean="0"/>
              <a:t>6</a:t>
            </a:r>
            <a:endParaRPr lang="zh-CN" altLang="en-US" sz="1400" dirty="0"/>
          </a:p>
        </p:txBody>
      </p:sp>
      <p:sp>
        <p:nvSpPr>
          <p:cNvPr id="22" name="矩形 21"/>
          <p:cNvSpPr/>
          <p:nvPr/>
        </p:nvSpPr>
        <p:spPr>
          <a:xfrm>
            <a:off x="357158" y="785794"/>
            <a:ext cx="207170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得分：</a:t>
            </a:r>
            <a:r>
              <a:rPr lang="en-US" altLang="zh-CN" sz="1600" dirty="0" smtClean="0"/>
              <a:t>50000</a:t>
            </a:r>
            <a:endParaRPr lang="zh-CN" altLang="en-US" sz="1600" dirty="0"/>
          </a:p>
        </p:txBody>
      </p:sp>
      <p:sp>
        <p:nvSpPr>
          <p:cNvPr id="23" name="椭圆 22"/>
          <p:cNvSpPr/>
          <p:nvPr/>
        </p:nvSpPr>
        <p:spPr>
          <a:xfrm>
            <a:off x="714348" y="4857760"/>
            <a:ext cx="1285884"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方向</a:t>
            </a:r>
            <a:endParaRPr lang="zh-CN" altLang="en-US" dirty="0"/>
          </a:p>
        </p:txBody>
      </p:sp>
      <p:sp>
        <p:nvSpPr>
          <p:cNvPr id="24" name="椭圆 23"/>
          <p:cNvSpPr/>
          <p:nvPr/>
        </p:nvSpPr>
        <p:spPr>
          <a:xfrm>
            <a:off x="7358082" y="4857760"/>
            <a:ext cx="1285884"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攻击</a:t>
            </a:r>
            <a:endParaRPr lang="zh-CN" altLang="en-US" dirty="0"/>
          </a:p>
        </p:txBody>
      </p:sp>
      <p:sp>
        <p:nvSpPr>
          <p:cNvPr id="25" name="椭圆 24"/>
          <p:cNvSpPr/>
          <p:nvPr/>
        </p:nvSpPr>
        <p:spPr>
          <a:xfrm>
            <a:off x="5786446" y="4857760"/>
            <a:ext cx="1285884"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雪人</a:t>
            </a:r>
            <a:endParaRPr lang="zh-CN" altLang="en-US" dirty="0"/>
          </a:p>
        </p:txBody>
      </p:sp>
      <p:sp>
        <p:nvSpPr>
          <p:cNvPr id="26" name="矩形 25"/>
          <p:cNvSpPr/>
          <p:nvPr/>
        </p:nvSpPr>
        <p:spPr>
          <a:xfrm>
            <a:off x="6929454" y="1285860"/>
            <a:ext cx="1928826" cy="2286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t>排行榜</a:t>
            </a:r>
            <a:endParaRPr lang="en-US" altLang="zh-CN" dirty="0" smtClean="0"/>
          </a:p>
          <a:p>
            <a:pPr marL="342900" indent="-342900" algn="ctr">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en-US" altLang="zh-CN" sz="1200" dirty="0" smtClean="0"/>
          </a:p>
          <a:p>
            <a:pPr marL="342900" indent="-342900" algn="ctr">
              <a:buFontTx/>
              <a:buAutoNum type="arabicPlain"/>
            </a:pPr>
            <a:r>
              <a:rPr lang="zh-CN" altLang="en-US" sz="1200" dirty="0" smtClean="0"/>
              <a:t>人物名字八个大字</a:t>
            </a:r>
            <a:endParaRPr lang="zh-CN" altLang="en-US" sz="1200" dirty="0"/>
          </a:p>
        </p:txBody>
      </p:sp>
      <p:sp>
        <p:nvSpPr>
          <p:cNvPr id="15" name="矩形 14"/>
          <p:cNvSpPr/>
          <p:nvPr/>
        </p:nvSpPr>
        <p:spPr>
          <a:xfrm>
            <a:off x="6929454" y="3571876"/>
            <a:ext cx="192882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32    </a:t>
            </a:r>
            <a:r>
              <a:rPr lang="zh-CN" altLang="en-US" sz="1200" dirty="0" smtClean="0"/>
              <a:t>人物名字八个大字</a:t>
            </a:r>
          </a:p>
        </p:txBody>
      </p:sp>
      <p:pic>
        <p:nvPicPr>
          <p:cNvPr id="3074" name="Picture 2"/>
          <p:cNvPicPr>
            <a:picLocks noChangeAspect="1" noChangeArrowheads="1"/>
          </p:cNvPicPr>
          <p:nvPr/>
        </p:nvPicPr>
        <p:blipFill>
          <a:blip r:embed="rId3" cstate="print"/>
          <a:srcRect/>
          <a:stretch>
            <a:fillRect/>
          </a:stretch>
        </p:blipFill>
        <p:spPr bwMode="auto">
          <a:xfrm>
            <a:off x="642910" y="1428736"/>
            <a:ext cx="8001000" cy="4476750"/>
          </a:xfrm>
          <a:prstGeom prst="rect">
            <a:avLst/>
          </a:prstGeom>
          <a:noFill/>
          <a:ln w="9525">
            <a:noFill/>
            <a:miter lim="800000"/>
            <a:headEnd/>
            <a:tailEnd/>
          </a:ln>
          <a:effectLst/>
        </p:spPr>
      </p:pic>
      <p:sp>
        <p:nvSpPr>
          <p:cNvPr id="16" name="TextBox 15"/>
          <p:cNvSpPr txBox="1"/>
          <p:nvPr/>
        </p:nvSpPr>
        <p:spPr>
          <a:xfrm>
            <a:off x="3286116" y="1714488"/>
            <a:ext cx="2496196" cy="369332"/>
          </a:xfrm>
          <a:prstGeom prst="rect">
            <a:avLst/>
          </a:prstGeom>
          <a:noFill/>
        </p:spPr>
        <p:txBody>
          <a:bodyPr wrap="none" rtlCol="0">
            <a:spAutoFit/>
          </a:bodyPr>
          <a:lstStyle/>
          <a:p>
            <a:r>
              <a:rPr lang="zh-CN" altLang="en-US" dirty="0" smtClean="0">
                <a:solidFill>
                  <a:schemeClr val="bg1"/>
                </a:solidFill>
              </a:rPr>
              <a:t>很遗憾你获得了第</a:t>
            </a:r>
            <a:r>
              <a:rPr lang="en-US" altLang="zh-CN" dirty="0" smtClean="0">
                <a:solidFill>
                  <a:schemeClr val="bg1"/>
                </a:solidFill>
              </a:rPr>
              <a:t>34</a:t>
            </a:r>
            <a:r>
              <a:rPr lang="zh-CN" altLang="en-US" dirty="0" smtClean="0">
                <a:solidFill>
                  <a:schemeClr val="bg1"/>
                </a:solidFill>
              </a:rPr>
              <a:t>名</a:t>
            </a:r>
            <a:endParaRPr lang="zh-CN" altLang="en-US" dirty="0">
              <a:solidFill>
                <a:schemeClr val="bg1"/>
              </a:solidFill>
            </a:endParaRPr>
          </a:p>
        </p:txBody>
      </p:sp>
      <p:sp>
        <p:nvSpPr>
          <p:cNvPr id="19" name="TextBox 18"/>
          <p:cNvSpPr txBox="1"/>
          <p:nvPr/>
        </p:nvSpPr>
        <p:spPr>
          <a:xfrm>
            <a:off x="4035508" y="5572140"/>
            <a:ext cx="1107996" cy="369332"/>
          </a:xfrm>
          <a:prstGeom prst="rect">
            <a:avLst/>
          </a:prstGeom>
          <a:noFill/>
        </p:spPr>
        <p:txBody>
          <a:bodyPr wrap="none" rtlCol="0">
            <a:spAutoFit/>
          </a:bodyPr>
          <a:lstStyle/>
          <a:p>
            <a:r>
              <a:rPr lang="zh-CN" altLang="en-US" dirty="0" smtClean="0">
                <a:solidFill>
                  <a:schemeClr val="bg1"/>
                </a:solidFill>
              </a:rPr>
              <a:t>点击继续</a:t>
            </a:r>
            <a:endParaRPr lang="zh-CN" altLang="en-US"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763351" cy="369332"/>
          </a:xfrm>
          <a:prstGeom prst="rect">
            <a:avLst/>
          </a:prstGeom>
          <a:noFill/>
        </p:spPr>
        <p:txBody>
          <a:bodyPr wrap="none" rtlCol="0">
            <a:spAutoFit/>
          </a:bodyPr>
          <a:lstStyle/>
          <a:p>
            <a:r>
              <a:rPr lang="zh-CN" altLang="en-US" dirty="0" smtClean="0"/>
              <a:t>结算</a:t>
            </a:r>
            <a:r>
              <a:rPr lang="en-US" altLang="zh-CN" dirty="0" smtClean="0"/>
              <a:t>2</a:t>
            </a:r>
            <a:endParaRPr lang="zh-CN" altLang="en-US" dirty="0"/>
          </a:p>
        </p:txBody>
      </p:sp>
      <p:pic>
        <p:nvPicPr>
          <p:cNvPr id="20"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21" name="TextBox 20"/>
          <p:cNvSpPr txBox="1"/>
          <p:nvPr/>
        </p:nvSpPr>
        <p:spPr>
          <a:xfrm>
            <a:off x="3929058" y="928670"/>
            <a:ext cx="1415772" cy="461665"/>
          </a:xfrm>
          <a:prstGeom prst="rect">
            <a:avLst/>
          </a:prstGeom>
          <a:noFill/>
        </p:spPr>
        <p:txBody>
          <a:bodyPr wrap="none" rtlCol="0">
            <a:spAutoFit/>
          </a:bodyPr>
          <a:lstStyle/>
          <a:p>
            <a:r>
              <a:rPr lang="zh-CN" altLang="en-US" sz="2400" dirty="0" smtClean="0"/>
              <a:t>本轮结算</a:t>
            </a:r>
            <a:endParaRPr lang="zh-CN" altLang="en-US" sz="2400" dirty="0"/>
          </a:p>
        </p:txBody>
      </p:sp>
      <p:sp>
        <p:nvSpPr>
          <p:cNvPr id="27" name="矩形 26"/>
          <p:cNvSpPr/>
          <p:nvPr/>
        </p:nvSpPr>
        <p:spPr>
          <a:xfrm>
            <a:off x="500034" y="1571612"/>
            <a:ext cx="8215370" cy="3571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8" name="TextBox 27"/>
          <p:cNvSpPr txBox="1"/>
          <p:nvPr/>
        </p:nvSpPr>
        <p:spPr>
          <a:xfrm>
            <a:off x="642910" y="1571612"/>
            <a:ext cx="646331" cy="369332"/>
          </a:xfrm>
          <a:prstGeom prst="rect">
            <a:avLst/>
          </a:prstGeom>
          <a:noFill/>
        </p:spPr>
        <p:txBody>
          <a:bodyPr wrap="none" rtlCol="0">
            <a:spAutoFit/>
          </a:bodyPr>
          <a:lstStyle/>
          <a:p>
            <a:r>
              <a:rPr lang="zh-CN" altLang="en-US" dirty="0" smtClean="0"/>
              <a:t>排名</a:t>
            </a:r>
            <a:endParaRPr lang="zh-CN" altLang="en-US" dirty="0"/>
          </a:p>
        </p:txBody>
      </p:sp>
      <p:sp>
        <p:nvSpPr>
          <p:cNvPr id="29" name="TextBox 28"/>
          <p:cNvSpPr txBox="1"/>
          <p:nvPr/>
        </p:nvSpPr>
        <p:spPr>
          <a:xfrm>
            <a:off x="3571868" y="1571612"/>
            <a:ext cx="646331" cy="369332"/>
          </a:xfrm>
          <a:prstGeom prst="rect">
            <a:avLst/>
          </a:prstGeom>
          <a:noFill/>
        </p:spPr>
        <p:txBody>
          <a:bodyPr wrap="none" rtlCol="0">
            <a:spAutoFit/>
          </a:bodyPr>
          <a:lstStyle/>
          <a:p>
            <a:r>
              <a:rPr lang="zh-CN" altLang="en-US" dirty="0" smtClean="0"/>
              <a:t>国家</a:t>
            </a:r>
            <a:endParaRPr lang="zh-CN" altLang="en-US" dirty="0"/>
          </a:p>
        </p:txBody>
      </p:sp>
      <p:sp>
        <p:nvSpPr>
          <p:cNvPr id="30" name="TextBox 29"/>
          <p:cNvSpPr txBox="1"/>
          <p:nvPr/>
        </p:nvSpPr>
        <p:spPr>
          <a:xfrm>
            <a:off x="5572132" y="1571612"/>
            <a:ext cx="877163" cy="369332"/>
          </a:xfrm>
          <a:prstGeom prst="rect">
            <a:avLst/>
          </a:prstGeom>
          <a:noFill/>
        </p:spPr>
        <p:txBody>
          <a:bodyPr wrap="none" rtlCol="0">
            <a:spAutoFit/>
          </a:bodyPr>
          <a:lstStyle/>
          <a:p>
            <a:r>
              <a:rPr lang="zh-CN" altLang="en-US" dirty="0" smtClean="0"/>
              <a:t>击杀数</a:t>
            </a:r>
            <a:endParaRPr lang="zh-CN" altLang="en-US" dirty="0"/>
          </a:p>
        </p:txBody>
      </p:sp>
      <p:sp>
        <p:nvSpPr>
          <p:cNvPr id="31" name="TextBox 30"/>
          <p:cNvSpPr txBox="1"/>
          <p:nvPr/>
        </p:nvSpPr>
        <p:spPr>
          <a:xfrm>
            <a:off x="6643702" y="1571612"/>
            <a:ext cx="646331" cy="369332"/>
          </a:xfrm>
          <a:prstGeom prst="rect">
            <a:avLst/>
          </a:prstGeom>
          <a:noFill/>
        </p:spPr>
        <p:txBody>
          <a:bodyPr wrap="none" rtlCol="0">
            <a:spAutoFit/>
          </a:bodyPr>
          <a:lstStyle/>
          <a:p>
            <a:r>
              <a:rPr lang="zh-CN" altLang="en-US" dirty="0" smtClean="0"/>
              <a:t>奖励</a:t>
            </a:r>
            <a:endParaRPr lang="zh-CN" altLang="en-US" dirty="0"/>
          </a:p>
        </p:txBody>
      </p:sp>
      <p:sp>
        <p:nvSpPr>
          <p:cNvPr id="32" name="TextBox 31"/>
          <p:cNvSpPr txBox="1"/>
          <p:nvPr/>
        </p:nvSpPr>
        <p:spPr>
          <a:xfrm>
            <a:off x="2000232" y="1571612"/>
            <a:ext cx="646331" cy="369332"/>
          </a:xfrm>
          <a:prstGeom prst="rect">
            <a:avLst/>
          </a:prstGeom>
          <a:noFill/>
        </p:spPr>
        <p:txBody>
          <a:bodyPr wrap="none" rtlCol="0">
            <a:spAutoFit/>
          </a:bodyPr>
          <a:lstStyle/>
          <a:p>
            <a:r>
              <a:rPr lang="zh-CN" altLang="en-US" dirty="0" smtClean="0"/>
              <a:t>用户</a:t>
            </a:r>
            <a:endParaRPr lang="zh-CN" altLang="en-US" dirty="0"/>
          </a:p>
        </p:txBody>
      </p:sp>
      <p:sp>
        <p:nvSpPr>
          <p:cNvPr id="33" name="TextBox 32"/>
          <p:cNvSpPr txBox="1"/>
          <p:nvPr/>
        </p:nvSpPr>
        <p:spPr>
          <a:xfrm>
            <a:off x="4640049" y="1571612"/>
            <a:ext cx="646331" cy="369332"/>
          </a:xfrm>
          <a:prstGeom prst="rect">
            <a:avLst/>
          </a:prstGeom>
          <a:noFill/>
        </p:spPr>
        <p:txBody>
          <a:bodyPr wrap="none" rtlCol="0">
            <a:spAutoFit/>
          </a:bodyPr>
          <a:lstStyle/>
          <a:p>
            <a:r>
              <a:rPr lang="zh-CN" altLang="en-US" dirty="0" smtClean="0"/>
              <a:t>得分</a:t>
            </a:r>
            <a:endParaRPr lang="zh-CN" altLang="en-US" dirty="0"/>
          </a:p>
        </p:txBody>
      </p:sp>
      <p:sp>
        <p:nvSpPr>
          <p:cNvPr id="34" name="矩形 33"/>
          <p:cNvSpPr/>
          <p:nvPr/>
        </p:nvSpPr>
        <p:spPr>
          <a:xfrm>
            <a:off x="500034" y="2000240"/>
            <a:ext cx="8215370" cy="7858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35" name="Picture 2"/>
          <p:cNvPicPr>
            <a:picLocks noChangeAspect="1" noChangeArrowheads="1"/>
          </p:cNvPicPr>
          <p:nvPr/>
        </p:nvPicPr>
        <p:blipFill>
          <a:blip r:embed="rId3" cstate="print"/>
          <a:srcRect/>
          <a:stretch>
            <a:fillRect/>
          </a:stretch>
        </p:blipFill>
        <p:spPr bwMode="auto">
          <a:xfrm>
            <a:off x="1245754" y="2071678"/>
            <a:ext cx="825916" cy="642942"/>
          </a:xfrm>
          <a:prstGeom prst="rect">
            <a:avLst/>
          </a:prstGeom>
          <a:noFill/>
          <a:ln w="9525">
            <a:noFill/>
            <a:miter lim="800000"/>
            <a:headEnd/>
            <a:tailEnd/>
          </a:ln>
          <a:effectLst/>
        </p:spPr>
      </p:pic>
      <p:sp>
        <p:nvSpPr>
          <p:cNvPr id="36" name="TextBox 35"/>
          <p:cNvSpPr txBox="1"/>
          <p:nvPr/>
        </p:nvSpPr>
        <p:spPr>
          <a:xfrm>
            <a:off x="2500298" y="2161752"/>
            <a:ext cx="1071570" cy="338554"/>
          </a:xfrm>
          <a:prstGeom prst="rect">
            <a:avLst/>
          </a:prstGeom>
          <a:noFill/>
        </p:spPr>
        <p:txBody>
          <a:bodyPr wrap="square" rtlCol="0">
            <a:spAutoFit/>
          </a:bodyPr>
          <a:lstStyle/>
          <a:p>
            <a:r>
              <a:rPr lang="zh-CN" altLang="en-US" sz="1600" dirty="0" smtClean="0"/>
              <a:t>冰雪奇缘</a:t>
            </a:r>
            <a:endParaRPr lang="zh-CN" altLang="en-US" sz="1600" dirty="0"/>
          </a:p>
        </p:txBody>
      </p:sp>
      <p:sp>
        <p:nvSpPr>
          <p:cNvPr id="37" name="TextBox 36"/>
          <p:cNvSpPr txBox="1"/>
          <p:nvPr/>
        </p:nvSpPr>
        <p:spPr>
          <a:xfrm>
            <a:off x="714348" y="2214554"/>
            <a:ext cx="343504" cy="369332"/>
          </a:xfrm>
          <a:prstGeom prst="rect">
            <a:avLst/>
          </a:prstGeom>
          <a:noFill/>
        </p:spPr>
        <p:txBody>
          <a:bodyPr wrap="square" rtlCol="0">
            <a:spAutoFit/>
          </a:bodyPr>
          <a:lstStyle/>
          <a:p>
            <a:r>
              <a:rPr lang="en-US" altLang="zh-CN" dirty="0" smtClean="0"/>
              <a:t>1</a:t>
            </a:r>
            <a:endParaRPr lang="zh-CN" altLang="en-US" dirty="0"/>
          </a:p>
        </p:txBody>
      </p:sp>
      <p:pic>
        <p:nvPicPr>
          <p:cNvPr id="38" name="Picture 3"/>
          <p:cNvPicPr>
            <a:picLocks noChangeAspect="1" noChangeArrowheads="1"/>
          </p:cNvPicPr>
          <p:nvPr/>
        </p:nvPicPr>
        <p:blipFill>
          <a:blip r:embed="rId4" cstate="print"/>
          <a:srcRect/>
          <a:stretch>
            <a:fillRect/>
          </a:stretch>
        </p:blipFill>
        <p:spPr bwMode="auto">
          <a:xfrm>
            <a:off x="2214546" y="2214554"/>
            <a:ext cx="304257" cy="285752"/>
          </a:xfrm>
          <a:prstGeom prst="rect">
            <a:avLst/>
          </a:prstGeom>
          <a:noFill/>
          <a:ln w="9525">
            <a:noFill/>
            <a:miter lim="800000"/>
            <a:headEnd/>
            <a:tailEnd/>
          </a:ln>
          <a:effectLst/>
        </p:spPr>
      </p:pic>
      <p:pic>
        <p:nvPicPr>
          <p:cNvPr id="39" name="Picture 2" descr="http://h.hiphotos.baidu.com/zhidao/wh%3D450%2C600/sign=c43ba5c03912b31bc739c52db3281a4c/3ac79f3df8dcd1000d17c1a6728b4710b8122fa9.jpg"/>
          <p:cNvPicPr>
            <a:picLocks noChangeAspect="1" noChangeArrowheads="1"/>
          </p:cNvPicPr>
          <p:nvPr/>
        </p:nvPicPr>
        <p:blipFill>
          <a:blip r:embed="rId5" cstate="print"/>
          <a:srcRect/>
          <a:stretch>
            <a:fillRect/>
          </a:stretch>
        </p:blipFill>
        <p:spPr bwMode="auto">
          <a:xfrm>
            <a:off x="3643306" y="2214554"/>
            <a:ext cx="446487" cy="285752"/>
          </a:xfrm>
          <a:prstGeom prst="rect">
            <a:avLst/>
          </a:prstGeom>
          <a:noFill/>
        </p:spPr>
      </p:pic>
      <p:sp>
        <p:nvSpPr>
          <p:cNvPr id="40" name="TextBox 39"/>
          <p:cNvSpPr txBox="1"/>
          <p:nvPr/>
        </p:nvSpPr>
        <p:spPr>
          <a:xfrm>
            <a:off x="4542475" y="2143116"/>
            <a:ext cx="886781" cy="369332"/>
          </a:xfrm>
          <a:prstGeom prst="rect">
            <a:avLst/>
          </a:prstGeom>
          <a:noFill/>
        </p:spPr>
        <p:txBody>
          <a:bodyPr wrap="none" rtlCol="0">
            <a:spAutoFit/>
          </a:bodyPr>
          <a:lstStyle/>
          <a:p>
            <a:r>
              <a:rPr lang="en-US" altLang="zh-CN" dirty="0" smtClean="0"/>
              <a:t>500000</a:t>
            </a:r>
            <a:endParaRPr lang="zh-CN" altLang="en-US" dirty="0"/>
          </a:p>
        </p:txBody>
      </p:sp>
      <p:sp>
        <p:nvSpPr>
          <p:cNvPr id="41" name="TextBox 40"/>
          <p:cNvSpPr txBox="1"/>
          <p:nvPr/>
        </p:nvSpPr>
        <p:spPr>
          <a:xfrm>
            <a:off x="5750788" y="2143116"/>
            <a:ext cx="535724" cy="369332"/>
          </a:xfrm>
          <a:prstGeom prst="rect">
            <a:avLst/>
          </a:prstGeom>
          <a:noFill/>
        </p:spPr>
        <p:txBody>
          <a:bodyPr wrap="none" rtlCol="0">
            <a:spAutoFit/>
          </a:bodyPr>
          <a:lstStyle/>
          <a:p>
            <a:r>
              <a:rPr lang="en-US" altLang="zh-CN" dirty="0" smtClean="0"/>
              <a:t>500</a:t>
            </a:r>
            <a:endParaRPr lang="zh-CN" altLang="en-US" dirty="0"/>
          </a:p>
        </p:txBody>
      </p:sp>
      <p:sp>
        <p:nvSpPr>
          <p:cNvPr id="42" name="矩形 41"/>
          <p:cNvSpPr/>
          <p:nvPr/>
        </p:nvSpPr>
        <p:spPr>
          <a:xfrm>
            <a:off x="7643834" y="2143116"/>
            <a:ext cx="92869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关注</a:t>
            </a:r>
            <a:endParaRPr lang="zh-CN" altLang="en-US" dirty="0"/>
          </a:p>
        </p:txBody>
      </p:sp>
      <p:pic>
        <p:nvPicPr>
          <p:cNvPr id="43" name="Picture 6"/>
          <p:cNvPicPr>
            <a:picLocks noChangeAspect="1" noChangeArrowheads="1"/>
          </p:cNvPicPr>
          <p:nvPr/>
        </p:nvPicPr>
        <p:blipFill>
          <a:blip r:embed="rId6" cstate="print"/>
          <a:srcRect/>
          <a:stretch>
            <a:fillRect/>
          </a:stretch>
        </p:blipFill>
        <p:spPr bwMode="auto">
          <a:xfrm>
            <a:off x="6500826" y="2143116"/>
            <a:ext cx="357190" cy="358763"/>
          </a:xfrm>
          <a:prstGeom prst="rect">
            <a:avLst/>
          </a:prstGeom>
          <a:noFill/>
          <a:ln w="9525">
            <a:noFill/>
            <a:miter lim="800000"/>
            <a:headEnd/>
            <a:tailEnd/>
          </a:ln>
          <a:effectLst/>
        </p:spPr>
      </p:pic>
      <p:sp>
        <p:nvSpPr>
          <p:cNvPr id="44" name="TextBox 43"/>
          <p:cNvSpPr txBox="1"/>
          <p:nvPr/>
        </p:nvSpPr>
        <p:spPr>
          <a:xfrm>
            <a:off x="6822358" y="2143116"/>
            <a:ext cx="535724" cy="369332"/>
          </a:xfrm>
          <a:prstGeom prst="rect">
            <a:avLst/>
          </a:prstGeom>
          <a:noFill/>
        </p:spPr>
        <p:txBody>
          <a:bodyPr wrap="none" rtlCol="0">
            <a:spAutoFit/>
          </a:bodyPr>
          <a:lstStyle/>
          <a:p>
            <a:r>
              <a:rPr lang="en-US" altLang="zh-CN" dirty="0" smtClean="0"/>
              <a:t>500</a:t>
            </a:r>
            <a:endParaRPr lang="zh-CN" altLang="en-US" dirty="0"/>
          </a:p>
        </p:txBody>
      </p:sp>
      <p:sp>
        <p:nvSpPr>
          <p:cNvPr id="45" name="矩形 44"/>
          <p:cNvSpPr/>
          <p:nvPr/>
        </p:nvSpPr>
        <p:spPr>
          <a:xfrm>
            <a:off x="500034" y="2857496"/>
            <a:ext cx="8215370" cy="7858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46" name="Picture 2"/>
          <p:cNvPicPr>
            <a:picLocks noChangeAspect="1" noChangeArrowheads="1"/>
          </p:cNvPicPr>
          <p:nvPr/>
        </p:nvPicPr>
        <p:blipFill>
          <a:blip r:embed="rId3" cstate="print"/>
          <a:srcRect/>
          <a:stretch>
            <a:fillRect/>
          </a:stretch>
        </p:blipFill>
        <p:spPr bwMode="auto">
          <a:xfrm>
            <a:off x="1245754" y="2928934"/>
            <a:ext cx="825916" cy="642942"/>
          </a:xfrm>
          <a:prstGeom prst="rect">
            <a:avLst/>
          </a:prstGeom>
          <a:noFill/>
          <a:ln w="9525">
            <a:noFill/>
            <a:miter lim="800000"/>
            <a:headEnd/>
            <a:tailEnd/>
          </a:ln>
          <a:effectLst/>
        </p:spPr>
      </p:pic>
      <p:sp>
        <p:nvSpPr>
          <p:cNvPr id="47" name="TextBox 46"/>
          <p:cNvSpPr txBox="1"/>
          <p:nvPr/>
        </p:nvSpPr>
        <p:spPr>
          <a:xfrm>
            <a:off x="2500298" y="3019008"/>
            <a:ext cx="1071570" cy="338554"/>
          </a:xfrm>
          <a:prstGeom prst="rect">
            <a:avLst/>
          </a:prstGeom>
          <a:noFill/>
        </p:spPr>
        <p:txBody>
          <a:bodyPr wrap="square" rtlCol="0">
            <a:spAutoFit/>
          </a:bodyPr>
          <a:lstStyle/>
          <a:p>
            <a:r>
              <a:rPr lang="zh-CN" altLang="en-US" sz="1600" dirty="0" smtClean="0"/>
              <a:t>冰雪奇缘</a:t>
            </a:r>
            <a:endParaRPr lang="zh-CN" altLang="en-US" sz="1600" dirty="0"/>
          </a:p>
        </p:txBody>
      </p:sp>
      <p:sp>
        <p:nvSpPr>
          <p:cNvPr id="48" name="TextBox 47"/>
          <p:cNvSpPr txBox="1"/>
          <p:nvPr/>
        </p:nvSpPr>
        <p:spPr>
          <a:xfrm>
            <a:off x="714348" y="3071810"/>
            <a:ext cx="343504" cy="369332"/>
          </a:xfrm>
          <a:prstGeom prst="rect">
            <a:avLst/>
          </a:prstGeom>
          <a:noFill/>
        </p:spPr>
        <p:txBody>
          <a:bodyPr wrap="square" rtlCol="0">
            <a:spAutoFit/>
          </a:bodyPr>
          <a:lstStyle/>
          <a:p>
            <a:r>
              <a:rPr lang="en-US" altLang="zh-CN" dirty="0" smtClean="0"/>
              <a:t>1</a:t>
            </a:r>
            <a:endParaRPr lang="zh-CN" altLang="en-US" dirty="0"/>
          </a:p>
        </p:txBody>
      </p:sp>
      <p:pic>
        <p:nvPicPr>
          <p:cNvPr id="49" name="Picture 3"/>
          <p:cNvPicPr>
            <a:picLocks noChangeAspect="1" noChangeArrowheads="1"/>
          </p:cNvPicPr>
          <p:nvPr/>
        </p:nvPicPr>
        <p:blipFill>
          <a:blip r:embed="rId4" cstate="print"/>
          <a:srcRect/>
          <a:stretch>
            <a:fillRect/>
          </a:stretch>
        </p:blipFill>
        <p:spPr bwMode="auto">
          <a:xfrm>
            <a:off x="2214546" y="3071810"/>
            <a:ext cx="304257" cy="285752"/>
          </a:xfrm>
          <a:prstGeom prst="rect">
            <a:avLst/>
          </a:prstGeom>
          <a:noFill/>
          <a:ln w="9525">
            <a:noFill/>
            <a:miter lim="800000"/>
            <a:headEnd/>
            <a:tailEnd/>
          </a:ln>
          <a:effectLst/>
        </p:spPr>
      </p:pic>
      <p:pic>
        <p:nvPicPr>
          <p:cNvPr id="50" name="Picture 2" descr="http://h.hiphotos.baidu.com/zhidao/wh%3D450%2C600/sign=c43ba5c03912b31bc739c52db3281a4c/3ac79f3df8dcd1000d17c1a6728b4710b8122fa9.jpg"/>
          <p:cNvPicPr>
            <a:picLocks noChangeAspect="1" noChangeArrowheads="1"/>
          </p:cNvPicPr>
          <p:nvPr/>
        </p:nvPicPr>
        <p:blipFill>
          <a:blip r:embed="rId5" cstate="print"/>
          <a:srcRect/>
          <a:stretch>
            <a:fillRect/>
          </a:stretch>
        </p:blipFill>
        <p:spPr bwMode="auto">
          <a:xfrm>
            <a:off x="3643306" y="3071810"/>
            <a:ext cx="446487" cy="285752"/>
          </a:xfrm>
          <a:prstGeom prst="rect">
            <a:avLst/>
          </a:prstGeom>
          <a:noFill/>
        </p:spPr>
      </p:pic>
      <p:sp>
        <p:nvSpPr>
          <p:cNvPr id="51" name="TextBox 50"/>
          <p:cNvSpPr txBox="1"/>
          <p:nvPr/>
        </p:nvSpPr>
        <p:spPr>
          <a:xfrm>
            <a:off x="4542475" y="3000372"/>
            <a:ext cx="886781" cy="369332"/>
          </a:xfrm>
          <a:prstGeom prst="rect">
            <a:avLst/>
          </a:prstGeom>
          <a:noFill/>
        </p:spPr>
        <p:txBody>
          <a:bodyPr wrap="none" rtlCol="0">
            <a:spAutoFit/>
          </a:bodyPr>
          <a:lstStyle/>
          <a:p>
            <a:r>
              <a:rPr lang="en-US" altLang="zh-CN" dirty="0" smtClean="0"/>
              <a:t>500000</a:t>
            </a:r>
            <a:endParaRPr lang="zh-CN" altLang="en-US" dirty="0"/>
          </a:p>
        </p:txBody>
      </p:sp>
      <p:sp>
        <p:nvSpPr>
          <p:cNvPr id="52" name="TextBox 51"/>
          <p:cNvSpPr txBox="1"/>
          <p:nvPr/>
        </p:nvSpPr>
        <p:spPr>
          <a:xfrm>
            <a:off x="5750788" y="3000372"/>
            <a:ext cx="535724" cy="369332"/>
          </a:xfrm>
          <a:prstGeom prst="rect">
            <a:avLst/>
          </a:prstGeom>
          <a:noFill/>
        </p:spPr>
        <p:txBody>
          <a:bodyPr wrap="none" rtlCol="0">
            <a:spAutoFit/>
          </a:bodyPr>
          <a:lstStyle/>
          <a:p>
            <a:r>
              <a:rPr lang="en-US" altLang="zh-CN" dirty="0" smtClean="0"/>
              <a:t>500</a:t>
            </a:r>
            <a:endParaRPr lang="zh-CN" altLang="en-US" dirty="0"/>
          </a:p>
        </p:txBody>
      </p:sp>
      <p:sp>
        <p:nvSpPr>
          <p:cNvPr id="53" name="矩形 52"/>
          <p:cNvSpPr/>
          <p:nvPr/>
        </p:nvSpPr>
        <p:spPr>
          <a:xfrm>
            <a:off x="7643834" y="3000372"/>
            <a:ext cx="92869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关注</a:t>
            </a:r>
            <a:endParaRPr lang="zh-CN" altLang="en-US" dirty="0"/>
          </a:p>
        </p:txBody>
      </p:sp>
      <p:pic>
        <p:nvPicPr>
          <p:cNvPr id="54" name="Picture 6"/>
          <p:cNvPicPr>
            <a:picLocks noChangeAspect="1" noChangeArrowheads="1"/>
          </p:cNvPicPr>
          <p:nvPr/>
        </p:nvPicPr>
        <p:blipFill>
          <a:blip r:embed="rId6" cstate="print"/>
          <a:srcRect/>
          <a:stretch>
            <a:fillRect/>
          </a:stretch>
        </p:blipFill>
        <p:spPr bwMode="auto">
          <a:xfrm>
            <a:off x="6500826" y="3000372"/>
            <a:ext cx="357190" cy="358763"/>
          </a:xfrm>
          <a:prstGeom prst="rect">
            <a:avLst/>
          </a:prstGeom>
          <a:noFill/>
          <a:ln w="9525">
            <a:noFill/>
            <a:miter lim="800000"/>
            <a:headEnd/>
            <a:tailEnd/>
          </a:ln>
          <a:effectLst/>
        </p:spPr>
      </p:pic>
      <p:sp>
        <p:nvSpPr>
          <p:cNvPr id="55" name="TextBox 54"/>
          <p:cNvSpPr txBox="1"/>
          <p:nvPr/>
        </p:nvSpPr>
        <p:spPr>
          <a:xfrm>
            <a:off x="6822358" y="3000372"/>
            <a:ext cx="535724" cy="369332"/>
          </a:xfrm>
          <a:prstGeom prst="rect">
            <a:avLst/>
          </a:prstGeom>
          <a:noFill/>
        </p:spPr>
        <p:txBody>
          <a:bodyPr wrap="none" rtlCol="0">
            <a:spAutoFit/>
          </a:bodyPr>
          <a:lstStyle/>
          <a:p>
            <a:r>
              <a:rPr lang="en-US" altLang="zh-CN" dirty="0" smtClean="0"/>
              <a:t>500</a:t>
            </a:r>
            <a:endParaRPr lang="zh-CN" altLang="en-US" dirty="0"/>
          </a:p>
        </p:txBody>
      </p:sp>
      <p:sp>
        <p:nvSpPr>
          <p:cNvPr id="56" name="矩形 55"/>
          <p:cNvSpPr/>
          <p:nvPr/>
        </p:nvSpPr>
        <p:spPr>
          <a:xfrm>
            <a:off x="500034" y="3714752"/>
            <a:ext cx="8215370" cy="7858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57" name="Picture 2"/>
          <p:cNvPicPr>
            <a:picLocks noChangeAspect="1" noChangeArrowheads="1"/>
          </p:cNvPicPr>
          <p:nvPr/>
        </p:nvPicPr>
        <p:blipFill>
          <a:blip r:embed="rId3" cstate="print"/>
          <a:srcRect/>
          <a:stretch>
            <a:fillRect/>
          </a:stretch>
        </p:blipFill>
        <p:spPr bwMode="auto">
          <a:xfrm>
            <a:off x="1245754" y="3786190"/>
            <a:ext cx="825916" cy="642942"/>
          </a:xfrm>
          <a:prstGeom prst="rect">
            <a:avLst/>
          </a:prstGeom>
          <a:noFill/>
          <a:ln w="9525">
            <a:noFill/>
            <a:miter lim="800000"/>
            <a:headEnd/>
            <a:tailEnd/>
          </a:ln>
          <a:effectLst/>
        </p:spPr>
      </p:pic>
      <p:sp>
        <p:nvSpPr>
          <p:cNvPr id="58" name="TextBox 57"/>
          <p:cNvSpPr txBox="1"/>
          <p:nvPr/>
        </p:nvSpPr>
        <p:spPr>
          <a:xfrm>
            <a:off x="2500298" y="3876264"/>
            <a:ext cx="1071570" cy="338554"/>
          </a:xfrm>
          <a:prstGeom prst="rect">
            <a:avLst/>
          </a:prstGeom>
          <a:noFill/>
        </p:spPr>
        <p:txBody>
          <a:bodyPr wrap="square" rtlCol="0">
            <a:spAutoFit/>
          </a:bodyPr>
          <a:lstStyle/>
          <a:p>
            <a:r>
              <a:rPr lang="zh-CN" altLang="en-US" sz="1600" dirty="0" smtClean="0"/>
              <a:t>冰雪奇缘</a:t>
            </a:r>
            <a:endParaRPr lang="zh-CN" altLang="en-US" sz="1600" dirty="0"/>
          </a:p>
        </p:txBody>
      </p:sp>
      <p:sp>
        <p:nvSpPr>
          <p:cNvPr id="59" name="TextBox 58"/>
          <p:cNvSpPr txBox="1"/>
          <p:nvPr/>
        </p:nvSpPr>
        <p:spPr>
          <a:xfrm>
            <a:off x="714348" y="3929066"/>
            <a:ext cx="343504" cy="369332"/>
          </a:xfrm>
          <a:prstGeom prst="rect">
            <a:avLst/>
          </a:prstGeom>
          <a:noFill/>
        </p:spPr>
        <p:txBody>
          <a:bodyPr wrap="square" rtlCol="0">
            <a:spAutoFit/>
          </a:bodyPr>
          <a:lstStyle/>
          <a:p>
            <a:r>
              <a:rPr lang="en-US" altLang="zh-CN" dirty="0" smtClean="0"/>
              <a:t>1</a:t>
            </a:r>
            <a:endParaRPr lang="zh-CN" altLang="en-US" dirty="0"/>
          </a:p>
        </p:txBody>
      </p:sp>
      <p:pic>
        <p:nvPicPr>
          <p:cNvPr id="60" name="Picture 3"/>
          <p:cNvPicPr>
            <a:picLocks noChangeAspect="1" noChangeArrowheads="1"/>
          </p:cNvPicPr>
          <p:nvPr/>
        </p:nvPicPr>
        <p:blipFill>
          <a:blip r:embed="rId4" cstate="print"/>
          <a:srcRect/>
          <a:stretch>
            <a:fillRect/>
          </a:stretch>
        </p:blipFill>
        <p:spPr bwMode="auto">
          <a:xfrm>
            <a:off x="2214546" y="3929066"/>
            <a:ext cx="304257" cy="285752"/>
          </a:xfrm>
          <a:prstGeom prst="rect">
            <a:avLst/>
          </a:prstGeom>
          <a:noFill/>
          <a:ln w="9525">
            <a:noFill/>
            <a:miter lim="800000"/>
            <a:headEnd/>
            <a:tailEnd/>
          </a:ln>
          <a:effectLst/>
        </p:spPr>
      </p:pic>
      <p:pic>
        <p:nvPicPr>
          <p:cNvPr id="61" name="Picture 2" descr="http://h.hiphotos.baidu.com/zhidao/wh%3D450%2C600/sign=c43ba5c03912b31bc739c52db3281a4c/3ac79f3df8dcd1000d17c1a6728b4710b8122fa9.jpg"/>
          <p:cNvPicPr>
            <a:picLocks noChangeAspect="1" noChangeArrowheads="1"/>
          </p:cNvPicPr>
          <p:nvPr/>
        </p:nvPicPr>
        <p:blipFill>
          <a:blip r:embed="rId5" cstate="print"/>
          <a:srcRect/>
          <a:stretch>
            <a:fillRect/>
          </a:stretch>
        </p:blipFill>
        <p:spPr bwMode="auto">
          <a:xfrm>
            <a:off x="3643306" y="3929066"/>
            <a:ext cx="446487" cy="285752"/>
          </a:xfrm>
          <a:prstGeom prst="rect">
            <a:avLst/>
          </a:prstGeom>
          <a:noFill/>
        </p:spPr>
      </p:pic>
      <p:sp>
        <p:nvSpPr>
          <p:cNvPr id="62" name="TextBox 61"/>
          <p:cNvSpPr txBox="1"/>
          <p:nvPr/>
        </p:nvSpPr>
        <p:spPr>
          <a:xfrm>
            <a:off x="4542475" y="3857628"/>
            <a:ext cx="886781" cy="369332"/>
          </a:xfrm>
          <a:prstGeom prst="rect">
            <a:avLst/>
          </a:prstGeom>
          <a:noFill/>
        </p:spPr>
        <p:txBody>
          <a:bodyPr wrap="none" rtlCol="0">
            <a:spAutoFit/>
          </a:bodyPr>
          <a:lstStyle/>
          <a:p>
            <a:r>
              <a:rPr lang="en-US" altLang="zh-CN" dirty="0" smtClean="0"/>
              <a:t>500000</a:t>
            </a:r>
            <a:endParaRPr lang="zh-CN" altLang="en-US" dirty="0"/>
          </a:p>
        </p:txBody>
      </p:sp>
      <p:sp>
        <p:nvSpPr>
          <p:cNvPr id="63" name="TextBox 62"/>
          <p:cNvSpPr txBox="1"/>
          <p:nvPr/>
        </p:nvSpPr>
        <p:spPr>
          <a:xfrm>
            <a:off x="5750788" y="3857628"/>
            <a:ext cx="535724" cy="369332"/>
          </a:xfrm>
          <a:prstGeom prst="rect">
            <a:avLst/>
          </a:prstGeom>
          <a:noFill/>
        </p:spPr>
        <p:txBody>
          <a:bodyPr wrap="none" rtlCol="0">
            <a:spAutoFit/>
          </a:bodyPr>
          <a:lstStyle/>
          <a:p>
            <a:r>
              <a:rPr lang="en-US" altLang="zh-CN" dirty="0" smtClean="0"/>
              <a:t>500</a:t>
            </a:r>
            <a:endParaRPr lang="zh-CN" altLang="en-US" dirty="0"/>
          </a:p>
        </p:txBody>
      </p:sp>
      <p:sp>
        <p:nvSpPr>
          <p:cNvPr id="64" name="矩形 63"/>
          <p:cNvSpPr/>
          <p:nvPr/>
        </p:nvSpPr>
        <p:spPr>
          <a:xfrm>
            <a:off x="7643834" y="3857628"/>
            <a:ext cx="92869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关注</a:t>
            </a:r>
            <a:endParaRPr lang="zh-CN" altLang="en-US" dirty="0"/>
          </a:p>
        </p:txBody>
      </p:sp>
      <p:pic>
        <p:nvPicPr>
          <p:cNvPr id="65" name="Picture 6"/>
          <p:cNvPicPr>
            <a:picLocks noChangeAspect="1" noChangeArrowheads="1"/>
          </p:cNvPicPr>
          <p:nvPr/>
        </p:nvPicPr>
        <p:blipFill>
          <a:blip r:embed="rId6" cstate="print"/>
          <a:srcRect/>
          <a:stretch>
            <a:fillRect/>
          </a:stretch>
        </p:blipFill>
        <p:spPr bwMode="auto">
          <a:xfrm>
            <a:off x="6500826" y="3857628"/>
            <a:ext cx="357190" cy="358763"/>
          </a:xfrm>
          <a:prstGeom prst="rect">
            <a:avLst/>
          </a:prstGeom>
          <a:noFill/>
          <a:ln w="9525">
            <a:noFill/>
            <a:miter lim="800000"/>
            <a:headEnd/>
            <a:tailEnd/>
          </a:ln>
          <a:effectLst/>
        </p:spPr>
      </p:pic>
      <p:sp>
        <p:nvSpPr>
          <p:cNvPr id="66" name="TextBox 65"/>
          <p:cNvSpPr txBox="1"/>
          <p:nvPr/>
        </p:nvSpPr>
        <p:spPr>
          <a:xfrm>
            <a:off x="6822358" y="3857628"/>
            <a:ext cx="535724" cy="369332"/>
          </a:xfrm>
          <a:prstGeom prst="rect">
            <a:avLst/>
          </a:prstGeom>
          <a:noFill/>
        </p:spPr>
        <p:txBody>
          <a:bodyPr wrap="none" rtlCol="0">
            <a:spAutoFit/>
          </a:bodyPr>
          <a:lstStyle/>
          <a:p>
            <a:r>
              <a:rPr lang="en-US" altLang="zh-CN" dirty="0" smtClean="0"/>
              <a:t>500</a:t>
            </a:r>
            <a:endParaRPr lang="zh-CN" altLang="en-US" dirty="0"/>
          </a:p>
        </p:txBody>
      </p:sp>
      <p:sp>
        <p:nvSpPr>
          <p:cNvPr id="67" name="矩形 66"/>
          <p:cNvSpPr/>
          <p:nvPr/>
        </p:nvSpPr>
        <p:spPr>
          <a:xfrm>
            <a:off x="500034" y="4572008"/>
            <a:ext cx="8215370" cy="7858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68" name="Picture 2"/>
          <p:cNvPicPr>
            <a:picLocks noChangeAspect="1" noChangeArrowheads="1"/>
          </p:cNvPicPr>
          <p:nvPr/>
        </p:nvPicPr>
        <p:blipFill>
          <a:blip r:embed="rId3" cstate="print"/>
          <a:srcRect/>
          <a:stretch>
            <a:fillRect/>
          </a:stretch>
        </p:blipFill>
        <p:spPr bwMode="auto">
          <a:xfrm>
            <a:off x="1245754" y="4643446"/>
            <a:ext cx="825916" cy="642942"/>
          </a:xfrm>
          <a:prstGeom prst="rect">
            <a:avLst/>
          </a:prstGeom>
          <a:noFill/>
          <a:ln w="9525">
            <a:noFill/>
            <a:miter lim="800000"/>
            <a:headEnd/>
            <a:tailEnd/>
          </a:ln>
          <a:effectLst/>
        </p:spPr>
      </p:pic>
      <p:sp>
        <p:nvSpPr>
          <p:cNvPr id="69" name="TextBox 68"/>
          <p:cNvSpPr txBox="1"/>
          <p:nvPr/>
        </p:nvSpPr>
        <p:spPr>
          <a:xfrm>
            <a:off x="2500298" y="4733520"/>
            <a:ext cx="1071570" cy="338554"/>
          </a:xfrm>
          <a:prstGeom prst="rect">
            <a:avLst/>
          </a:prstGeom>
          <a:noFill/>
        </p:spPr>
        <p:txBody>
          <a:bodyPr wrap="square" rtlCol="0">
            <a:spAutoFit/>
          </a:bodyPr>
          <a:lstStyle/>
          <a:p>
            <a:r>
              <a:rPr lang="zh-CN" altLang="en-US" sz="1600" dirty="0" smtClean="0"/>
              <a:t>自己自己</a:t>
            </a:r>
            <a:endParaRPr lang="zh-CN" altLang="en-US" sz="1600" dirty="0"/>
          </a:p>
        </p:txBody>
      </p:sp>
      <p:sp>
        <p:nvSpPr>
          <p:cNvPr id="70" name="TextBox 69"/>
          <p:cNvSpPr txBox="1"/>
          <p:nvPr/>
        </p:nvSpPr>
        <p:spPr>
          <a:xfrm>
            <a:off x="714348" y="4786322"/>
            <a:ext cx="428628" cy="369332"/>
          </a:xfrm>
          <a:prstGeom prst="rect">
            <a:avLst/>
          </a:prstGeom>
          <a:noFill/>
        </p:spPr>
        <p:txBody>
          <a:bodyPr wrap="square" rtlCol="0">
            <a:spAutoFit/>
          </a:bodyPr>
          <a:lstStyle/>
          <a:p>
            <a:r>
              <a:rPr lang="en-US" altLang="zh-CN" dirty="0" smtClean="0"/>
              <a:t>34</a:t>
            </a:r>
            <a:endParaRPr lang="zh-CN" altLang="en-US" dirty="0"/>
          </a:p>
        </p:txBody>
      </p:sp>
      <p:pic>
        <p:nvPicPr>
          <p:cNvPr id="71" name="Picture 3"/>
          <p:cNvPicPr>
            <a:picLocks noChangeAspect="1" noChangeArrowheads="1"/>
          </p:cNvPicPr>
          <p:nvPr/>
        </p:nvPicPr>
        <p:blipFill>
          <a:blip r:embed="rId4" cstate="print"/>
          <a:srcRect/>
          <a:stretch>
            <a:fillRect/>
          </a:stretch>
        </p:blipFill>
        <p:spPr bwMode="auto">
          <a:xfrm>
            <a:off x="2214546" y="4786322"/>
            <a:ext cx="304257" cy="285752"/>
          </a:xfrm>
          <a:prstGeom prst="rect">
            <a:avLst/>
          </a:prstGeom>
          <a:noFill/>
          <a:ln w="9525">
            <a:noFill/>
            <a:miter lim="800000"/>
            <a:headEnd/>
            <a:tailEnd/>
          </a:ln>
          <a:effectLst/>
        </p:spPr>
      </p:pic>
      <p:pic>
        <p:nvPicPr>
          <p:cNvPr id="72" name="Picture 2" descr="http://h.hiphotos.baidu.com/zhidao/wh%3D450%2C600/sign=c43ba5c03912b31bc739c52db3281a4c/3ac79f3df8dcd1000d17c1a6728b4710b8122fa9.jpg"/>
          <p:cNvPicPr>
            <a:picLocks noChangeAspect="1" noChangeArrowheads="1"/>
          </p:cNvPicPr>
          <p:nvPr/>
        </p:nvPicPr>
        <p:blipFill>
          <a:blip r:embed="rId5" cstate="print"/>
          <a:srcRect/>
          <a:stretch>
            <a:fillRect/>
          </a:stretch>
        </p:blipFill>
        <p:spPr bwMode="auto">
          <a:xfrm>
            <a:off x="3643306" y="4786322"/>
            <a:ext cx="446487" cy="285752"/>
          </a:xfrm>
          <a:prstGeom prst="rect">
            <a:avLst/>
          </a:prstGeom>
          <a:noFill/>
        </p:spPr>
      </p:pic>
      <p:sp>
        <p:nvSpPr>
          <p:cNvPr id="73" name="TextBox 72"/>
          <p:cNvSpPr txBox="1"/>
          <p:nvPr/>
        </p:nvSpPr>
        <p:spPr>
          <a:xfrm>
            <a:off x="4542475" y="4714884"/>
            <a:ext cx="886781" cy="369332"/>
          </a:xfrm>
          <a:prstGeom prst="rect">
            <a:avLst/>
          </a:prstGeom>
          <a:noFill/>
        </p:spPr>
        <p:txBody>
          <a:bodyPr wrap="none" rtlCol="0">
            <a:spAutoFit/>
          </a:bodyPr>
          <a:lstStyle/>
          <a:p>
            <a:r>
              <a:rPr lang="en-US" altLang="zh-CN" dirty="0" smtClean="0"/>
              <a:t>500000</a:t>
            </a:r>
            <a:endParaRPr lang="zh-CN" altLang="en-US" dirty="0"/>
          </a:p>
        </p:txBody>
      </p:sp>
      <p:sp>
        <p:nvSpPr>
          <p:cNvPr id="74" name="TextBox 73"/>
          <p:cNvSpPr txBox="1"/>
          <p:nvPr/>
        </p:nvSpPr>
        <p:spPr>
          <a:xfrm>
            <a:off x="5750788" y="4714884"/>
            <a:ext cx="535724" cy="369332"/>
          </a:xfrm>
          <a:prstGeom prst="rect">
            <a:avLst/>
          </a:prstGeom>
          <a:noFill/>
        </p:spPr>
        <p:txBody>
          <a:bodyPr wrap="none" rtlCol="0">
            <a:spAutoFit/>
          </a:bodyPr>
          <a:lstStyle/>
          <a:p>
            <a:r>
              <a:rPr lang="en-US" altLang="zh-CN" dirty="0" smtClean="0"/>
              <a:t>500</a:t>
            </a:r>
            <a:endParaRPr lang="zh-CN" altLang="en-US" dirty="0"/>
          </a:p>
        </p:txBody>
      </p:sp>
      <p:sp>
        <p:nvSpPr>
          <p:cNvPr id="75" name="矩形 74"/>
          <p:cNvSpPr/>
          <p:nvPr/>
        </p:nvSpPr>
        <p:spPr>
          <a:xfrm>
            <a:off x="7643834" y="4714884"/>
            <a:ext cx="92869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关注</a:t>
            </a:r>
            <a:endParaRPr lang="zh-CN" altLang="en-US" dirty="0"/>
          </a:p>
        </p:txBody>
      </p:sp>
      <p:pic>
        <p:nvPicPr>
          <p:cNvPr id="76" name="Picture 6"/>
          <p:cNvPicPr>
            <a:picLocks noChangeAspect="1" noChangeArrowheads="1"/>
          </p:cNvPicPr>
          <p:nvPr/>
        </p:nvPicPr>
        <p:blipFill>
          <a:blip r:embed="rId6" cstate="print"/>
          <a:srcRect/>
          <a:stretch>
            <a:fillRect/>
          </a:stretch>
        </p:blipFill>
        <p:spPr bwMode="auto">
          <a:xfrm>
            <a:off x="6500826" y="4714884"/>
            <a:ext cx="357190" cy="358763"/>
          </a:xfrm>
          <a:prstGeom prst="rect">
            <a:avLst/>
          </a:prstGeom>
          <a:noFill/>
          <a:ln w="9525">
            <a:noFill/>
            <a:miter lim="800000"/>
            <a:headEnd/>
            <a:tailEnd/>
          </a:ln>
          <a:effectLst/>
        </p:spPr>
      </p:pic>
      <p:sp>
        <p:nvSpPr>
          <p:cNvPr id="77" name="TextBox 76"/>
          <p:cNvSpPr txBox="1"/>
          <p:nvPr/>
        </p:nvSpPr>
        <p:spPr>
          <a:xfrm>
            <a:off x="6822358" y="4714884"/>
            <a:ext cx="535724" cy="369332"/>
          </a:xfrm>
          <a:prstGeom prst="rect">
            <a:avLst/>
          </a:prstGeom>
          <a:noFill/>
        </p:spPr>
        <p:txBody>
          <a:bodyPr wrap="none" rtlCol="0">
            <a:spAutoFit/>
          </a:bodyPr>
          <a:lstStyle/>
          <a:p>
            <a:r>
              <a:rPr lang="en-US" altLang="zh-CN" dirty="0" smtClean="0"/>
              <a:t>500</a:t>
            </a:r>
            <a:endParaRPr lang="zh-CN" altLang="en-US" dirty="0"/>
          </a:p>
        </p:txBody>
      </p:sp>
      <p:sp>
        <p:nvSpPr>
          <p:cNvPr id="78" name="矩形 77"/>
          <p:cNvSpPr/>
          <p:nvPr/>
        </p:nvSpPr>
        <p:spPr>
          <a:xfrm>
            <a:off x="3714744" y="5572140"/>
            <a:ext cx="200026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返回大厅</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1107996" cy="369332"/>
          </a:xfrm>
          <a:prstGeom prst="rect">
            <a:avLst/>
          </a:prstGeom>
          <a:noFill/>
        </p:spPr>
        <p:txBody>
          <a:bodyPr wrap="none" rtlCol="0">
            <a:spAutoFit/>
          </a:bodyPr>
          <a:lstStyle/>
          <a:p>
            <a:r>
              <a:rPr lang="zh-CN" altLang="en-US" dirty="0" smtClean="0"/>
              <a:t>切换账号</a:t>
            </a:r>
            <a:endParaRPr lang="zh-CN" altLang="en-US" dirty="0"/>
          </a:p>
        </p:txBody>
      </p:sp>
      <p:pic>
        <p:nvPicPr>
          <p:cNvPr id="2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24" name="矩形 23"/>
          <p:cNvSpPr/>
          <p:nvPr/>
        </p:nvSpPr>
        <p:spPr>
          <a:xfrm>
            <a:off x="1285852" y="1714488"/>
            <a:ext cx="6858048" cy="4357718"/>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zh-CN" altLang="en-US" dirty="0" smtClean="0"/>
              <a:t>账号</a:t>
            </a:r>
            <a:endParaRPr lang="zh-CN" altLang="en-US" dirty="0"/>
          </a:p>
        </p:txBody>
      </p:sp>
      <p:pic>
        <p:nvPicPr>
          <p:cNvPr id="14338" name="Picture 2"/>
          <p:cNvPicPr>
            <a:picLocks noChangeAspect="1" noChangeArrowheads="1"/>
          </p:cNvPicPr>
          <p:nvPr/>
        </p:nvPicPr>
        <p:blipFill>
          <a:blip r:embed="rId3" cstate="print"/>
          <a:srcRect/>
          <a:stretch>
            <a:fillRect/>
          </a:stretch>
        </p:blipFill>
        <p:spPr bwMode="auto">
          <a:xfrm>
            <a:off x="2285984" y="2571744"/>
            <a:ext cx="1071570" cy="949801"/>
          </a:xfrm>
          <a:prstGeom prst="rect">
            <a:avLst/>
          </a:prstGeom>
          <a:noFill/>
          <a:ln w="9525">
            <a:noFill/>
            <a:miter lim="800000"/>
            <a:headEnd/>
            <a:tailEnd/>
          </a:ln>
          <a:effectLst/>
        </p:spPr>
      </p:pic>
      <p:sp>
        <p:nvSpPr>
          <p:cNvPr id="25" name="TextBox 24"/>
          <p:cNvSpPr txBox="1"/>
          <p:nvPr/>
        </p:nvSpPr>
        <p:spPr>
          <a:xfrm>
            <a:off x="1928794" y="3786190"/>
            <a:ext cx="1816523" cy="369332"/>
          </a:xfrm>
          <a:prstGeom prst="rect">
            <a:avLst/>
          </a:prstGeom>
          <a:noFill/>
        </p:spPr>
        <p:txBody>
          <a:bodyPr wrap="none" rtlCol="0">
            <a:spAutoFit/>
          </a:bodyPr>
          <a:lstStyle/>
          <a:p>
            <a:r>
              <a:rPr lang="zh-CN" altLang="en-US" dirty="0" smtClean="0"/>
              <a:t>游客</a:t>
            </a:r>
            <a:r>
              <a:rPr lang="en-US" altLang="zh-CN" dirty="0" smtClean="0"/>
              <a:t>1542158584</a:t>
            </a:r>
            <a:endParaRPr lang="zh-CN" altLang="en-US" dirty="0"/>
          </a:p>
        </p:txBody>
      </p:sp>
      <p:cxnSp>
        <p:nvCxnSpPr>
          <p:cNvPr id="27" name="直接连接符 26"/>
          <p:cNvCxnSpPr/>
          <p:nvPr/>
        </p:nvCxnSpPr>
        <p:spPr>
          <a:xfrm rot="5400000">
            <a:off x="2786844" y="3999710"/>
            <a:ext cx="328614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86314" y="3143248"/>
            <a:ext cx="3143272" cy="1169551"/>
          </a:xfrm>
          <a:prstGeom prst="rect">
            <a:avLst/>
          </a:prstGeom>
          <a:noFill/>
        </p:spPr>
        <p:txBody>
          <a:bodyPr wrap="square" rtlCol="0">
            <a:spAutoFit/>
          </a:bodyPr>
          <a:lstStyle/>
          <a:p>
            <a:r>
              <a:rPr lang="zh-CN" altLang="en-US" sz="1400" dirty="0" smtClean="0"/>
              <a:t>游客模式下的数据有丢失，被盗风险，为了保障你的虚拟财产安全，以及获得更完美的游戏体验，请及时注册成为正式用户。注册成功后可获得</a:t>
            </a:r>
            <a:r>
              <a:rPr lang="en-US" altLang="zh-CN" sz="1400" dirty="0" smtClean="0"/>
              <a:t>50</a:t>
            </a:r>
            <a:r>
              <a:rPr lang="zh-CN" altLang="en-US" sz="1400" dirty="0" smtClean="0"/>
              <a:t>个钻石</a:t>
            </a:r>
            <a:endParaRPr lang="zh-CN" altLang="en-US" sz="1400" dirty="0"/>
          </a:p>
        </p:txBody>
      </p:sp>
      <p:sp>
        <p:nvSpPr>
          <p:cNvPr id="35" name="矩形 34"/>
          <p:cNvSpPr/>
          <p:nvPr/>
        </p:nvSpPr>
        <p:spPr>
          <a:xfrm>
            <a:off x="5429256" y="4714884"/>
            <a:ext cx="185738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注册账号</a:t>
            </a:r>
            <a:endParaRPr lang="zh-CN" altLang="en-US" dirty="0"/>
          </a:p>
        </p:txBody>
      </p:sp>
      <p:sp>
        <p:nvSpPr>
          <p:cNvPr id="36" name="TextBox 35"/>
          <p:cNvSpPr txBox="1"/>
          <p:nvPr/>
        </p:nvSpPr>
        <p:spPr>
          <a:xfrm>
            <a:off x="7786710" y="1714488"/>
            <a:ext cx="304892" cy="369332"/>
          </a:xfrm>
          <a:prstGeom prst="rect">
            <a:avLst/>
          </a:prstGeom>
          <a:noFill/>
        </p:spPr>
        <p:txBody>
          <a:bodyPr wrap="none" rtlCol="0">
            <a:spAutoFit/>
          </a:bodyPr>
          <a:lstStyle/>
          <a:p>
            <a:r>
              <a:rPr lang="en-US" altLang="zh-CN" dirty="0" smtClean="0"/>
              <a:t>X</a:t>
            </a:r>
            <a:endParaRPr lang="zh-CN" altLang="en-US" dirty="0"/>
          </a:p>
        </p:txBody>
      </p:sp>
      <p:sp>
        <p:nvSpPr>
          <p:cNvPr id="38" name="TextBox 37"/>
          <p:cNvSpPr txBox="1"/>
          <p:nvPr/>
        </p:nvSpPr>
        <p:spPr>
          <a:xfrm>
            <a:off x="5286380" y="2428868"/>
            <a:ext cx="2031325" cy="369332"/>
          </a:xfrm>
          <a:prstGeom prst="rect">
            <a:avLst/>
          </a:prstGeom>
          <a:noFill/>
        </p:spPr>
        <p:txBody>
          <a:bodyPr wrap="none" rtlCol="0">
            <a:spAutoFit/>
          </a:bodyPr>
          <a:lstStyle/>
          <a:p>
            <a:r>
              <a:rPr lang="zh-CN" altLang="en-US" dirty="0" smtClean="0"/>
              <a:t>注册成为正式用户</a:t>
            </a:r>
            <a:endParaRPr lang="zh-CN" altLang="en-US" dirty="0"/>
          </a:p>
        </p:txBody>
      </p:sp>
      <p:sp>
        <p:nvSpPr>
          <p:cNvPr id="39" name="矩形 38"/>
          <p:cNvSpPr/>
          <p:nvPr/>
        </p:nvSpPr>
        <p:spPr>
          <a:xfrm>
            <a:off x="1928794" y="4714884"/>
            <a:ext cx="185738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切换账号</a:t>
            </a:r>
            <a:endParaRPr lang="zh-CN" altLang="en-US" dirty="0"/>
          </a:p>
        </p:txBody>
      </p:sp>
      <p:sp>
        <p:nvSpPr>
          <p:cNvPr id="13" name="矩形 12"/>
          <p:cNvSpPr/>
          <p:nvPr/>
        </p:nvSpPr>
        <p:spPr>
          <a:xfrm>
            <a:off x="2714612" y="2214554"/>
            <a:ext cx="3929090" cy="285752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zh-CN" altLang="en-US" dirty="0" smtClean="0"/>
              <a:t>切换账号</a:t>
            </a:r>
            <a:endParaRPr lang="zh-CN" altLang="en-US" dirty="0"/>
          </a:p>
        </p:txBody>
      </p:sp>
      <p:sp>
        <p:nvSpPr>
          <p:cNvPr id="14" name="TextBox 13"/>
          <p:cNvSpPr txBox="1"/>
          <p:nvPr/>
        </p:nvSpPr>
        <p:spPr>
          <a:xfrm>
            <a:off x="6286512" y="2214554"/>
            <a:ext cx="304892" cy="369332"/>
          </a:xfrm>
          <a:prstGeom prst="rect">
            <a:avLst/>
          </a:prstGeom>
          <a:noFill/>
        </p:spPr>
        <p:txBody>
          <a:bodyPr wrap="none" rtlCol="0">
            <a:spAutoFit/>
          </a:bodyPr>
          <a:lstStyle/>
          <a:p>
            <a:r>
              <a:rPr lang="en-US" altLang="zh-CN" dirty="0" smtClean="0"/>
              <a:t>X</a:t>
            </a:r>
            <a:endParaRPr lang="zh-CN" altLang="en-US" dirty="0"/>
          </a:p>
        </p:txBody>
      </p:sp>
      <p:sp>
        <p:nvSpPr>
          <p:cNvPr id="15" name="TextBox 14"/>
          <p:cNvSpPr txBox="1"/>
          <p:nvPr/>
        </p:nvSpPr>
        <p:spPr>
          <a:xfrm>
            <a:off x="3214678" y="2928934"/>
            <a:ext cx="646331" cy="369332"/>
          </a:xfrm>
          <a:prstGeom prst="rect">
            <a:avLst/>
          </a:prstGeom>
          <a:noFill/>
        </p:spPr>
        <p:txBody>
          <a:bodyPr wrap="none" rtlCol="0">
            <a:spAutoFit/>
          </a:bodyPr>
          <a:lstStyle/>
          <a:p>
            <a:r>
              <a:rPr lang="zh-CN" altLang="en-US" dirty="0" smtClean="0"/>
              <a:t>账号</a:t>
            </a:r>
            <a:endParaRPr lang="zh-CN" altLang="en-US" dirty="0"/>
          </a:p>
        </p:txBody>
      </p:sp>
      <p:sp>
        <p:nvSpPr>
          <p:cNvPr id="16" name="矩形 15"/>
          <p:cNvSpPr/>
          <p:nvPr/>
        </p:nvSpPr>
        <p:spPr>
          <a:xfrm>
            <a:off x="4071934" y="2928934"/>
            <a:ext cx="207170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14678" y="3571876"/>
            <a:ext cx="646331" cy="369332"/>
          </a:xfrm>
          <a:prstGeom prst="rect">
            <a:avLst/>
          </a:prstGeom>
          <a:noFill/>
        </p:spPr>
        <p:txBody>
          <a:bodyPr wrap="none" rtlCol="0">
            <a:spAutoFit/>
          </a:bodyPr>
          <a:lstStyle/>
          <a:p>
            <a:r>
              <a:rPr lang="zh-CN" altLang="en-US" dirty="0" smtClean="0"/>
              <a:t>密码</a:t>
            </a:r>
            <a:endParaRPr lang="zh-CN" altLang="en-US" dirty="0"/>
          </a:p>
        </p:txBody>
      </p:sp>
      <p:sp>
        <p:nvSpPr>
          <p:cNvPr id="18" name="矩形 17"/>
          <p:cNvSpPr/>
          <p:nvPr/>
        </p:nvSpPr>
        <p:spPr>
          <a:xfrm>
            <a:off x="4071934" y="3571876"/>
            <a:ext cx="207170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857620" y="4214818"/>
            <a:ext cx="185738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切换账号</a:t>
            </a:r>
            <a:endParaRPr lang="zh-CN" altLang="en-US" dirty="0"/>
          </a:p>
        </p:txBody>
      </p:sp>
      <p:grpSp>
        <p:nvGrpSpPr>
          <p:cNvPr id="20" name="组合 19"/>
          <p:cNvGrpSpPr/>
          <p:nvPr/>
        </p:nvGrpSpPr>
        <p:grpSpPr>
          <a:xfrm>
            <a:off x="357158" y="785794"/>
            <a:ext cx="8501122" cy="785818"/>
            <a:chOff x="357158" y="785794"/>
            <a:chExt cx="8501122" cy="785818"/>
          </a:xfrm>
        </p:grpSpPr>
        <p:pic>
          <p:nvPicPr>
            <p:cNvPr id="21" name="Picture 2"/>
            <p:cNvPicPr>
              <a:picLocks noChangeAspect="1" noChangeArrowheads="1"/>
            </p:cNvPicPr>
            <p:nvPr/>
          </p:nvPicPr>
          <p:blipFill>
            <a:blip r:embed="rId4" cstate="print"/>
            <a:srcRect/>
            <a:stretch>
              <a:fillRect/>
            </a:stretch>
          </p:blipFill>
          <p:spPr bwMode="auto">
            <a:xfrm>
              <a:off x="2133140" y="785794"/>
              <a:ext cx="6725140" cy="571504"/>
            </a:xfrm>
            <a:prstGeom prst="rect">
              <a:avLst/>
            </a:prstGeom>
            <a:noFill/>
            <a:ln w="9525">
              <a:noFill/>
              <a:miter lim="800000"/>
              <a:headEnd/>
              <a:tailEnd/>
            </a:ln>
            <a:effectLst/>
          </p:spPr>
        </p:pic>
        <p:pic>
          <p:nvPicPr>
            <p:cNvPr id="22" name="Picture 2"/>
            <p:cNvPicPr>
              <a:picLocks noChangeAspect="1" noChangeArrowheads="1"/>
            </p:cNvPicPr>
            <p:nvPr/>
          </p:nvPicPr>
          <p:blipFill>
            <a:blip r:embed="rId5" cstate="print"/>
            <a:srcRect/>
            <a:stretch>
              <a:fillRect/>
            </a:stretch>
          </p:blipFill>
          <p:spPr bwMode="auto">
            <a:xfrm>
              <a:off x="357158" y="785794"/>
              <a:ext cx="2990850" cy="785818"/>
            </a:xfrm>
            <a:prstGeom prst="rect">
              <a:avLst/>
            </a:prstGeom>
            <a:noFill/>
            <a:ln w="9525">
              <a:noFill/>
              <a:miter lim="800000"/>
              <a:headEnd/>
              <a:tailEnd/>
            </a:ln>
            <a:effectLst/>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1107996" cy="369332"/>
          </a:xfrm>
          <a:prstGeom prst="rect">
            <a:avLst/>
          </a:prstGeom>
          <a:noFill/>
        </p:spPr>
        <p:txBody>
          <a:bodyPr wrap="none" rtlCol="0">
            <a:spAutoFit/>
          </a:bodyPr>
          <a:lstStyle/>
          <a:p>
            <a:r>
              <a:rPr lang="zh-CN" altLang="en-US" dirty="0" smtClean="0"/>
              <a:t>注册账号</a:t>
            </a:r>
            <a:endParaRPr lang="zh-CN" altLang="en-US" dirty="0"/>
          </a:p>
        </p:txBody>
      </p:sp>
      <p:pic>
        <p:nvPicPr>
          <p:cNvPr id="2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24" name="矩形 23"/>
          <p:cNvSpPr/>
          <p:nvPr/>
        </p:nvSpPr>
        <p:spPr>
          <a:xfrm>
            <a:off x="1285852" y="1785926"/>
            <a:ext cx="6858048" cy="4357718"/>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zh-CN" altLang="en-US" dirty="0" smtClean="0"/>
              <a:t>账号</a:t>
            </a:r>
            <a:endParaRPr lang="zh-CN" altLang="en-US" dirty="0"/>
          </a:p>
        </p:txBody>
      </p:sp>
      <p:pic>
        <p:nvPicPr>
          <p:cNvPr id="14338" name="Picture 2"/>
          <p:cNvPicPr>
            <a:picLocks noChangeAspect="1" noChangeArrowheads="1"/>
          </p:cNvPicPr>
          <p:nvPr/>
        </p:nvPicPr>
        <p:blipFill>
          <a:blip r:embed="rId3" cstate="print"/>
          <a:srcRect/>
          <a:stretch>
            <a:fillRect/>
          </a:stretch>
        </p:blipFill>
        <p:spPr bwMode="auto">
          <a:xfrm>
            <a:off x="2285984" y="2643182"/>
            <a:ext cx="1071570" cy="949801"/>
          </a:xfrm>
          <a:prstGeom prst="rect">
            <a:avLst/>
          </a:prstGeom>
          <a:noFill/>
          <a:ln w="9525">
            <a:noFill/>
            <a:miter lim="800000"/>
            <a:headEnd/>
            <a:tailEnd/>
          </a:ln>
          <a:effectLst/>
        </p:spPr>
      </p:pic>
      <p:sp>
        <p:nvSpPr>
          <p:cNvPr id="25" name="TextBox 24"/>
          <p:cNvSpPr txBox="1"/>
          <p:nvPr/>
        </p:nvSpPr>
        <p:spPr>
          <a:xfrm>
            <a:off x="1928794" y="3857628"/>
            <a:ext cx="1816523" cy="369332"/>
          </a:xfrm>
          <a:prstGeom prst="rect">
            <a:avLst/>
          </a:prstGeom>
          <a:noFill/>
        </p:spPr>
        <p:txBody>
          <a:bodyPr wrap="none" rtlCol="0">
            <a:spAutoFit/>
          </a:bodyPr>
          <a:lstStyle/>
          <a:p>
            <a:r>
              <a:rPr lang="zh-CN" altLang="en-US" dirty="0" smtClean="0"/>
              <a:t>游客</a:t>
            </a:r>
            <a:r>
              <a:rPr lang="en-US" altLang="zh-CN" dirty="0" smtClean="0"/>
              <a:t>1542158584</a:t>
            </a:r>
            <a:endParaRPr lang="zh-CN" altLang="en-US" dirty="0"/>
          </a:p>
        </p:txBody>
      </p:sp>
      <p:cxnSp>
        <p:nvCxnSpPr>
          <p:cNvPr id="27" name="直接连接符 26"/>
          <p:cNvCxnSpPr/>
          <p:nvPr/>
        </p:nvCxnSpPr>
        <p:spPr>
          <a:xfrm rot="5400000">
            <a:off x="2786844" y="4071148"/>
            <a:ext cx="328614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86314" y="3214686"/>
            <a:ext cx="3143272" cy="1169551"/>
          </a:xfrm>
          <a:prstGeom prst="rect">
            <a:avLst/>
          </a:prstGeom>
          <a:noFill/>
        </p:spPr>
        <p:txBody>
          <a:bodyPr wrap="square" rtlCol="0">
            <a:spAutoFit/>
          </a:bodyPr>
          <a:lstStyle/>
          <a:p>
            <a:r>
              <a:rPr lang="zh-CN" altLang="en-US" sz="1400" dirty="0" smtClean="0"/>
              <a:t>游客模式下的数据有丢失，被盗风险，为了保障你的虚拟财产安全，以及获得更完美的游戏体验，请及时注册成为正式用户。注册成功后可获得</a:t>
            </a:r>
            <a:r>
              <a:rPr lang="en-US" altLang="zh-CN" sz="1400" dirty="0" smtClean="0"/>
              <a:t>50</a:t>
            </a:r>
            <a:r>
              <a:rPr lang="zh-CN" altLang="en-US" sz="1400" dirty="0" smtClean="0"/>
              <a:t>个钻石</a:t>
            </a:r>
            <a:endParaRPr lang="zh-CN" altLang="en-US" sz="1400" dirty="0"/>
          </a:p>
        </p:txBody>
      </p:sp>
      <p:sp>
        <p:nvSpPr>
          <p:cNvPr id="35" name="矩形 34"/>
          <p:cNvSpPr/>
          <p:nvPr/>
        </p:nvSpPr>
        <p:spPr>
          <a:xfrm>
            <a:off x="5429256" y="4786322"/>
            <a:ext cx="185738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注册账号</a:t>
            </a:r>
            <a:endParaRPr lang="zh-CN" altLang="en-US" dirty="0"/>
          </a:p>
        </p:txBody>
      </p:sp>
      <p:sp>
        <p:nvSpPr>
          <p:cNvPr id="36" name="TextBox 35"/>
          <p:cNvSpPr txBox="1"/>
          <p:nvPr/>
        </p:nvSpPr>
        <p:spPr>
          <a:xfrm>
            <a:off x="7786710" y="1785926"/>
            <a:ext cx="304892" cy="369332"/>
          </a:xfrm>
          <a:prstGeom prst="rect">
            <a:avLst/>
          </a:prstGeom>
          <a:noFill/>
        </p:spPr>
        <p:txBody>
          <a:bodyPr wrap="none" rtlCol="0">
            <a:spAutoFit/>
          </a:bodyPr>
          <a:lstStyle/>
          <a:p>
            <a:r>
              <a:rPr lang="en-US" altLang="zh-CN" dirty="0" smtClean="0"/>
              <a:t>X</a:t>
            </a:r>
            <a:endParaRPr lang="zh-CN" altLang="en-US" dirty="0"/>
          </a:p>
        </p:txBody>
      </p:sp>
      <p:sp>
        <p:nvSpPr>
          <p:cNvPr id="38" name="TextBox 37"/>
          <p:cNvSpPr txBox="1"/>
          <p:nvPr/>
        </p:nvSpPr>
        <p:spPr>
          <a:xfrm>
            <a:off x="5286380" y="2500306"/>
            <a:ext cx="2031325" cy="369332"/>
          </a:xfrm>
          <a:prstGeom prst="rect">
            <a:avLst/>
          </a:prstGeom>
          <a:noFill/>
        </p:spPr>
        <p:txBody>
          <a:bodyPr wrap="none" rtlCol="0">
            <a:spAutoFit/>
          </a:bodyPr>
          <a:lstStyle/>
          <a:p>
            <a:r>
              <a:rPr lang="zh-CN" altLang="en-US" dirty="0" smtClean="0"/>
              <a:t>注册成为正式用户</a:t>
            </a:r>
            <a:endParaRPr lang="zh-CN" altLang="en-US" dirty="0"/>
          </a:p>
        </p:txBody>
      </p:sp>
      <p:sp>
        <p:nvSpPr>
          <p:cNvPr id="39" name="矩形 38"/>
          <p:cNvSpPr/>
          <p:nvPr/>
        </p:nvSpPr>
        <p:spPr>
          <a:xfrm>
            <a:off x="1928794" y="4786322"/>
            <a:ext cx="185738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切换账号</a:t>
            </a:r>
            <a:endParaRPr lang="zh-CN" altLang="en-US" dirty="0"/>
          </a:p>
        </p:txBody>
      </p:sp>
      <p:sp>
        <p:nvSpPr>
          <p:cNvPr id="13" name="矩形 12"/>
          <p:cNvSpPr/>
          <p:nvPr/>
        </p:nvSpPr>
        <p:spPr>
          <a:xfrm>
            <a:off x="2483768" y="1844824"/>
            <a:ext cx="4032448" cy="2736304"/>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zh-CN" altLang="en-US" dirty="0" smtClean="0"/>
              <a:t>注册账号</a:t>
            </a:r>
            <a:endParaRPr lang="zh-CN" altLang="en-US" dirty="0"/>
          </a:p>
        </p:txBody>
      </p:sp>
      <p:sp>
        <p:nvSpPr>
          <p:cNvPr id="14" name="TextBox 13"/>
          <p:cNvSpPr txBox="1"/>
          <p:nvPr/>
        </p:nvSpPr>
        <p:spPr>
          <a:xfrm>
            <a:off x="6286512" y="1714488"/>
            <a:ext cx="304892" cy="369332"/>
          </a:xfrm>
          <a:prstGeom prst="rect">
            <a:avLst/>
          </a:prstGeom>
          <a:noFill/>
        </p:spPr>
        <p:txBody>
          <a:bodyPr wrap="none" rtlCol="0">
            <a:spAutoFit/>
          </a:bodyPr>
          <a:lstStyle/>
          <a:p>
            <a:r>
              <a:rPr lang="en-US" altLang="zh-CN" dirty="0" smtClean="0"/>
              <a:t>X</a:t>
            </a:r>
            <a:endParaRPr lang="zh-CN" altLang="en-US" dirty="0"/>
          </a:p>
        </p:txBody>
      </p:sp>
      <p:sp>
        <p:nvSpPr>
          <p:cNvPr id="15" name="TextBox 14"/>
          <p:cNvSpPr txBox="1"/>
          <p:nvPr/>
        </p:nvSpPr>
        <p:spPr>
          <a:xfrm>
            <a:off x="2843808" y="2204864"/>
            <a:ext cx="877163" cy="369332"/>
          </a:xfrm>
          <a:prstGeom prst="rect">
            <a:avLst/>
          </a:prstGeom>
          <a:noFill/>
        </p:spPr>
        <p:txBody>
          <a:bodyPr wrap="none" rtlCol="0">
            <a:spAutoFit/>
          </a:bodyPr>
          <a:lstStyle/>
          <a:p>
            <a:r>
              <a:rPr lang="zh-CN" altLang="en-US" dirty="0" smtClean="0"/>
              <a:t>用户名</a:t>
            </a:r>
            <a:endParaRPr lang="zh-CN" altLang="en-US" dirty="0"/>
          </a:p>
        </p:txBody>
      </p:sp>
      <p:sp>
        <p:nvSpPr>
          <p:cNvPr id="16" name="矩形 15"/>
          <p:cNvSpPr/>
          <p:nvPr/>
        </p:nvSpPr>
        <p:spPr>
          <a:xfrm>
            <a:off x="3851920" y="2204864"/>
            <a:ext cx="207170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600" dirty="0" smtClean="0"/>
          </a:p>
        </p:txBody>
      </p:sp>
      <p:sp>
        <p:nvSpPr>
          <p:cNvPr id="17" name="TextBox 16"/>
          <p:cNvSpPr txBox="1"/>
          <p:nvPr/>
        </p:nvSpPr>
        <p:spPr>
          <a:xfrm>
            <a:off x="3059832" y="2996952"/>
            <a:ext cx="646331" cy="369332"/>
          </a:xfrm>
          <a:prstGeom prst="rect">
            <a:avLst/>
          </a:prstGeom>
          <a:noFill/>
        </p:spPr>
        <p:txBody>
          <a:bodyPr wrap="none" rtlCol="0">
            <a:spAutoFit/>
          </a:bodyPr>
          <a:lstStyle/>
          <a:p>
            <a:r>
              <a:rPr lang="zh-CN" altLang="en-US" dirty="0" smtClean="0"/>
              <a:t>密码</a:t>
            </a:r>
            <a:endParaRPr lang="zh-CN" altLang="en-US" dirty="0"/>
          </a:p>
        </p:txBody>
      </p:sp>
      <p:sp>
        <p:nvSpPr>
          <p:cNvPr id="18" name="矩形 17"/>
          <p:cNvSpPr/>
          <p:nvPr/>
        </p:nvSpPr>
        <p:spPr>
          <a:xfrm>
            <a:off x="3851920" y="2996952"/>
            <a:ext cx="207170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707904" y="3861048"/>
            <a:ext cx="185738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注册账号</a:t>
            </a:r>
            <a:endParaRPr lang="zh-CN" altLang="en-US" dirty="0"/>
          </a:p>
        </p:txBody>
      </p:sp>
      <p:grpSp>
        <p:nvGrpSpPr>
          <p:cNvPr id="30" name="组合 29"/>
          <p:cNvGrpSpPr/>
          <p:nvPr/>
        </p:nvGrpSpPr>
        <p:grpSpPr>
          <a:xfrm>
            <a:off x="357158" y="785794"/>
            <a:ext cx="8501122" cy="785818"/>
            <a:chOff x="357158" y="785794"/>
            <a:chExt cx="8501122" cy="785818"/>
          </a:xfrm>
        </p:grpSpPr>
        <p:pic>
          <p:nvPicPr>
            <p:cNvPr id="31" name="Picture 2"/>
            <p:cNvPicPr>
              <a:picLocks noChangeAspect="1" noChangeArrowheads="1"/>
            </p:cNvPicPr>
            <p:nvPr/>
          </p:nvPicPr>
          <p:blipFill>
            <a:blip r:embed="rId4" cstate="print"/>
            <a:srcRect/>
            <a:stretch>
              <a:fillRect/>
            </a:stretch>
          </p:blipFill>
          <p:spPr bwMode="auto">
            <a:xfrm>
              <a:off x="2133140" y="785794"/>
              <a:ext cx="6725140" cy="571504"/>
            </a:xfrm>
            <a:prstGeom prst="rect">
              <a:avLst/>
            </a:prstGeom>
            <a:noFill/>
            <a:ln w="9525">
              <a:noFill/>
              <a:miter lim="800000"/>
              <a:headEnd/>
              <a:tailEnd/>
            </a:ln>
            <a:effectLst/>
          </p:spPr>
        </p:pic>
        <p:pic>
          <p:nvPicPr>
            <p:cNvPr id="32" name="Picture 2"/>
            <p:cNvPicPr>
              <a:picLocks noChangeAspect="1" noChangeArrowheads="1"/>
            </p:cNvPicPr>
            <p:nvPr/>
          </p:nvPicPr>
          <p:blipFill>
            <a:blip r:embed="rId5" cstate="print"/>
            <a:srcRect/>
            <a:stretch>
              <a:fillRect/>
            </a:stretch>
          </p:blipFill>
          <p:spPr bwMode="auto">
            <a:xfrm>
              <a:off x="357158" y="785794"/>
              <a:ext cx="2990850" cy="785818"/>
            </a:xfrm>
            <a:prstGeom prst="rect">
              <a:avLst/>
            </a:prstGeom>
            <a:noFill/>
            <a:ln w="9525">
              <a:noFill/>
              <a:miter lim="800000"/>
              <a:headEnd/>
              <a:tailEnd/>
            </a:ln>
            <a:effectLst/>
          </p:spPr>
        </p:pic>
      </p:grpSp>
      <p:sp>
        <p:nvSpPr>
          <p:cNvPr id="40" name="矩形 39"/>
          <p:cNvSpPr/>
          <p:nvPr/>
        </p:nvSpPr>
        <p:spPr>
          <a:xfrm>
            <a:off x="3851920" y="3429000"/>
            <a:ext cx="207170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2699792" y="3429000"/>
            <a:ext cx="1224135" cy="369332"/>
          </a:xfrm>
          <a:prstGeom prst="rect">
            <a:avLst/>
          </a:prstGeom>
          <a:noFill/>
        </p:spPr>
        <p:txBody>
          <a:bodyPr wrap="square" rtlCol="0">
            <a:spAutoFit/>
          </a:bodyPr>
          <a:lstStyle/>
          <a:p>
            <a:r>
              <a:rPr lang="zh-CN" altLang="en-US" dirty="0" smtClean="0"/>
              <a:t>确认密码</a:t>
            </a:r>
            <a:endParaRPr lang="zh-CN" altLang="en-US" dirty="0"/>
          </a:p>
        </p:txBody>
      </p:sp>
      <p:sp>
        <p:nvSpPr>
          <p:cNvPr id="42" name="TextBox 41"/>
          <p:cNvSpPr txBox="1"/>
          <p:nvPr/>
        </p:nvSpPr>
        <p:spPr>
          <a:xfrm>
            <a:off x="3779912" y="2564904"/>
            <a:ext cx="2232248" cy="461665"/>
          </a:xfrm>
          <a:prstGeom prst="rect">
            <a:avLst/>
          </a:prstGeom>
          <a:noFill/>
          <a:ln>
            <a:noFill/>
          </a:ln>
        </p:spPr>
        <p:txBody>
          <a:bodyPr wrap="square" rtlCol="0">
            <a:spAutoFit/>
          </a:bodyPr>
          <a:lstStyle/>
          <a:p>
            <a:r>
              <a:rPr lang="zh-CN" altLang="zh-CN" sz="800" dirty="0" smtClean="0"/>
              <a:t>用户名可以包含</a:t>
            </a:r>
            <a:r>
              <a:rPr lang="en-US" altLang="zh-CN" sz="800" dirty="0" smtClean="0"/>
              <a:t>6~18</a:t>
            </a:r>
            <a:r>
              <a:rPr lang="zh-CN" altLang="zh-CN" sz="800" dirty="0" smtClean="0"/>
              <a:t>位字符，使用英文字母、数字和下划线，首字符必须为字母或数字，用户名必须含有英文字母。</a:t>
            </a:r>
            <a:endParaRPr lang="zh-CN" altLang="zh-CN" sz="8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1107996" cy="369332"/>
          </a:xfrm>
          <a:prstGeom prst="rect">
            <a:avLst/>
          </a:prstGeom>
          <a:noFill/>
        </p:spPr>
        <p:txBody>
          <a:bodyPr wrap="none" rtlCol="0">
            <a:spAutoFit/>
          </a:bodyPr>
          <a:lstStyle/>
          <a:p>
            <a:r>
              <a:rPr lang="zh-CN" altLang="en-US" dirty="0" smtClean="0"/>
              <a:t>个人信息</a:t>
            </a:r>
            <a:endParaRPr lang="zh-CN" altLang="en-US" dirty="0"/>
          </a:p>
        </p:txBody>
      </p:sp>
      <p:pic>
        <p:nvPicPr>
          <p:cNvPr id="2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24" name="矩形 23"/>
          <p:cNvSpPr/>
          <p:nvPr/>
        </p:nvSpPr>
        <p:spPr>
          <a:xfrm>
            <a:off x="1285852" y="1785926"/>
            <a:ext cx="6858048" cy="4357718"/>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zh-CN" altLang="en-US" dirty="0" smtClean="0"/>
              <a:t>账号</a:t>
            </a:r>
            <a:endParaRPr lang="zh-CN" altLang="en-US" dirty="0"/>
          </a:p>
        </p:txBody>
      </p:sp>
      <p:pic>
        <p:nvPicPr>
          <p:cNvPr id="14338" name="Picture 2"/>
          <p:cNvPicPr>
            <a:picLocks noChangeAspect="1" noChangeArrowheads="1"/>
          </p:cNvPicPr>
          <p:nvPr/>
        </p:nvPicPr>
        <p:blipFill>
          <a:blip r:embed="rId3" cstate="print"/>
          <a:srcRect/>
          <a:stretch>
            <a:fillRect/>
          </a:stretch>
        </p:blipFill>
        <p:spPr bwMode="auto">
          <a:xfrm>
            <a:off x="2285984" y="2643182"/>
            <a:ext cx="1071570" cy="949801"/>
          </a:xfrm>
          <a:prstGeom prst="rect">
            <a:avLst/>
          </a:prstGeom>
          <a:noFill/>
          <a:ln w="9525">
            <a:noFill/>
            <a:miter lim="800000"/>
            <a:headEnd/>
            <a:tailEnd/>
          </a:ln>
          <a:effectLst/>
        </p:spPr>
      </p:pic>
      <p:sp>
        <p:nvSpPr>
          <p:cNvPr id="25" name="TextBox 24"/>
          <p:cNvSpPr txBox="1"/>
          <p:nvPr/>
        </p:nvSpPr>
        <p:spPr>
          <a:xfrm>
            <a:off x="1928794" y="3857628"/>
            <a:ext cx="1816523" cy="369332"/>
          </a:xfrm>
          <a:prstGeom prst="rect">
            <a:avLst/>
          </a:prstGeom>
          <a:noFill/>
        </p:spPr>
        <p:txBody>
          <a:bodyPr wrap="none" rtlCol="0">
            <a:spAutoFit/>
          </a:bodyPr>
          <a:lstStyle/>
          <a:p>
            <a:r>
              <a:rPr lang="zh-CN" altLang="en-US" dirty="0" smtClean="0"/>
              <a:t>游客</a:t>
            </a:r>
            <a:r>
              <a:rPr lang="en-US" altLang="zh-CN" dirty="0" smtClean="0"/>
              <a:t>1542158584</a:t>
            </a:r>
            <a:endParaRPr lang="zh-CN" altLang="en-US" dirty="0"/>
          </a:p>
        </p:txBody>
      </p:sp>
      <p:cxnSp>
        <p:nvCxnSpPr>
          <p:cNvPr id="27" name="直接连接符 26"/>
          <p:cNvCxnSpPr/>
          <p:nvPr/>
        </p:nvCxnSpPr>
        <p:spPr>
          <a:xfrm rot="5400000">
            <a:off x="2786844" y="4071148"/>
            <a:ext cx="328614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86314" y="3214686"/>
            <a:ext cx="3143272" cy="1169551"/>
          </a:xfrm>
          <a:prstGeom prst="rect">
            <a:avLst/>
          </a:prstGeom>
          <a:noFill/>
        </p:spPr>
        <p:txBody>
          <a:bodyPr wrap="square" rtlCol="0">
            <a:spAutoFit/>
          </a:bodyPr>
          <a:lstStyle/>
          <a:p>
            <a:r>
              <a:rPr lang="zh-CN" altLang="en-US" sz="1400" dirty="0" smtClean="0"/>
              <a:t>游客模式下的数据有丢失，被盗风险，为了保障你的虚拟财产安全，以及获得更完美的游戏体验，请及时注册成为正式用户。注册成功后可获得</a:t>
            </a:r>
            <a:r>
              <a:rPr lang="en-US" altLang="zh-CN" sz="1400" dirty="0" smtClean="0"/>
              <a:t>50</a:t>
            </a:r>
            <a:r>
              <a:rPr lang="zh-CN" altLang="en-US" sz="1400" dirty="0" smtClean="0"/>
              <a:t>个钻石</a:t>
            </a:r>
            <a:endParaRPr lang="zh-CN" altLang="en-US" sz="1400" dirty="0"/>
          </a:p>
        </p:txBody>
      </p:sp>
      <p:sp>
        <p:nvSpPr>
          <p:cNvPr id="35" name="矩形 34"/>
          <p:cNvSpPr/>
          <p:nvPr/>
        </p:nvSpPr>
        <p:spPr>
          <a:xfrm>
            <a:off x="5429256" y="4786322"/>
            <a:ext cx="185738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注册账号</a:t>
            </a:r>
            <a:endParaRPr lang="zh-CN" altLang="en-US" dirty="0"/>
          </a:p>
        </p:txBody>
      </p:sp>
      <p:sp>
        <p:nvSpPr>
          <p:cNvPr id="36" name="TextBox 35"/>
          <p:cNvSpPr txBox="1"/>
          <p:nvPr/>
        </p:nvSpPr>
        <p:spPr>
          <a:xfrm>
            <a:off x="7786710" y="1785926"/>
            <a:ext cx="304892" cy="369332"/>
          </a:xfrm>
          <a:prstGeom prst="rect">
            <a:avLst/>
          </a:prstGeom>
          <a:noFill/>
        </p:spPr>
        <p:txBody>
          <a:bodyPr wrap="none" rtlCol="0">
            <a:spAutoFit/>
          </a:bodyPr>
          <a:lstStyle/>
          <a:p>
            <a:r>
              <a:rPr lang="en-US" altLang="zh-CN" dirty="0" smtClean="0"/>
              <a:t>X</a:t>
            </a:r>
            <a:endParaRPr lang="zh-CN" altLang="en-US" dirty="0"/>
          </a:p>
        </p:txBody>
      </p:sp>
      <p:sp>
        <p:nvSpPr>
          <p:cNvPr id="38" name="TextBox 37"/>
          <p:cNvSpPr txBox="1"/>
          <p:nvPr/>
        </p:nvSpPr>
        <p:spPr>
          <a:xfrm>
            <a:off x="5286380" y="2500306"/>
            <a:ext cx="2031325" cy="369332"/>
          </a:xfrm>
          <a:prstGeom prst="rect">
            <a:avLst/>
          </a:prstGeom>
          <a:noFill/>
        </p:spPr>
        <p:txBody>
          <a:bodyPr wrap="none" rtlCol="0">
            <a:spAutoFit/>
          </a:bodyPr>
          <a:lstStyle/>
          <a:p>
            <a:r>
              <a:rPr lang="zh-CN" altLang="en-US" dirty="0" smtClean="0"/>
              <a:t>注册成为正式用户</a:t>
            </a:r>
            <a:endParaRPr lang="zh-CN" altLang="en-US" dirty="0"/>
          </a:p>
        </p:txBody>
      </p:sp>
      <p:sp>
        <p:nvSpPr>
          <p:cNvPr id="39" name="矩形 38"/>
          <p:cNvSpPr/>
          <p:nvPr/>
        </p:nvSpPr>
        <p:spPr>
          <a:xfrm>
            <a:off x="1928794" y="4786322"/>
            <a:ext cx="185738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切换账号</a:t>
            </a:r>
            <a:endParaRPr lang="zh-CN" altLang="en-US" dirty="0"/>
          </a:p>
        </p:txBody>
      </p:sp>
      <p:sp>
        <p:nvSpPr>
          <p:cNvPr id="13" name="矩形 12"/>
          <p:cNvSpPr/>
          <p:nvPr/>
        </p:nvSpPr>
        <p:spPr>
          <a:xfrm>
            <a:off x="2555776" y="1772816"/>
            <a:ext cx="4032448" cy="2736304"/>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zh-CN" altLang="en-US" dirty="0" smtClean="0"/>
              <a:t>个人信息</a:t>
            </a:r>
            <a:endParaRPr lang="zh-CN" altLang="en-US" dirty="0"/>
          </a:p>
        </p:txBody>
      </p:sp>
      <p:sp>
        <p:nvSpPr>
          <p:cNvPr id="14" name="TextBox 13"/>
          <p:cNvSpPr txBox="1"/>
          <p:nvPr/>
        </p:nvSpPr>
        <p:spPr>
          <a:xfrm>
            <a:off x="6286512" y="1714488"/>
            <a:ext cx="304892" cy="369332"/>
          </a:xfrm>
          <a:prstGeom prst="rect">
            <a:avLst/>
          </a:prstGeom>
          <a:noFill/>
        </p:spPr>
        <p:txBody>
          <a:bodyPr wrap="none" rtlCol="0">
            <a:spAutoFit/>
          </a:bodyPr>
          <a:lstStyle/>
          <a:p>
            <a:r>
              <a:rPr lang="en-US" altLang="zh-CN" dirty="0" smtClean="0"/>
              <a:t>X</a:t>
            </a:r>
            <a:endParaRPr lang="zh-CN" altLang="en-US" dirty="0"/>
          </a:p>
        </p:txBody>
      </p:sp>
      <p:sp>
        <p:nvSpPr>
          <p:cNvPr id="15" name="TextBox 14"/>
          <p:cNvSpPr txBox="1"/>
          <p:nvPr/>
        </p:nvSpPr>
        <p:spPr>
          <a:xfrm>
            <a:off x="3214678" y="2214554"/>
            <a:ext cx="646331" cy="369332"/>
          </a:xfrm>
          <a:prstGeom prst="rect">
            <a:avLst/>
          </a:prstGeom>
          <a:noFill/>
        </p:spPr>
        <p:txBody>
          <a:bodyPr wrap="none" rtlCol="0">
            <a:spAutoFit/>
          </a:bodyPr>
          <a:lstStyle/>
          <a:p>
            <a:r>
              <a:rPr lang="zh-CN" altLang="en-US" dirty="0" smtClean="0"/>
              <a:t>昵称</a:t>
            </a:r>
            <a:endParaRPr lang="zh-CN" altLang="en-US" dirty="0"/>
          </a:p>
        </p:txBody>
      </p:sp>
      <p:sp>
        <p:nvSpPr>
          <p:cNvPr id="17" name="TextBox 16"/>
          <p:cNvSpPr txBox="1"/>
          <p:nvPr/>
        </p:nvSpPr>
        <p:spPr>
          <a:xfrm>
            <a:off x="2699792" y="2780928"/>
            <a:ext cx="1197764" cy="369332"/>
          </a:xfrm>
          <a:prstGeom prst="rect">
            <a:avLst/>
          </a:prstGeom>
          <a:noFill/>
        </p:spPr>
        <p:txBody>
          <a:bodyPr wrap="none" rtlCol="0">
            <a:spAutoFit/>
          </a:bodyPr>
          <a:lstStyle/>
          <a:p>
            <a:r>
              <a:rPr lang="zh-CN" altLang="en-US" dirty="0" smtClean="0"/>
              <a:t>国家</a:t>
            </a:r>
            <a:r>
              <a:rPr lang="en-US" altLang="zh-CN" dirty="0" smtClean="0"/>
              <a:t>/</a:t>
            </a:r>
            <a:r>
              <a:rPr lang="zh-CN" altLang="en-US" dirty="0" smtClean="0"/>
              <a:t>地区</a:t>
            </a:r>
            <a:endParaRPr lang="zh-CN" altLang="en-US" dirty="0"/>
          </a:p>
        </p:txBody>
      </p:sp>
      <p:sp>
        <p:nvSpPr>
          <p:cNvPr id="18" name="矩形 17"/>
          <p:cNvSpPr/>
          <p:nvPr/>
        </p:nvSpPr>
        <p:spPr>
          <a:xfrm>
            <a:off x="3923928" y="2780928"/>
            <a:ext cx="207170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779912" y="3717032"/>
            <a:ext cx="185738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altLang="zh-CN" dirty="0" smtClean="0"/>
          </a:p>
        </p:txBody>
      </p:sp>
      <p:sp>
        <p:nvSpPr>
          <p:cNvPr id="21" name="矩形 20"/>
          <p:cNvSpPr/>
          <p:nvPr/>
        </p:nvSpPr>
        <p:spPr>
          <a:xfrm>
            <a:off x="3923928" y="2204864"/>
            <a:ext cx="201622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傲慢的阿代尔</a:t>
            </a:r>
            <a:endParaRPr lang="zh-CN" altLang="en-US" dirty="0"/>
          </a:p>
        </p:txBody>
      </p:sp>
      <p:sp>
        <p:nvSpPr>
          <p:cNvPr id="26" name="矩形 25"/>
          <p:cNvSpPr/>
          <p:nvPr/>
        </p:nvSpPr>
        <p:spPr>
          <a:xfrm>
            <a:off x="3923928" y="2780928"/>
            <a:ext cx="207170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缅甸</a:t>
            </a:r>
            <a:endParaRPr lang="zh-CN" altLang="en-US" dirty="0"/>
          </a:p>
        </p:txBody>
      </p:sp>
      <p:sp>
        <p:nvSpPr>
          <p:cNvPr id="29" name="等腰三角形 28"/>
          <p:cNvSpPr/>
          <p:nvPr/>
        </p:nvSpPr>
        <p:spPr>
          <a:xfrm rot="10800000">
            <a:off x="5652120" y="2852936"/>
            <a:ext cx="285752" cy="214314"/>
          </a:xfrm>
          <a:prstGeom prst="triangl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pic>
        <p:nvPicPr>
          <p:cNvPr id="16386" name="Picture 2" descr="http://h.hiphotos.baidu.com/zhidao/wh%3D450%2C600/sign=c43ba5c03912b31bc739c52db3281a4c/3ac79f3df8dcd1000d17c1a6728b4710b8122fa9.jpg"/>
          <p:cNvPicPr>
            <a:picLocks noChangeAspect="1" noChangeArrowheads="1"/>
          </p:cNvPicPr>
          <p:nvPr/>
        </p:nvPicPr>
        <p:blipFill>
          <a:blip r:embed="rId4" cstate="print"/>
          <a:srcRect/>
          <a:stretch>
            <a:fillRect/>
          </a:stretch>
        </p:blipFill>
        <p:spPr bwMode="auto">
          <a:xfrm>
            <a:off x="3995936" y="2780928"/>
            <a:ext cx="446487" cy="285752"/>
          </a:xfrm>
          <a:prstGeom prst="rect">
            <a:avLst/>
          </a:prstGeom>
          <a:noFill/>
        </p:spPr>
      </p:pic>
      <p:pic>
        <p:nvPicPr>
          <p:cNvPr id="16387" name="Picture 3"/>
          <p:cNvPicPr>
            <a:picLocks noChangeAspect="1" noChangeArrowheads="1"/>
          </p:cNvPicPr>
          <p:nvPr/>
        </p:nvPicPr>
        <p:blipFill>
          <a:blip r:embed="rId5" cstate="print"/>
          <a:srcRect/>
          <a:stretch>
            <a:fillRect/>
          </a:stretch>
        </p:blipFill>
        <p:spPr bwMode="auto">
          <a:xfrm>
            <a:off x="4139952" y="3284984"/>
            <a:ext cx="286491" cy="306363"/>
          </a:xfrm>
          <a:prstGeom prst="rect">
            <a:avLst/>
          </a:prstGeom>
          <a:noFill/>
          <a:ln w="9525">
            <a:noFill/>
            <a:miter lim="800000"/>
            <a:headEnd/>
            <a:tailEnd/>
          </a:ln>
          <a:effectLst/>
        </p:spPr>
      </p:pic>
      <p:pic>
        <p:nvPicPr>
          <p:cNvPr id="16388" name="Picture 4"/>
          <p:cNvPicPr>
            <a:picLocks noChangeAspect="1" noChangeArrowheads="1"/>
          </p:cNvPicPr>
          <p:nvPr/>
        </p:nvPicPr>
        <p:blipFill>
          <a:blip r:embed="rId6" cstate="print"/>
          <a:srcRect/>
          <a:stretch>
            <a:fillRect/>
          </a:stretch>
        </p:blipFill>
        <p:spPr bwMode="auto">
          <a:xfrm>
            <a:off x="5076056" y="3284984"/>
            <a:ext cx="291452" cy="292357"/>
          </a:xfrm>
          <a:prstGeom prst="rect">
            <a:avLst/>
          </a:prstGeom>
          <a:noFill/>
          <a:ln w="9525">
            <a:noFill/>
            <a:miter lim="800000"/>
            <a:headEnd/>
            <a:tailEnd/>
          </a:ln>
          <a:effectLst/>
        </p:spPr>
      </p:pic>
      <p:grpSp>
        <p:nvGrpSpPr>
          <p:cNvPr id="2" name="组合 29"/>
          <p:cNvGrpSpPr/>
          <p:nvPr/>
        </p:nvGrpSpPr>
        <p:grpSpPr>
          <a:xfrm>
            <a:off x="357158" y="785794"/>
            <a:ext cx="8501122" cy="785818"/>
            <a:chOff x="357158" y="785794"/>
            <a:chExt cx="8501122" cy="785818"/>
          </a:xfrm>
        </p:grpSpPr>
        <p:pic>
          <p:nvPicPr>
            <p:cNvPr id="31" name="Picture 2"/>
            <p:cNvPicPr>
              <a:picLocks noChangeAspect="1" noChangeArrowheads="1"/>
            </p:cNvPicPr>
            <p:nvPr/>
          </p:nvPicPr>
          <p:blipFill>
            <a:blip r:embed="rId7" cstate="print"/>
            <a:srcRect/>
            <a:stretch>
              <a:fillRect/>
            </a:stretch>
          </p:blipFill>
          <p:spPr bwMode="auto">
            <a:xfrm>
              <a:off x="2133140" y="785794"/>
              <a:ext cx="6725140" cy="571504"/>
            </a:xfrm>
            <a:prstGeom prst="rect">
              <a:avLst/>
            </a:prstGeom>
            <a:noFill/>
            <a:ln w="9525">
              <a:noFill/>
              <a:miter lim="800000"/>
              <a:headEnd/>
              <a:tailEnd/>
            </a:ln>
            <a:effectLst/>
          </p:spPr>
        </p:pic>
        <p:pic>
          <p:nvPicPr>
            <p:cNvPr id="32" name="Picture 2"/>
            <p:cNvPicPr>
              <a:picLocks noChangeAspect="1" noChangeArrowheads="1"/>
            </p:cNvPicPr>
            <p:nvPr/>
          </p:nvPicPr>
          <p:blipFill>
            <a:blip r:embed="rId8" cstate="print"/>
            <a:srcRect/>
            <a:stretch>
              <a:fillRect/>
            </a:stretch>
          </p:blipFill>
          <p:spPr bwMode="auto">
            <a:xfrm>
              <a:off x="357158" y="785794"/>
              <a:ext cx="2990850" cy="785818"/>
            </a:xfrm>
            <a:prstGeom prst="rect">
              <a:avLst/>
            </a:prstGeom>
            <a:noFill/>
            <a:ln w="9525">
              <a:noFill/>
              <a:miter lim="800000"/>
              <a:headEnd/>
              <a:tailEnd/>
            </a:ln>
            <a:effectLst/>
          </p:spPr>
        </p:pic>
      </p:grpSp>
      <p:sp>
        <p:nvSpPr>
          <p:cNvPr id="33" name="矩形 32"/>
          <p:cNvSpPr/>
          <p:nvPr/>
        </p:nvSpPr>
        <p:spPr>
          <a:xfrm rot="16200000">
            <a:off x="5589351" y="2195625"/>
            <a:ext cx="347666" cy="36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上弧形箭头 33"/>
          <p:cNvSpPr/>
          <p:nvPr/>
        </p:nvSpPr>
        <p:spPr>
          <a:xfrm rot="16429448">
            <a:off x="5587236" y="2351040"/>
            <a:ext cx="216024" cy="72008"/>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上弧形箭头 36"/>
          <p:cNvSpPr/>
          <p:nvPr/>
        </p:nvSpPr>
        <p:spPr>
          <a:xfrm rot="5400000">
            <a:off x="5724128" y="2348880"/>
            <a:ext cx="216024" cy="72008"/>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TextBox 40"/>
          <p:cNvSpPr txBox="1"/>
          <p:nvPr/>
        </p:nvSpPr>
        <p:spPr>
          <a:xfrm>
            <a:off x="3203848" y="3212976"/>
            <a:ext cx="1224135" cy="369332"/>
          </a:xfrm>
          <a:prstGeom prst="rect">
            <a:avLst/>
          </a:prstGeom>
          <a:noFill/>
        </p:spPr>
        <p:txBody>
          <a:bodyPr wrap="square" rtlCol="0">
            <a:spAutoFit/>
          </a:bodyPr>
          <a:lstStyle/>
          <a:p>
            <a:r>
              <a:rPr lang="zh-CN" altLang="en-US" dirty="0" smtClean="0"/>
              <a:t>性别</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1178528" cy="369332"/>
          </a:xfrm>
          <a:prstGeom prst="rect">
            <a:avLst/>
          </a:prstGeom>
          <a:noFill/>
        </p:spPr>
        <p:txBody>
          <a:bodyPr wrap="none" rtlCol="0">
            <a:spAutoFit/>
          </a:bodyPr>
          <a:lstStyle/>
          <a:p>
            <a:r>
              <a:rPr lang="zh-CN" altLang="en-US" dirty="0" smtClean="0"/>
              <a:t>账号</a:t>
            </a:r>
            <a:r>
              <a:rPr lang="en-US" altLang="zh-CN" dirty="0" smtClean="0"/>
              <a:t>-</a:t>
            </a:r>
            <a:r>
              <a:rPr lang="zh-CN" altLang="en-US" dirty="0" smtClean="0"/>
              <a:t>首页</a:t>
            </a:r>
            <a:endParaRPr lang="zh-CN" altLang="en-US" dirty="0"/>
          </a:p>
        </p:txBody>
      </p:sp>
      <p:pic>
        <p:nvPicPr>
          <p:cNvPr id="1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14" name="矩形 13"/>
          <p:cNvSpPr/>
          <p:nvPr/>
        </p:nvSpPr>
        <p:spPr>
          <a:xfrm>
            <a:off x="1357290" y="1428736"/>
            <a:ext cx="7215238" cy="500066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zh-CN" altLang="en-US" dirty="0"/>
          </a:p>
        </p:txBody>
      </p:sp>
      <p:sp>
        <p:nvSpPr>
          <p:cNvPr id="15" name="TextBox 14"/>
          <p:cNvSpPr txBox="1"/>
          <p:nvPr/>
        </p:nvSpPr>
        <p:spPr>
          <a:xfrm>
            <a:off x="8572528" y="785794"/>
            <a:ext cx="304892" cy="369332"/>
          </a:xfrm>
          <a:prstGeom prst="rect">
            <a:avLst/>
          </a:prstGeom>
          <a:noFill/>
        </p:spPr>
        <p:txBody>
          <a:bodyPr wrap="none" rtlCol="0">
            <a:spAutoFit/>
          </a:bodyPr>
          <a:lstStyle/>
          <a:p>
            <a:r>
              <a:rPr lang="en-US" altLang="zh-CN" dirty="0" smtClean="0"/>
              <a:t>X</a:t>
            </a:r>
            <a:endParaRPr lang="zh-CN" altLang="en-US" dirty="0"/>
          </a:p>
        </p:txBody>
      </p:sp>
      <p:sp>
        <p:nvSpPr>
          <p:cNvPr id="20" name="TextBox 19"/>
          <p:cNvSpPr txBox="1"/>
          <p:nvPr/>
        </p:nvSpPr>
        <p:spPr>
          <a:xfrm>
            <a:off x="2428860" y="3571876"/>
            <a:ext cx="1107996" cy="369332"/>
          </a:xfrm>
          <a:prstGeom prst="rect">
            <a:avLst/>
          </a:prstGeom>
          <a:noFill/>
        </p:spPr>
        <p:txBody>
          <a:bodyPr wrap="none" rtlCol="0">
            <a:spAutoFit/>
          </a:bodyPr>
          <a:lstStyle/>
          <a:p>
            <a:r>
              <a:rPr lang="zh-CN" altLang="en-US" dirty="0" smtClean="0"/>
              <a:t>冰雪奇缘</a:t>
            </a:r>
            <a:endParaRPr lang="zh-CN" altLang="en-US" dirty="0"/>
          </a:p>
        </p:txBody>
      </p:sp>
      <p:sp>
        <p:nvSpPr>
          <p:cNvPr id="21" name="矩形 20"/>
          <p:cNvSpPr/>
          <p:nvPr/>
        </p:nvSpPr>
        <p:spPr>
          <a:xfrm>
            <a:off x="1857356" y="4429132"/>
            <a:ext cx="185738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切换账号</a:t>
            </a:r>
            <a:endParaRPr lang="zh-CN" altLang="en-US" dirty="0"/>
          </a:p>
        </p:txBody>
      </p:sp>
      <p:pic>
        <p:nvPicPr>
          <p:cNvPr id="22" name="Picture 2" descr="http://h.hiphotos.baidu.com/zhidao/wh%3D450%2C600/sign=c43ba5c03912b31bc739c52db3281a4c/3ac79f3df8dcd1000d17c1a6728b4710b8122fa9.jpg"/>
          <p:cNvPicPr>
            <a:picLocks noChangeAspect="1" noChangeArrowheads="1"/>
          </p:cNvPicPr>
          <p:nvPr/>
        </p:nvPicPr>
        <p:blipFill>
          <a:blip r:embed="rId3" cstate="print"/>
          <a:srcRect/>
          <a:stretch>
            <a:fillRect/>
          </a:stretch>
        </p:blipFill>
        <p:spPr bwMode="auto">
          <a:xfrm>
            <a:off x="2196687" y="4000504"/>
            <a:ext cx="446487" cy="285752"/>
          </a:xfrm>
          <a:prstGeom prst="rect">
            <a:avLst/>
          </a:prstGeom>
          <a:noFill/>
        </p:spPr>
      </p:pic>
      <p:sp>
        <p:nvSpPr>
          <p:cNvPr id="26" name="TextBox 25"/>
          <p:cNvSpPr txBox="1"/>
          <p:nvPr/>
        </p:nvSpPr>
        <p:spPr>
          <a:xfrm>
            <a:off x="2742377" y="3978479"/>
            <a:ext cx="543739" cy="307777"/>
          </a:xfrm>
          <a:prstGeom prst="rect">
            <a:avLst/>
          </a:prstGeom>
          <a:noFill/>
        </p:spPr>
        <p:txBody>
          <a:bodyPr wrap="none" rtlCol="0">
            <a:spAutoFit/>
          </a:bodyPr>
          <a:lstStyle/>
          <a:p>
            <a:r>
              <a:rPr lang="zh-CN" altLang="en-US" sz="1400" dirty="0" smtClean="0"/>
              <a:t>缅甸</a:t>
            </a:r>
            <a:endParaRPr lang="zh-CN" altLang="en-US" sz="1400" dirty="0"/>
          </a:p>
        </p:txBody>
      </p:sp>
      <p:cxnSp>
        <p:nvCxnSpPr>
          <p:cNvPr id="30" name="直接连接符 29"/>
          <p:cNvCxnSpPr/>
          <p:nvPr/>
        </p:nvCxnSpPr>
        <p:spPr>
          <a:xfrm rot="5400000">
            <a:off x="2001026" y="3643314"/>
            <a:ext cx="4285486" cy="794"/>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143372" y="1857364"/>
            <a:ext cx="4429156" cy="357190"/>
          </a:xfrm>
          <a:prstGeom prst="rect">
            <a:avLst/>
          </a:prstGeom>
          <a:solidFill>
            <a:schemeClr val="bg1">
              <a:lumMod val="8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4143372" y="4000504"/>
            <a:ext cx="4429156" cy="357190"/>
          </a:xfrm>
          <a:prstGeom prst="rect">
            <a:avLst/>
          </a:prstGeom>
          <a:solidFill>
            <a:schemeClr val="bg1">
              <a:lumMod val="8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143372" y="3286124"/>
            <a:ext cx="4429156" cy="357190"/>
          </a:xfrm>
          <a:prstGeom prst="rect">
            <a:avLst/>
          </a:prstGeom>
          <a:solidFill>
            <a:schemeClr val="bg1">
              <a:lumMod val="8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143372" y="2571744"/>
            <a:ext cx="4429156" cy="357190"/>
          </a:xfrm>
          <a:prstGeom prst="rect">
            <a:avLst/>
          </a:prstGeom>
          <a:solidFill>
            <a:schemeClr val="bg1">
              <a:lumMod val="8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4714876" y="1500174"/>
            <a:ext cx="800219" cy="338554"/>
          </a:xfrm>
          <a:prstGeom prst="rect">
            <a:avLst/>
          </a:prstGeom>
          <a:noFill/>
        </p:spPr>
        <p:txBody>
          <a:bodyPr wrap="none" rtlCol="0">
            <a:spAutoFit/>
          </a:bodyPr>
          <a:lstStyle/>
          <a:p>
            <a:r>
              <a:rPr lang="zh-CN" altLang="en-US" sz="1600" dirty="0" smtClean="0"/>
              <a:t>等级：</a:t>
            </a:r>
            <a:endParaRPr lang="zh-CN" altLang="en-US" sz="1600" dirty="0"/>
          </a:p>
        </p:txBody>
      </p:sp>
      <p:pic>
        <p:nvPicPr>
          <p:cNvPr id="15361" name="Picture 1"/>
          <p:cNvPicPr>
            <a:picLocks noChangeAspect="1" noChangeArrowheads="1"/>
          </p:cNvPicPr>
          <p:nvPr/>
        </p:nvPicPr>
        <p:blipFill>
          <a:blip r:embed="rId4" cstate="print"/>
          <a:srcRect/>
          <a:stretch>
            <a:fillRect/>
          </a:stretch>
        </p:blipFill>
        <p:spPr bwMode="auto">
          <a:xfrm>
            <a:off x="5357818" y="1500174"/>
            <a:ext cx="1143008" cy="357190"/>
          </a:xfrm>
          <a:prstGeom prst="rect">
            <a:avLst/>
          </a:prstGeom>
          <a:noFill/>
          <a:ln w="9525">
            <a:noFill/>
            <a:miter lim="800000"/>
            <a:headEnd/>
            <a:tailEnd/>
          </a:ln>
          <a:effectLst/>
        </p:spPr>
      </p:pic>
      <p:sp>
        <p:nvSpPr>
          <p:cNvPr id="43" name="TextBox 42"/>
          <p:cNvSpPr txBox="1"/>
          <p:nvPr/>
        </p:nvSpPr>
        <p:spPr>
          <a:xfrm>
            <a:off x="4714876" y="2571744"/>
            <a:ext cx="1317990" cy="338554"/>
          </a:xfrm>
          <a:prstGeom prst="rect">
            <a:avLst/>
          </a:prstGeom>
          <a:noFill/>
        </p:spPr>
        <p:txBody>
          <a:bodyPr wrap="none" rtlCol="0">
            <a:spAutoFit/>
          </a:bodyPr>
          <a:lstStyle/>
          <a:p>
            <a:r>
              <a:rPr lang="zh-CN" altLang="en-US" sz="1600" dirty="0" smtClean="0"/>
              <a:t>总轮数：</a:t>
            </a:r>
            <a:r>
              <a:rPr lang="en-US" altLang="zh-CN" sz="1600" dirty="0" smtClean="0"/>
              <a:t>111</a:t>
            </a:r>
            <a:endParaRPr lang="zh-CN" altLang="en-US" sz="1600" dirty="0"/>
          </a:p>
        </p:txBody>
      </p:sp>
      <p:sp>
        <p:nvSpPr>
          <p:cNvPr id="44" name="TextBox 43"/>
          <p:cNvSpPr txBox="1"/>
          <p:nvPr/>
        </p:nvSpPr>
        <p:spPr>
          <a:xfrm>
            <a:off x="4714876" y="2928934"/>
            <a:ext cx="1523174" cy="338554"/>
          </a:xfrm>
          <a:prstGeom prst="rect">
            <a:avLst/>
          </a:prstGeom>
          <a:noFill/>
        </p:spPr>
        <p:txBody>
          <a:bodyPr wrap="none" rtlCol="0">
            <a:spAutoFit/>
          </a:bodyPr>
          <a:lstStyle/>
          <a:p>
            <a:r>
              <a:rPr lang="zh-CN" altLang="en-US" sz="1600" dirty="0" smtClean="0"/>
              <a:t>总击杀数：</a:t>
            </a:r>
            <a:r>
              <a:rPr lang="en-US" altLang="zh-CN" sz="1600" dirty="0" smtClean="0"/>
              <a:t>111</a:t>
            </a:r>
            <a:endParaRPr lang="zh-CN" altLang="en-US" sz="1600" dirty="0"/>
          </a:p>
        </p:txBody>
      </p:sp>
      <p:sp>
        <p:nvSpPr>
          <p:cNvPr id="45" name="TextBox 44"/>
          <p:cNvSpPr txBox="1"/>
          <p:nvPr/>
        </p:nvSpPr>
        <p:spPr>
          <a:xfrm>
            <a:off x="4714876" y="3286124"/>
            <a:ext cx="1728358" cy="338554"/>
          </a:xfrm>
          <a:prstGeom prst="rect">
            <a:avLst/>
          </a:prstGeom>
          <a:noFill/>
        </p:spPr>
        <p:txBody>
          <a:bodyPr wrap="none" rtlCol="0">
            <a:spAutoFit/>
          </a:bodyPr>
          <a:lstStyle/>
          <a:p>
            <a:r>
              <a:rPr lang="zh-CN" altLang="en-US" sz="1600" dirty="0" smtClean="0"/>
              <a:t>最大连杀数：</a:t>
            </a:r>
            <a:r>
              <a:rPr lang="en-US" altLang="zh-CN" sz="1600" dirty="0" smtClean="0"/>
              <a:t>111</a:t>
            </a:r>
            <a:endParaRPr lang="zh-CN" altLang="en-US" sz="1600" dirty="0"/>
          </a:p>
        </p:txBody>
      </p:sp>
      <p:sp>
        <p:nvSpPr>
          <p:cNvPr id="46" name="TextBox 45"/>
          <p:cNvSpPr txBox="1"/>
          <p:nvPr/>
        </p:nvSpPr>
        <p:spPr>
          <a:xfrm>
            <a:off x="4714876" y="3643314"/>
            <a:ext cx="1731564" cy="338554"/>
          </a:xfrm>
          <a:prstGeom prst="rect">
            <a:avLst/>
          </a:prstGeom>
          <a:noFill/>
        </p:spPr>
        <p:txBody>
          <a:bodyPr wrap="none" rtlCol="0">
            <a:spAutoFit/>
          </a:bodyPr>
          <a:lstStyle/>
          <a:p>
            <a:r>
              <a:rPr lang="zh-CN" altLang="en-US" sz="1600" dirty="0" smtClean="0"/>
              <a:t>最高得分：</a:t>
            </a:r>
            <a:r>
              <a:rPr lang="en-US" altLang="zh-CN" sz="1600" dirty="0" smtClean="0"/>
              <a:t>54321</a:t>
            </a:r>
            <a:endParaRPr lang="zh-CN" altLang="en-US" sz="1600" dirty="0"/>
          </a:p>
        </p:txBody>
      </p:sp>
      <p:sp>
        <p:nvSpPr>
          <p:cNvPr id="49" name="TextBox 48"/>
          <p:cNvSpPr txBox="1"/>
          <p:nvPr/>
        </p:nvSpPr>
        <p:spPr>
          <a:xfrm>
            <a:off x="4714876" y="2214554"/>
            <a:ext cx="1824538" cy="338554"/>
          </a:xfrm>
          <a:prstGeom prst="rect">
            <a:avLst/>
          </a:prstGeom>
          <a:noFill/>
        </p:spPr>
        <p:txBody>
          <a:bodyPr wrap="none" rtlCol="0">
            <a:spAutoFit/>
          </a:bodyPr>
          <a:lstStyle/>
          <a:p>
            <a:r>
              <a:rPr lang="zh-CN" altLang="en-US" sz="1600" dirty="0" smtClean="0"/>
              <a:t>总</a:t>
            </a:r>
            <a:r>
              <a:rPr lang="en-US" altLang="zh-CN" sz="1600" dirty="0" smtClean="0"/>
              <a:t>MVP</a:t>
            </a:r>
            <a:r>
              <a:rPr lang="zh-CN" altLang="en-US" sz="1600" dirty="0" smtClean="0"/>
              <a:t>数：        </a:t>
            </a:r>
            <a:r>
              <a:rPr lang="en-US" altLang="zh-CN" sz="1600" dirty="0" smtClean="0"/>
              <a:t>20</a:t>
            </a:r>
            <a:endParaRPr lang="zh-CN" altLang="en-US" sz="1600" dirty="0"/>
          </a:p>
        </p:txBody>
      </p:sp>
      <p:sp>
        <p:nvSpPr>
          <p:cNvPr id="50" name="TextBox 49"/>
          <p:cNvSpPr txBox="1"/>
          <p:nvPr/>
        </p:nvSpPr>
        <p:spPr>
          <a:xfrm>
            <a:off x="4714876" y="1857364"/>
            <a:ext cx="1519968" cy="338554"/>
          </a:xfrm>
          <a:prstGeom prst="rect">
            <a:avLst/>
          </a:prstGeom>
          <a:noFill/>
        </p:spPr>
        <p:txBody>
          <a:bodyPr wrap="none" rtlCol="0">
            <a:spAutoFit/>
          </a:bodyPr>
          <a:lstStyle/>
          <a:p>
            <a:r>
              <a:rPr lang="zh-CN" altLang="en-US" sz="1600" dirty="0" smtClean="0"/>
              <a:t>金币：           </a:t>
            </a:r>
            <a:r>
              <a:rPr lang="en-US" altLang="zh-CN" sz="1600" dirty="0" smtClean="0"/>
              <a:t>20</a:t>
            </a:r>
            <a:endParaRPr lang="zh-CN" altLang="en-US" sz="1600" dirty="0"/>
          </a:p>
        </p:txBody>
      </p:sp>
      <p:pic>
        <p:nvPicPr>
          <p:cNvPr id="15363" name="Picture 3"/>
          <p:cNvPicPr>
            <a:picLocks noChangeAspect="1" noChangeArrowheads="1"/>
          </p:cNvPicPr>
          <p:nvPr/>
        </p:nvPicPr>
        <p:blipFill>
          <a:blip r:embed="rId5" cstate="print"/>
          <a:srcRect/>
          <a:stretch>
            <a:fillRect/>
          </a:stretch>
        </p:blipFill>
        <p:spPr bwMode="auto">
          <a:xfrm>
            <a:off x="5715008" y="2214555"/>
            <a:ext cx="376946" cy="35719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6" cstate="print"/>
          <a:srcRect/>
          <a:stretch>
            <a:fillRect/>
          </a:stretch>
        </p:blipFill>
        <p:spPr bwMode="auto">
          <a:xfrm>
            <a:off x="5786446" y="4071942"/>
            <a:ext cx="285752" cy="226852"/>
          </a:xfrm>
          <a:prstGeom prst="rect">
            <a:avLst/>
          </a:prstGeom>
          <a:noFill/>
          <a:ln w="9525">
            <a:noFill/>
            <a:miter lim="800000"/>
            <a:headEnd/>
            <a:tailEnd/>
          </a:ln>
          <a:effectLst/>
        </p:spPr>
      </p:pic>
      <p:sp>
        <p:nvSpPr>
          <p:cNvPr id="52" name="TextBox 51"/>
          <p:cNvSpPr txBox="1"/>
          <p:nvPr/>
        </p:nvSpPr>
        <p:spPr>
          <a:xfrm>
            <a:off x="4714876" y="4000504"/>
            <a:ext cx="1790875" cy="338554"/>
          </a:xfrm>
          <a:prstGeom prst="rect">
            <a:avLst/>
          </a:prstGeom>
          <a:noFill/>
        </p:spPr>
        <p:txBody>
          <a:bodyPr wrap="none" rtlCol="0">
            <a:spAutoFit/>
          </a:bodyPr>
          <a:lstStyle/>
          <a:p>
            <a:r>
              <a:rPr lang="zh-CN" altLang="en-US" sz="1600" dirty="0" smtClean="0"/>
              <a:t>获得成就：        </a:t>
            </a:r>
            <a:r>
              <a:rPr lang="en-US" altLang="zh-CN" sz="1600" dirty="0" smtClean="0"/>
              <a:t>55</a:t>
            </a:r>
            <a:endParaRPr lang="zh-CN" altLang="en-US" sz="1600" dirty="0"/>
          </a:p>
        </p:txBody>
      </p:sp>
      <p:sp>
        <p:nvSpPr>
          <p:cNvPr id="53" name="矩形 52"/>
          <p:cNvSpPr/>
          <p:nvPr/>
        </p:nvSpPr>
        <p:spPr>
          <a:xfrm>
            <a:off x="571472" y="1428736"/>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首页</a:t>
            </a:r>
            <a:endParaRPr lang="zh-CN" altLang="en-US" dirty="0"/>
          </a:p>
        </p:txBody>
      </p:sp>
      <p:sp>
        <p:nvSpPr>
          <p:cNvPr id="55" name="矩形 54"/>
          <p:cNvSpPr/>
          <p:nvPr/>
        </p:nvSpPr>
        <p:spPr>
          <a:xfrm>
            <a:off x="571472" y="3429000"/>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成就</a:t>
            </a:r>
            <a:endParaRPr lang="zh-CN" altLang="en-US" dirty="0"/>
          </a:p>
        </p:txBody>
      </p:sp>
      <p:sp>
        <p:nvSpPr>
          <p:cNvPr id="66" name="椭圆 65"/>
          <p:cNvSpPr/>
          <p:nvPr/>
        </p:nvSpPr>
        <p:spPr>
          <a:xfrm>
            <a:off x="2000232" y="4643446"/>
            <a:ext cx="57150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关注</a:t>
            </a:r>
            <a:endParaRPr lang="zh-CN" altLang="en-US" dirty="0"/>
          </a:p>
        </p:txBody>
      </p:sp>
      <p:sp>
        <p:nvSpPr>
          <p:cNvPr id="67" name="椭圆 66"/>
          <p:cNvSpPr/>
          <p:nvPr/>
        </p:nvSpPr>
        <p:spPr>
          <a:xfrm>
            <a:off x="1500166" y="1571612"/>
            <a:ext cx="57150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TextBox 67"/>
          <p:cNvSpPr txBox="1"/>
          <p:nvPr/>
        </p:nvSpPr>
        <p:spPr>
          <a:xfrm>
            <a:off x="1571604" y="2214554"/>
            <a:ext cx="441146" cy="246221"/>
          </a:xfrm>
          <a:prstGeom prst="rect">
            <a:avLst/>
          </a:prstGeom>
          <a:noFill/>
        </p:spPr>
        <p:txBody>
          <a:bodyPr wrap="none" rtlCol="0">
            <a:spAutoFit/>
          </a:bodyPr>
          <a:lstStyle/>
          <a:p>
            <a:r>
              <a:rPr lang="zh-CN" altLang="en-US" sz="1000" dirty="0" smtClean="0"/>
              <a:t>人气</a:t>
            </a:r>
            <a:endParaRPr lang="zh-CN" altLang="en-US" sz="1000" dirty="0"/>
          </a:p>
        </p:txBody>
      </p:sp>
      <p:sp>
        <p:nvSpPr>
          <p:cNvPr id="69" name="TextBox 68"/>
          <p:cNvSpPr txBox="1"/>
          <p:nvPr/>
        </p:nvSpPr>
        <p:spPr>
          <a:xfrm>
            <a:off x="1494268" y="1714488"/>
            <a:ext cx="577402" cy="276999"/>
          </a:xfrm>
          <a:prstGeom prst="rect">
            <a:avLst/>
          </a:prstGeom>
          <a:noFill/>
        </p:spPr>
        <p:txBody>
          <a:bodyPr wrap="none" rtlCol="0">
            <a:spAutoFit/>
          </a:bodyPr>
          <a:lstStyle/>
          <a:p>
            <a:r>
              <a:rPr lang="en-US" altLang="zh-CN" sz="1200" dirty="0" smtClean="0">
                <a:solidFill>
                  <a:schemeClr val="bg1"/>
                </a:solidFill>
              </a:rPr>
              <a:t>50000</a:t>
            </a:r>
            <a:endParaRPr lang="zh-CN" altLang="en-US" sz="1200" dirty="0">
              <a:solidFill>
                <a:schemeClr val="bg1"/>
              </a:solidFill>
            </a:endParaRPr>
          </a:p>
        </p:txBody>
      </p:sp>
      <p:pic>
        <p:nvPicPr>
          <p:cNvPr id="71" name="Picture 4"/>
          <p:cNvPicPr>
            <a:picLocks noChangeAspect="1" noChangeArrowheads="1"/>
          </p:cNvPicPr>
          <p:nvPr/>
        </p:nvPicPr>
        <p:blipFill>
          <a:blip r:embed="rId6" cstate="print"/>
          <a:srcRect/>
          <a:stretch>
            <a:fillRect/>
          </a:stretch>
        </p:blipFill>
        <p:spPr bwMode="auto">
          <a:xfrm>
            <a:off x="785786" y="3571876"/>
            <a:ext cx="285752" cy="298290"/>
          </a:xfrm>
          <a:prstGeom prst="rect">
            <a:avLst/>
          </a:prstGeom>
          <a:noFill/>
          <a:ln w="9525">
            <a:noFill/>
            <a:miter lim="800000"/>
            <a:headEnd/>
            <a:tailEnd/>
          </a:ln>
          <a:effectLst/>
        </p:spPr>
      </p:pic>
      <p:pic>
        <p:nvPicPr>
          <p:cNvPr id="73" name="Picture 4"/>
          <p:cNvPicPr>
            <a:picLocks noChangeAspect="1" noChangeArrowheads="1"/>
          </p:cNvPicPr>
          <p:nvPr/>
        </p:nvPicPr>
        <p:blipFill>
          <a:blip r:embed="rId6" cstate="print"/>
          <a:srcRect/>
          <a:stretch>
            <a:fillRect/>
          </a:stretch>
        </p:blipFill>
        <p:spPr bwMode="auto">
          <a:xfrm>
            <a:off x="785786" y="1571612"/>
            <a:ext cx="285752" cy="298290"/>
          </a:xfrm>
          <a:prstGeom prst="rect">
            <a:avLst/>
          </a:prstGeom>
          <a:noFill/>
          <a:ln w="9525">
            <a:noFill/>
            <a:miter lim="800000"/>
            <a:headEnd/>
            <a:tailEnd/>
          </a:ln>
          <a:effectLst/>
        </p:spPr>
      </p:pic>
      <p:sp>
        <p:nvSpPr>
          <p:cNvPr id="74" name="椭圆 73"/>
          <p:cNvSpPr/>
          <p:nvPr/>
        </p:nvSpPr>
        <p:spPr>
          <a:xfrm>
            <a:off x="2071670" y="2143116"/>
            <a:ext cx="1357322" cy="128588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pic>
        <p:nvPicPr>
          <p:cNvPr id="19" name="Picture 2"/>
          <p:cNvPicPr>
            <a:picLocks noChangeAspect="1" noChangeArrowheads="1"/>
          </p:cNvPicPr>
          <p:nvPr/>
        </p:nvPicPr>
        <p:blipFill>
          <a:blip r:embed="rId7" cstate="print"/>
          <a:srcRect/>
          <a:stretch>
            <a:fillRect/>
          </a:stretch>
        </p:blipFill>
        <p:spPr bwMode="auto">
          <a:xfrm>
            <a:off x="2214546" y="2285992"/>
            <a:ext cx="1071570" cy="949801"/>
          </a:xfrm>
          <a:prstGeom prst="rect">
            <a:avLst/>
          </a:prstGeom>
          <a:noFill/>
          <a:ln w="9525">
            <a:noFill/>
            <a:miter lim="800000"/>
            <a:headEnd/>
            <a:tailEnd/>
          </a:ln>
          <a:effectLst/>
        </p:spPr>
      </p:pic>
      <p:sp>
        <p:nvSpPr>
          <p:cNvPr id="75" name="矩形 74"/>
          <p:cNvSpPr/>
          <p:nvPr/>
        </p:nvSpPr>
        <p:spPr>
          <a:xfrm>
            <a:off x="2214546" y="3286124"/>
            <a:ext cx="107157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竞技先锋</a:t>
            </a:r>
            <a:endParaRPr lang="zh-CN" altLang="en-US" sz="1200" dirty="0"/>
          </a:p>
        </p:txBody>
      </p:sp>
      <p:sp>
        <p:nvSpPr>
          <p:cNvPr id="76" name="矩形 75"/>
          <p:cNvSpPr/>
          <p:nvPr/>
        </p:nvSpPr>
        <p:spPr>
          <a:xfrm>
            <a:off x="571472" y="4429132"/>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比赛</a:t>
            </a:r>
            <a:endParaRPr lang="zh-CN" altLang="en-US" dirty="0"/>
          </a:p>
        </p:txBody>
      </p:sp>
      <p:pic>
        <p:nvPicPr>
          <p:cNvPr id="77" name="Picture 4"/>
          <p:cNvPicPr>
            <a:picLocks noChangeAspect="1" noChangeArrowheads="1"/>
          </p:cNvPicPr>
          <p:nvPr/>
        </p:nvPicPr>
        <p:blipFill>
          <a:blip r:embed="rId6" cstate="print"/>
          <a:srcRect/>
          <a:stretch>
            <a:fillRect/>
          </a:stretch>
        </p:blipFill>
        <p:spPr bwMode="auto">
          <a:xfrm>
            <a:off x="785786" y="4572008"/>
            <a:ext cx="285752" cy="298290"/>
          </a:xfrm>
          <a:prstGeom prst="rect">
            <a:avLst/>
          </a:prstGeom>
          <a:noFill/>
          <a:ln w="9525">
            <a:noFill/>
            <a:miter lim="800000"/>
            <a:headEnd/>
            <a:tailEnd/>
          </a:ln>
          <a:effectLst/>
        </p:spPr>
      </p:pic>
      <p:sp>
        <p:nvSpPr>
          <p:cNvPr id="82" name="矩形 81"/>
          <p:cNvSpPr/>
          <p:nvPr/>
        </p:nvSpPr>
        <p:spPr>
          <a:xfrm>
            <a:off x="1357290" y="5786454"/>
            <a:ext cx="257176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200</a:t>
            </a:r>
          </a:p>
          <a:p>
            <a:pPr algn="ctr"/>
            <a:r>
              <a:rPr lang="zh-CN" altLang="en-US" dirty="0" smtClean="0"/>
              <a:t>关注</a:t>
            </a:r>
            <a:endParaRPr lang="zh-CN" altLang="en-US" dirty="0"/>
          </a:p>
        </p:txBody>
      </p:sp>
      <p:sp>
        <p:nvSpPr>
          <p:cNvPr id="83" name="矩形 82"/>
          <p:cNvSpPr/>
          <p:nvPr/>
        </p:nvSpPr>
        <p:spPr>
          <a:xfrm>
            <a:off x="3929058" y="5786454"/>
            <a:ext cx="235745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500</a:t>
            </a:r>
          </a:p>
          <a:p>
            <a:pPr algn="ctr"/>
            <a:r>
              <a:rPr lang="zh-CN" altLang="en-US" dirty="0" smtClean="0"/>
              <a:t>粉丝</a:t>
            </a:r>
            <a:endParaRPr lang="zh-CN" altLang="en-US" dirty="0"/>
          </a:p>
        </p:txBody>
      </p:sp>
      <p:sp>
        <p:nvSpPr>
          <p:cNvPr id="87" name="TextBox 86"/>
          <p:cNvSpPr txBox="1"/>
          <p:nvPr/>
        </p:nvSpPr>
        <p:spPr>
          <a:xfrm>
            <a:off x="4929190" y="4857760"/>
            <a:ext cx="2954655" cy="369332"/>
          </a:xfrm>
          <a:prstGeom prst="rect">
            <a:avLst/>
          </a:prstGeom>
          <a:noFill/>
        </p:spPr>
        <p:txBody>
          <a:bodyPr wrap="none" rtlCol="0">
            <a:spAutoFit/>
          </a:bodyPr>
          <a:lstStyle/>
          <a:p>
            <a:r>
              <a:rPr lang="zh-CN" altLang="en-US" dirty="0" smtClean="0"/>
              <a:t>这家伙很懒，什么也没留下</a:t>
            </a:r>
            <a:endParaRPr lang="zh-CN" altLang="en-US" dirty="0"/>
          </a:p>
        </p:txBody>
      </p:sp>
      <p:pic>
        <p:nvPicPr>
          <p:cNvPr id="15365" name="Picture 5"/>
          <p:cNvPicPr>
            <a:picLocks noChangeAspect="1" noChangeArrowheads="1"/>
          </p:cNvPicPr>
          <p:nvPr/>
        </p:nvPicPr>
        <p:blipFill>
          <a:blip r:embed="rId8" cstate="print"/>
          <a:srcRect/>
          <a:stretch>
            <a:fillRect/>
          </a:stretch>
        </p:blipFill>
        <p:spPr bwMode="auto">
          <a:xfrm>
            <a:off x="8097606" y="5286389"/>
            <a:ext cx="344979" cy="357190"/>
          </a:xfrm>
          <a:prstGeom prst="rect">
            <a:avLst/>
          </a:prstGeom>
          <a:noFill/>
          <a:ln w="9525">
            <a:noFill/>
            <a:miter lim="800000"/>
            <a:headEnd/>
            <a:tailEnd/>
          </a:ln>
          <a:effectLst/>
        </p:spPr>
      </p:pic>
      <p:sp>
        <p:nvSpPr>
          <p:cNvPr id="88" name="矩形 87"/>
          <p:cNvSpPr/>
          <p:nvPr/>
        </p:nvSpPr>
        <p:spPr>
          <a:xfrm>
            <a:off x="6286512" y="5786454"/>
            <a:ext cx="228601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500</a:t>
            </a:r>
          </a:p>
          <a:p>
            <a:pPr algn="ctr"/>
            <a:r>
              <a:rPr lang="zh-CN" altLang="en-US" dirty="0" smtClean="0"/>
              <a:t>喜欢</a:t>
            </a:r>
            <a:endParaRPr lang="zh-CN" altLang="en-US" dirty="0"/>
          </a:p>
        </p:txBody>
      </p:sp>
      <p:sp>
        <p:nvSpPr>
          <p:cNvPr id="89" name="椭圆 88"/>
          <p:cNvSpPr/>
          <p:nvPr/>
        </p:nvSpPr>
        <p:spPr>
          <a:xfrm>
            <a:off x="3000364" y="4643446"/>
            <a:ext cx="57150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喜欢</a:t>
            </a:r>
            <a:endParaRPr lang="zh-CN" altLang="en-US" dirty="0"/>
          </a:p>
        </p:txBody>
      </p:sp>
      <p:pic>
        <p:nvPicPr>
          <p:cNvPr id="15366" name="Picture 6"/>
          <p:cNvPicPr>
            <a:picLocks noChangeAspect="1" noChangeArrowheads="1"/>
          </p:cNvPicPr>
          <p:nvPr/>
        </p:nvPicPr>
        <p:blipFill>
          <a:blip r:embed="rId9" cstate="print"/>
          <a:srcRect/>
          <a:stretch>
            <a:fillRect/>
          </a:stretch>
        </p:blipFill>
        <p:spPr bwMode="auto">
          <a:xfrm>
            <a:off x="5429256" y="1857364"/>
            <a:ext cx="357190" cy="358763"/>
          </a:xfrm>
          <a:prstGeom prst="rect">
            <a:avLst/>
          </a:prstGeom>
          <a:noFill/>
          <a:ln w="9525">
            <a:noFill/>
            <a:miter lim="800000"/>
            <a:headEnd/>
            <a:tailEnd/>
          </a:ln>
          <a:effectLst/>
        </p:spPr>
      </p:pic>
      <p:pic>
        <p:nvPicPr>
          <p:cNvPr id="90" name="Picture 3"/>
          <p:cNvPicPr>
            <a:picLocks noChangeAspect="1" noChangeArrowheads="1"/>
          </p:cNvPicPr>
          <p:nvPr/>
        </p:nvPicPr>
        <p:blipFill>
          <a:blip r:embed="rId10" cstate="print"/>
          <a:srcRect/>
          <a:stretch>
            <a:fillRect/>
          </a:stretch>
        </p:blipFill>
        <p:spPr bwMode="auto">
          <a:xfrm>
            <a:off x="2090205" y="3643314"/>
            <a:ext cx="267217" cy="285752"/>
          </a:xfrm>
          <a:prstGeom prst="rect">
            <a:avLst/>
          </a:prstGeom>
          <a:noFill/>
          <a:ln w="9525">
            <a:noFill/>
            <a:miter lim="800000"/>
            <a:headEnd/>
            <a:tailEnd/>
          </a:ln>
          <a:effectLst/>
        </p:spPr>
      </p:pic>
      <p:grpSp>
        <p:nvGrpSpPr>
          <p:cNvPr id="51" name="组合 50"/>
          <p:cNvGrpSpPr/>
          <p:nvPr/>
        </p:nvGrpSpPr>
        <p:grpSpPr>
          <a:xfrm>
            <a:off x="357158" y="785794"/>
            <a:ext cx="8501122" cy="785818"/>
            <a:chOff x="357158" y="785794"/>
            <a:chExt cx="8501122" cy="785818"/>
          </a:xfrm>
        </p:grpSpPr>
        <p:pic>
          <p:nvPicPr>
            <p:cNvPr id="56" name="Picture 2"/>
            <p:cNvPicPr>
              <a:picLocks noChangeAspect="1" noChangeArrowheads="1"/>
            </p:cNvPicPr>
            <p:nvPr/>
          </p:nvPicPr>
          <p:blipFill>
            <a:blip r:embed="rId11" cstate="print"/>
            <a:srcRect/>
            <a:stretch>
              <a:fillRect/>
            </a:stretch>
          </p:blipFill>
          <p:spPr bwMode="auto">
            <a:xfrm>
              <a:off x="2133140" y="785794"/>
              <a:ext cx="6725140" cy="571504"/>
            </a:xfrm>
            <a:prstGeom prst="rect">
              <a:avLst/>
            </a:prstGeom>
            <a:noFill/>
            <a:ln w="9525">
              <a:noFill/>
              <a:miter lim="800000"/>
              <a:headEnd/>
              <a:tailEnd/>
            </a:ln>
            <a:effectLst/>
          </p:spPr>
        </p:pic>
        <p:pic>
          <p:nvPicPr>
            <p:cNvPr id="57" name="Picture 2"/>
            <p:cNvPicPr>
              <a:picLocks noChangeAspect="1" noChangeArrowheads="1"/>
            </p:cNvPicPr>
            <p:nvPr/>
          </p:nvPicPr>
          <p:blipFill>
            <a:blip r:embed="rId12" cstate="print"/>
            <a:srcRect/>
            <a:stretch>
              <a:fillRect/>
            </a:stretch>
          </p:blipFill>
          <p:spPr bwMode="auto">
            <a:xfrm>
              <a:off x="357158" y="785794"/>
              <a:ext cx="2990850" cy="785818"/>
            </a:xfrm>
            <a:prstGeom prst="rect">
              <a:avLst/>
            </a:prstGeom>
            <a:noFill/>
            <a:ln w="9525">
              <a:noFill/>
              <a:miter lim="800000"/>
              <a:headEnd/>
              <a:tailEnd/>
            </a:ln>
            <a:effectLst/>
          </p:spPr>
        </p:pic>
      </p:grpSp>
      <p:sp>
        <p:nvSpPr>
          <p:cNvPr id="58" name="矩形 57"/>
          <p:cNvSpPr/>
          <p:nvPr/>
        </p:nvSpPr>
        <p:spPr>
          <a:xfrm>
            <a:off x="571472" y="2428868"/>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r>
              <a:rPr lang="zh-CN" altLang="en-US" dirty="0" smtClean="0"/>
              <a:t>头像</a:t>
            </a:r>
          </a:p>
          <a:p>
            <a:pPr algn="ctr"/>
            <a:endParaRPr lang="zh-CN" altLang="en-US" dirty="0"/>
          </a:p>
        </p:txBody>
      </p:sp>
      <p:pic>
        <p:nvPicPr>
          <p:cNvPr id="59" name="Picture 4"/>
          <p:cNvPicPr>
            <a:picLocks noChangeAspect="1" noChangeArrowheads="1"/>
          </p:cNvPicPr>
          <p:nvPr/>
        </p:nvPicPr>
        <p:blipFill>
          <a:blip r:embed="rId6" cstate="print"/>
          <a:srcRect/>
          <a:stretch>
            <a:fillRect/>
          </a:stretch>
        </p:blipFill>
        <p:spPr bwMode="auto">
          <a:xfrm>
            <a:off x="785786" y="2571744"/>
            <a:ext cx="285752" cy="29829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1178528" cy="369332"/>
          </a:xfrm>
          <a:prstGeom prst="rect">
            <a:avLst/>
          </a:prstGeom>
          <a:noFill/>
        </p:spPr>
        <p:txBody>
          <a:bodyPr wrap="none" rtlCol="0">
            <a:spAutoFit/>
          </a:bodyPr>
          <a:lstStyle/>
          <a:p>
            <a:r>
              <a:rPr lang="zh-CN" altLang="en-US" dirty="0" smtClean="0"/>
              <a:t>账号</a:t>
            </a:r>
            <a:r>
              <a:rPr lang="en-US" altLang="zh-CN" dirty="0" smtClean="0"/>
              <a:t>-</a:t>
            </a:r>
            <a:r>
              <a:rPr lang="zh-CN" altLang="en-US" dirty="0" smtClean="0"/>
              <a:t>头像</a:t>
            </a:r>
            <a:endParaRPr lang="zh-CN" altLang="en-US" dirty="0"/>
          </a:p>
        </p:txBody>
      </p:sp>
      <p:pic>
        <p:nvPicPr>
          <p:cNvPr id="1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102" name="矩形 101"/>
          <p:cNvSpPr/>
          <p:nvPr/>
        </p:nvSpPr>
        <p:spPr>
          <a:xfrm>
            <a:off x="571472" y="4572008"/>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比赛</a:t>
            </a:r>
            <a:endParaRPr lang="zh-CN" altLang="en-US" dirty="0"/>
          </a:p>
        </p:txBody>
      </p:sp>
      <p:sp>
        <p:nvSpPr>
          <p:cNvPr id="15" name="TextBox 14"/>
          <p:cNvSpPr txBox="1"/>
          <p:nvPr/>
        </p:nvSpPr>
        <p:spPr>
          <a:xfrm>
            <a:off x="8572528" y="785794"/>
            <a:ext cx="304892" cy="369332"/>
          </a:xfrm>
          <a:prstGeom prst="rect">
            <a:avLst/>
          </a:prstGeom>
          <a:noFill/>
        </p:spPr>
        <p:txBody>
          <a:bodyPr wrap="none" rtlCol="0">
            <a:spAutoFit/>
          </a:bodyPr>
          <a:lstStyle/>
          <a:p>
            <a:r>
              <a:rPr lang="en-US" altLang="zh-CN" dirty="0" smtClean="0"/>
              <a:t>X</a:t>
            </a:r>
            <a:endParaRPr lang="zh-CN" altLang="en-US" dirty="0"/>
          </a:p>
        </p:txBody>
      </p:sp>
      <p:pic>
        <p:nvPicPr>
          <p:cNvPr id="19" name="Picture 2"/>
          <p:cNvPicPr>
            <a:picLocks noChangeAspect="1" noChangeArrowheads="1"/>
          </p:cNvPicPr>
          <p:nvPr/>
        </p:nvPicPr>
        <p:blipFill>
          <a:blip r:embed="rId3" cstate="print"/>
          <a:srcRect/>
          <a:stretch>
            <a:fillRect/>
          </a:stretch>
        </p:blipFill>
        <p:spPr bwMode="auto">
          <a:xfrm>
            <a:off x="2357422" y="2500306"/>
            <a:ext cx="1071570" cy="949801"/>
          </a:xfrm>
          <a:prstGeom prst="rect">
            <a:avLst/>
          </a:prstGeom>
          <a:noFill/>
          <a:ln w="9525">
            <a:noFill/>
            <a:miter lim="800000"/>
            <a:headEnd/>
            <a:tailEnd/>
          </a:ln>
          <a:effectLst/>
        </p:spPr>
      </p:pic>
      <p:sp>
        <p:nvSpPr>
          <p:cNvPr id="20" name="TextBox 19"/>
          <p:cNvSpPr txBox="1"/>
          <p:nvPr/>
        </p:nvSpPr>
        <p:spPr>
          <a:xfrm>
            <a:off x="2357422" y="3643314"/>
            <a:ext cx="1107996" cy="369332"/>
          </a:xfrm>
          <a:prstGeom prst="rect">
            <a:avLst/>
          </a:prstGeom>
          <a:noFill/>
        </p:spPr>
        <p:txBody>
          <a:bodyPr wrap="none" rtlCol="0">
            <a:spAutoFit/>
          </a:bodyPr>
          <a:lstStyle/>
          <a:p>
            <a:r>
              <a:rPr lang="zh-CN" altLang="en-US" dirty="0" smtClean="0"/>
              <a:t>冰雪奇缘</a:t>
            </a:r>
            <a:endParaRPr lang="zh-CN" altLang="en-US" dirty="0"/>
          </a:p>
        </p:txBody>
      </p:sp>
      <p:sp>
        <p:nvSpPr>
          <p:cNvPr id="21" name="矩形 20"/>
          <p:cNvSpPr/>
          <p:nvPr/>
        </p:nvSpPr>
        <p:spPr>
          <a:xfrm>
            <a:off x="2000232" y="4643446"/>
            <a:ext cx="185738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切换账号</a:t>
            </a:r>
            <a:endParaRPr lang="zh-CN" altLang="en-US" dirty="0"/>
          </a:p>
        </p:txBody>
      </p:sp>
      <p:pic>
        <p:nvPicPr>
          <p:cNvPr id="22" name="Picture 2" descr="http://h.hiphotos.baidu.com/zhidao/wh%3D450%2C600/sign=c43ba5c03912b31bc739c52db3281a4c/3ac79f3df8dcd1000d17c1a6728b4710b8122fa9.jpg"/>
          <p:cNvPicPr>
            <a:picLocks noChangeAspect="1" noChangeArrowheads="1"/>
          </p:cNvPicPr>
          <p:nvPr/>
        </p:nvPicPr>
        <p:blipFill>
          <a:blip r:embed="rId4" cstate="print"/>
          <a:srcRect/>
          <a:stretch>
            <a:fillRect/>
          </a:stretch>
        </p:blipFill>
        <p:spPr bwMode="auto">
          <a:xfrm>
            <a:off x="2339563" y="4143380"/>
            <a:ext cx="446487" cy="285752"/>
          </a:xfrm>
          <a:prstGeom prst="rect">
            <a:avLst/>
          </a:prstGeom>
          <a:noFill/>
        </p:spPr>
      </p:pic>
      <p:sp>
        <p:nvSpPr>
          <p:cNvPr id="26" name="TextBox 25"/>
          <p:cNvSpPr txBox="1"/>
          <p:nvPr/>
        </p:nvSpPr>
        <p:spPr>
          <a:xfrm>
            <a:off x="2885253" y="4131238"/>
            <a:ext cx="543739" cy="307777"/>
          </a:xfrm>
          <a:prstGeom prst="rect">
            <a:avLst/>
          </a:prstGeom>
          <a:noFill/>
        </p:spPr>
        <p:txBody>
          <a:bodyPr wrap="none" rtlCol="0">
            <a:spAutoFit/>
          </a:bodyPr>
          <a:lstStyle/>
          <a:p>
            <a:r>
              <a:rPr lang="zh-CN" altLang="en-US" sz="1400" dirty="0" smtClean="0"/>
              <a:t>缅甸</a:t>
            </a:r>
            <a:endParaRPr lang="zh-CN" altLang="en-US" sz="1400" dirty="0"/>
          </a:p>
        </p:txBody>
      </p:sp>
      <p:cxnSp>
        <p:nvCxnSpPr>
          <p:cNvPr id="30" name="直接连接符 29"/>
          <p:cNvCxnSpPr/>
          <p:nvPr/>
        </p:nvCxnSpPr>
        <p:spPr>
          <a:xfrm rot="5400000">
            <a:off x="2179224" y="3821512"/>
            <a:ext cx="4214048" cy="1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86248" y="2071678"/>
            <a:ext cx="4429156" cy="357190"/>
          </a:xfrm>
          <a:prstGeom prst="rect">
            <a:avLst/>
          </a:prstGeom>
          <a:solidFill>
            <a:schemeClr val="bg1">
              <a:lumMod val="8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4286248" y="4214818"/>
            <a:ext cx="4429156" cy="357190"/>
          </a:xfrm>
          <a:prstGeom prst="rect">
            <a:avLst/>
          </a:prstGeom>
          <a:solidFill>
            <a:schemeClr val="bg1">
              <a:lumMod val="8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286248" y="3500438"/>
            <a:ext cx="4429156" cy="357190"/>
          </a:xfrm>
          <a:prstGeom prst="rect">
            <a:avLst/>
          </a:prstGeom>
          <a:solidFill>
            <a:schemeClr val="bg1">
              <a:lumMod val="8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286248" y="2786058"/>
            <a:ext cx="4429156" cy="357190"/>
          </a:xfrm>
          <a:prstGeom prst="rect">
            <a:avLst/>
          </a:prstGeom>
          <a:solidFill>
            <a:schemeClr val="bg1">
              <a:lumMod val="8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4857752" y="1714488"/>
            <a:ext cx="800219" cy="338554"/>
          </a:xfrm>
          <a:prstGeom prst="rect">
            <a:avLst/>
          </a:prstGeom>
          <a:noFill/>
        </p:spPr>
        <p:txBody>
          <a:bodyPr wrap="none" rtlCol="0">
            <a:spAutoFit/>
          </a:bodyPr>
          <a:lstStyle/>
          <a:p>
            <a:r>
              <a:rPr lang="zh-CN" altLang="en-US" sz="1600" dirty="0" smtClean="0"/>
              <a:t>等级：</a:t>
            </a:r>
            <a:endParaRPr lang="zh-CN" altLang="en-US" sz="1600" dirty="0"/>
          </a:p>
        </p:txBody>
      </p:sp>
      <p:pic>
        <p:nvPicPr>
          <p:cNvPr id="15361" name="Picture 1"/>
          <p:cNvPicPr>
            <a:picLocks noChangeAspect="1" noChangeArrowheads="1"/>
          </p:cNvPicPr>
          <p:nvPr/>
        </p:nvPicPr>
        <p:blipFill>
          <a:blip r:embed="rId5" cstate="print"/>
          <a:srcRect/>
          <a:stretch>
            <a:fillRect/>
          </a:stretch>
        </p:blipFill>
        <p:spPr bwMode="auto">
          <a:xfrm>
            <a:off x="5500694" y="1714488"/>
            <a:ext cx="1143008" cy="357190"/>
          </a:xfrm>
          <a:prstGeom prst="rect">
            <a:avLst/>
          </a:prstGeom>
          <a:noFill/>
          <a:ln w="9525">
            <a:noFill/>
            <a:miter lim="800000"/>
            <a:headEnd/>
            <a:tailEnd/>
          </a:ln>
          <a:effectLst/>
        </p:spPr>
      </p:pic>
      <p:sp>
        <p:nvSpPr>
          <p:cNvPr id="43" name="TextBox 42"/>
          <p:cNvSpPr txBox="1"/>
          <p:nvPr/>
        </p:nvSpPr>
        <p:spPr>
          <a:xfrm>
            <a:off x="4857752" y="2786058"/>
            <a:ext cx="1317990" cy="338554"/>
          </a:xfrm>
          <a:prstGeom prst="rect">
            <a:avLst/>
          </a:prstGeom>
          <a:noFill/>
        </p:spPr>
        <p:txBody>
          <a:bodyPr wrap="none" rtlCol="0">
            <a:spAutoFit/>
          </a:bodyPr>
          <a:lstStyle/>
          <a:p>
            <a:r>
              <a:rPr lang="zh-CN" altLang="en-US" sz="1600" dirty="0" smtClean="0"/>
              <a:t>总轮数：</a:t>
            </a:r>
            <a:r>
              <a:rPr lang="en-US" altLang="zh-CN" sz="1600" dirty="0" smtClean="0"/>
              <a:t>111</a:t>
            </a:r>
            <a:endParaRPr lang="zh-CN" altLang="en-US" sz="1600" dirty="0"/>
          </a:p>
        </p:txBody>
      </p:sp>
      <p:sp>
        <p:nvSpPr>
          <p:cNvPr id="44" name="TextBox 43"/>
          <p:cNvSpPr txBox="1"/>
          <p:nvPr/>
        </p:nvSpPr>
        <p:spPr>
          <a:xfrm>
            <a:off x="4857752" y="3143248"/>
            <a:ext cx="1523174" cy="338554"/>
          </a:xfrm>
          <a:prstGeom prst="rect">
            <a:avLst/>
          </a:prstGeom>
          <a:noFill/>
        </p:spPr>
        <p:txBody>
          <a:bodyPr wrap="none" rtlCol="0">
            <a:spAutoFit/>
          </a:bodyPr>
          <a:lstStyle/>
          <a:p>
            <a:r>
              <a:rPr lang="zh-CN" altLang="en-US" sz="1600" dirty="0" smtClean="0"/>
              <a:t>总击杀数：</a:t>
            </a:r>
            <a:r>
              <a:rPr lang="en-US" altLang="zh-CN" sz="1600" dirty="0" smtClean="0"/>
              <a:t>111</a:t>
            </a:r>
            <a:endParaRPr lang="zh-CN" altLang="en-US" sz="1600" dirty="0"/>
          </a:p>
        </p:txBody>
      </p:sp>
      <p:sp>
        <p:nvSpPr>
          <p:cNvPr id="45" name="TextBox 44"/>
          <p:cNvSpPr txBox="1"/>
          <p:nvPr/>
        </p:nvSpPr>
        <p:spPr>
          <a:xfrm>
            <a:off x="4857752" y="3500438"/>
            <a:ext cx="1728358" cy="338554"/>
          </a:xfrm>
          <a:prstGeom prst="rect">
            <a:avLst/>
          </a:prstGeom>
          <a:noFill/>
        </p:spPr>
        <p:txBody>
          <a:bodyPr wrap="none" rtlCol="0">
            <a:spAutoFit/>
          </a:bodyPr>
          <a:lstStyle/>
          <a:p>
            <a:r>
              <a:rPr lang="zh-CN" altLang="en-US" sz="1600" dirty="0" smtClean="0"/>
              <a:t>最大连杀数：</a:t>
            </a:r>
            <a:r>
              <a:rPr lang="en-US" altLang="zh-CN" sz="1600" dirty="0" smtClean="0"/>
              <a:t>111</a:t>
            </a:r>
            <a:endParaRPr lang="zh-CN" altLang="en-US" sz="1600" dirty="0"/>
          </a:p>
        </p:txBody>
      </p:sp>
      <p:sp>
        <p:nvSpPr>
          <p:cNvPr id="46" name="TextBox 45"/>
          <p:cNvSpPr txBox="1"/>
          <p:nvPr/>
        </p:nvSpPr>
        <p:spPr>
          <a:xfrm>
            <a:off x="4857752" y="3857628"/>
            <a:ext cx="1731564" cy="338554"/>
          </a:xfrm>
          <a:prstGeom prst="rect">
            <a:avLst/>
          </a:prstGeom>
          <a:noFill/>
        </p:spPr>
        <p:txBody>
          <a:bodyPr wrap="none" rtlCol="0">
            <a:spAutoFit/>
          </a:bodyPr>
          <a:lstStyle/>
          <a:p>
            <a:r>
              <a:rPr lang="zh-CN" altLang="en-US" sz="1600" dirty="0" smtClean="0"/>
              <a:t>最高积分：</a:t>
            </a:r>
            <a:r>
              <a:rPr lang="en-US" altLang="zh-CN" sz="1600" dirty="0" smtClean="0"/>
              <a:t>54321</a:t>
            </a:r>
            <a:endParaRPr lang="zh-CN" altLang="en-US" sz="1600" dirty="0"/>
          </a:p>
        </p:txBody>
      </p:sp>
      <p:sp>
        <p:nvSpPr>
          <p:cNvPr id="49" name="TextBox 48"/>
          <p:cNvSpPr txBox="1"/>
          <p:nvPr/>
        </p:nvSpPr>
        <p:spPr>
          <a:xfrm>
            <a:off x="4857752" y="2428868"/>
            <a:ext cx="1824538" cy="338554"/>
          </a:xfrm>
          <a:prstGeom prst="rect">
            <a:avLst/>
          </a:prstGeom>
          <a:noFill/>
        </p:spPr>
        <p:txBody>
          <a:bodyPr wrap="none" rtlCol="0">
            <a:spAutoFit/>
          </a:bodyPr>
          <a:lstStyle/>
          <a:p>
            <a:r>
              <a:rPr lang="zh-CN" altLang="en-US" sz="1600" dirty="0" smtClean="0"/>
              <a:t>总</a:t>
            </a:r>
            <a:r>
              <a:rPr lang="en-US" altLang="zh-CN" sz="1600" dirty="0" smtClean="0"/>
              <a:t>MVP</a:t>
            </a:r>
            <a:r>
              <a:rPr lang="zh-CN" altLang="en-US" sz="1600" dirty="0" smtClean="0"/>
              <a:t>数：        </a:t>
            </a:r>
            <a:r>
              <a:rPr lang="en-US" altLang="zh-CN" sz="1600" dirty="0" smtClean="0"/>
              <a:t>20</a:t>
            </a:r>
            <a:endParaRPr lang="zh-CN" altLang="en-US" sz="1600" dirty="0"/>
          </a:p>
        </p:txBody>
      </p:sp>
      <p:sp>
        <p:nvSpPr>
          <p:cNvPr id="50" name="TextBox 49"/>
          <p:cNvSpPr txBox="1"/>
          <p:nvPr/>
        </p:nvSpPr>
        <p:spPr>
          <a:xfrm>
            <a:off x="4857752" y="2071678"/>
            <a:ext cx="1519968" cy="338554"/>
          </a:xfrm>
          <a:prstGeom prst="rect">
            <a:avLst/>
          </a:prstGeom>
          <a:noFill/>
        </p:spPr>
        <p:txBody>
          <a:bodyPr wrap="none" rtlCol="0">
            <a:spAutoFit/>
          </a:bodyPr>
          <a:lstStyle/>
          <a:p>
            <a:r>
              <a:rPr lang="zh-CN" altLang="en-US" sz="1600" dirty="0" smtClean="0"/>
              <a:t>钻石：           </a:t>
            </a:r>
            <a:r>
              <a:rPr lang="en-US" altLang="zh-CN" sz="1600" dirty="0" smtClean="0"/>
              <a:t>20</a:t>
            </a:r>
            <a:endParaRPr lang="zh-CN" altLang="en-US" sz="1600" dirty="0"/>
          </a:p>
        </p:txBody>
      </p:sp>
      <p:pic>
        <p:nvPicPr>
          <p:cNvPr id="15362" name="Picture 2"/>
          <p:cNvPicPr>
            <a:picLocks noChangeAspect="1" noChangeArrowheads="1"/>
          </p:cNvPicPr>
          <p:nvPr/>
        </p:nvPicPr>
        <p:blipFill>
          <a:blip r:embed="rId6" cstate="print"/>
          <a:srcRect/>
          <a:stretch>
            <a:fillRect/>
          </a:stretch>
        </p:blipFill>
        <p:spPr bwMode="auto">
          <a:xfrm>
            <a:off x="5572132" y="2143116"/>
            <a:ext cx="326791" cy="234491"/>
          </a:xfrm>
          <a:prstGeom prst="rect">
            <a:avLst/>
          </a:prstGeom>
          <a:noFill/>
          <a:ln w="9525">
            <a:noFill/>
            <a:miter lim="800000"/>
            <a:headEnd/>
            <a:tailEnd/>
          </a:ln>
          <a:effectLst/>
        </p:spPr>
      </p:pic>
      <p:pic>
        <p:nvPicPr>
          <p:cNvPr id="15363" name="Picture 3"/>
          <p:cNvPicPr>
            <a:picLocks noChangeAspect="1" noChangeArrowheads="1"/>
          </p:cNvPicPr>
          <p:nvPr/>
        </p:nvPicPr>
        <p:blipFill>
          <a:blip r:embed="rId7" cstate="print"/>
          <a:srcRect/>
          <a:stretch>
            <a:fillRect/>
          </a:stretch>
        </p:blipFill>
        <p:spPr bwMode="auto">
          <a:xfrm>
            <a:off x="5857884" y="2428869"/>
            <a:ext cx="376946" cy="35719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8" cstate="print"/>
          <a:srcRect/>
          <a:stretch>
            <a:fillRect/>
          </a:stretch>
        </p:blipFill>
        <p:spPr bwMode="auto">
          <a:xfrm>
            <a:off x="5929322" y="4286256"/>
            <a:ext cx="285752" cy="226852"/>
          </a:xfrm>
          <a:prstGeom prst="rect">
            <a:avLst/>
          </a:prstGeom>
          <a:noFill/>
          <a:ln w="9525">
            <a:noFill/>
            <a:miter lim="800000"/>
            <a:headEnd/>
            <a:tailEnd/>
          </a:ln>
          <a:effectLst/>
        </p:spPr>
      </p:pic>
      <p:sp>
        <p:nvSpPr>
          <p:cNvPr id="52" name="TextBox 51"/>
          <p:cNvSpPr txBox="1"/>
          <p:nvPr/>
        </p:nvSpPr>
        <p:spPr>
          <a:xfrm>
            <a:off x="4857752" y="4214818"/>
            <a:ext cx="1790875" cy="338554"/>
          </a:xfrm>
          <a:prstGeom prst="rect">
            <a:avLst/>
          </a:prstGeom>
          <a:noFill/>
        </p:spPr>
        <p:txBody>
          <a:bodyPr wrap="none" rtlCol="0">
            <a:spAutoFit/>
          </a:bodyPr>
          <a:lstStyle/>
          <a:p>
            <a:r>
              <a:rPr lang="zh-CN" altLang="en-US" sz="1600" dirty="0" smtClean="0"/>
              <a:t>获得成就：        </a:t>
            </a:r>
            <a:r>
              <a:rPr lang="en-US" altLang="zh-CN" sz="1600" dirty="0" smtClean="0"/>
              <a:t>55</a:t>
            </a:r>
            <a:endParaRPr lang="zh-CN" altLang="en-US" sz="1600" dirty="0"/>
          </a:p>
        </p:txBody>
      </p:sp>
      <p:sp>
        <p:nvSpPr>
          <p:cNvPr id="53" name="矩形 52"/>
          <p:cNvSpPr/>
          <p:nvPr/>
        </p:nvSpPr>
        <p:spPr>
          <a:xfrm>
            <a:off x="571472" y="1571612"/>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首页</a:t>
            </a:r>
            <a:endParaRPr lang="zh-CN" altLang="en-US" dirty="0"/>
          </a:p>
        </p:txBody>
      </p:sp>
      <p:sp>
        <p:nvSpPr>
          <p:cNvPr id="55" name="矩形 54"/>
          <p:cNvSpPr/>
          <p:nvPr/>
        </p:nvSpPr>
        <p:spPr>
          <a:xfrm>
            <a:off x="571472" y="3571876"/>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成就</a:t>
            </a:r>
            <a:endParaRPr lang="zh-CN" altLang="en-US" dirty="0"/>
          </a:p>
        </p:txBody>
      </p:sp>
      <p:sp>
        <p:nvSpPr>
          <p:cNvPr id="63" name="TextBox 62"/>
          <p:cNvSpPr txBox="1"/>
          <p:nvPr/>
        </p:nvSpPr>
        <p:spPr>
          <a:xfrm>
            <a:off x="4857752" y="4572008"/>
            <a:ext cx="1008609" cy="338554"/>
          </a:xfrm>
          <a:prstGeom prst="rect">
            <a:avLst/>
          </a:prstGeom>
          <a:noFill/>
        </p:spPr>
        <p:txBody>
          <a:bodyPr wrap="none" rtlCol="0">
            <a:spAutoFit/>
          </a:bodyPr>
          <a:lstStyle/>
          <a:p>
            <a:r>
              <a:rPr lang="zh-CN" altLang="en-US" sz="1600" dirty="0" smtClean="0"/>
              <a:t>关注：</a:t>
            </a:r>
            <a:r>
              <a:rPr lang="en-US" altLang="zh-CN" sz="1600" dirty="0" smtClean="0"/>
              <a:t>50</a:t>
            </a:r>
            <a:endParaRPr lang="zh-CN" altLang="en-US" sz="1600" dirty="0"/>
          </a:p>
        </p:txBody>
      </p:sp>
      <p:sp>
        <p:nvSpPr>
          <p:cNvPr id="64" name="矩形 63"/>
          <p:cNvSpPr/>
          <p:nvPr/>
        </p:nvSpPr>
        <p:spPr>
          <a:xfrm>
            <a:off x="4286248" y="4929198"/>
            <a:ext cx="4429156" cy="357190"/>
          </a:xfrm>
          <a:prstGeom prst="rect">
            <a:avLst/>
          </a:prstGeom>
          <a:solidFill>
            <a:schemeClr val="bg1">
              <a:lumMod val="8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65" name="TextBox 64"/>
          <p:cNvSpPr txBox="1"/>
          <p:nvPr/>
        </p:nvSpPr>
        <p:spPr>
          <a:xfrm>
            <a:off x="4857752" y="4929198"/>
            <a:ext cx="1008609" cy="338554"/>
          </a:xfrm>
          <a:prstGeom prst="rect">
            <a:avLst/>
          </a:prstGeom>
          <a:noFill/>
        </p:spPr>
        <p:txBody>
          <a:bodyPr wrap="none" rtlCol="0">
            <a:spAutoFit/>
          </a:bodyPr>
          <a:lstStyle/>
          <a:p>
            <a:r>
              <a:rPr lang="zh-CN" altLang="en-US" sz="1600" dirty="0" smtClean="0"/>
              <a:t>粉丝：</a:t>
            </a:r>
            <a:r>
              <a:rPr lang="en-US" altLang="zh-CN" sz="1600" dirty="0" smtClean="0"/>
              <a:t>50</a:t>
            </a:r>
            <a:endParaRPr lang="zh-CN" altLang="en-US" sz="1600" dirty="0"/>
          </a:p>
        </p:txBody>
      </p:sp>
      <p:sp>
        <p:nvSpPr>
          <p:cNvPr id="66" name="椭圆 65"/>
          <p:cNvSpPr/>
          <p:nvPr/>
        </p:nvSpPr>
        <p:spPr>
          <a:xfrm>
            <a:off x="2643174" y="4857760"/>
            <a:ext cx="57150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关注</a:t>
            </a:r>
            <a:endParaRPr lang="zh-CN" altLang="en-US" dirty="0"/>
          </a:p>
        </p:txBody>
      </p:sp>
      <p:sp>
        <p:nvSpPr>
          <p:cNvPr id="67" name="椭圆 66"/>
          <p:cNvSpPr/>
          <p:nvPr/>
        </p:nvSpPr>
        <p:spPr>
          <a:xfrm>
            <a:off x="1643042" y="1785926"/>
            <a:ext cx="57150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TextBox 67"/>
          <p:cNvSpPr txBox="1"/>
          <p:nvPr/>
        </p:nvSpPr>
        <p:spPr>
          <a:xfrm>
            <a:off x="1714480" y="2428868"/>
            <a:ext cx="441146" cy="246221"/>
          </a:xfrm>
          <a:prstGeom prst="rect">
            <a:avLst/>
          </a:prstGeom>
          <a:noFill/>
        </p:spPr>
        <p:txBody>
          <a:bodyPr wrap="none" rtlCol="0">
            <a:spAutoFit/>
          </a:bodyPr>
          <a:lstStyle/>
          <a:p>
            <a:r>
              <a:rPr lang="zh-CN" altLang="en-US" sz="1000" dirty="0" smtClean="0"/>
              <a:t>人气</a:t>
            </a:r>
            <a:endParaRPr lang="zh-CN" altLang="en-US" sz="1000" dirty="0"/>
          </a:p>
        </p:txBody>
      </p:sp>
      <p:sp>
        <p:nvSpPr>
          <p:cNvPr id="69" name="TextBox 68"/>
          <p:cNvSpPr txBox="1"/>
          <p:nvPr/>
        </p:nvSpPr>
        <p:spPr>
          <a:xfrm>
            <a:off x="1637144" y="1928802"/>
            <a:ext cx="577402" cy="276999"/>
          </a:xfrm>
          <a:prstGeom prst="rect">
            <a:avLst/>
          </a:prstGeom>
          <a:noFill/>
        </p:spPr>
        <p:txBody>
          <a:bodyPr wrap="none" rtlCol="0">
            <a:spAutoFit/>
          </a:bodyPr>
          <a:lstStyle/>
          <a:p>
            <a:r>
              <a:rPr lang="en-US" altLang="zh-CN" sz="1200" dirty="0" smtClean="0">
                <a:solidFill>
                  <a:schemeClr val="bg1"/>
                </a:solidFill>
              </a:rPr>
              <a:t>50000</a:t>
            </a:r>
            <a:endParaRPr lang="zh-CN" altLang="en-US" sz="1200" dirty="0">
              <a:solidFill>
                <a:schemeClr val="bg1"/>
              </a:solidFill>
            </a:endParaRPr>
          </a:p>
        </p:txBody>
      </p:sp>
      <p:pic>
        <p:nvPicPr>
          <p:cNvPr id="71" name="Picture 4"/>
          <p:cNvPicPr>
            <a:picLocks noChangeAspect="1" noChangeArrowheads="1"/>
          </p:cNvPicPr>
          <p:nvPr/>
        </p:nvPicPr>
        <p:blipFill>
          <a:blip r:embed="rId8" cstate="print"/>
          <a:srcRect/>
          <a:stretch>
            <a:fillRect/>
          </a:stretch>
        </p:blipFill>
        <p:spPr bwMode="auto">
          <a:xfrm>
            <a:off x="785786" y="3714752"/>
            <a:ext cx="285752" cy="298290"/>
          </a:xfrm>
          <a:prstGeom prst="rect">
            <a:avLst/>
          </a:prstGeom>
          <a:noFill/>
          <a:ln w="9525">
            <a:noFill/>
            <a:miter lim="800000"/>
            <a:headEnd/>
            <a:tailEnd/>
          </a:ln>
          <a:effectLst/>
        </p:spPr>
      </p:pic>
      <p:pic>
        <p:nvPicPr>
          <p:cNvPr id="73" name="Picture 4"/>
          <p:cNvPicPr>
            <a:picLocks noChangeAspect="1" noChangeArrowheads="1"/>
          </p:cNvPicPr>
          <p:nvPr/>
        </p:nvPicPr>
        <p:blipFill>
          <a:blip r:embed="rId8" cstate="print"/>
          <a:srcRect/>
          <a:stretch>
            <a:fillRect/>
          </a:stretch>
        </p:blipFill>
        <p:spPr bwMode="auto">
          <a:xfrm>
            <a:off x="785786" y="1714488"/>
            <a:ext cx="285752" cy="298290"/>
          </a:xfrm>
          <a:prstGeom prst="rect">
            <a:avLst/>
          </a:prstGeom>
          <a:noFill/>
          <a:ln w="9525">
            <a:noFill/>
            <a:miter lim="800000"/>
            <a:headEnd/>
            <a:tailEnd/>
          </a:ln>
          <a:effectLst/>
        </p:spPr>
      </p:pic>
      <p:sp>
        <p:nvSpPr>
          <p:cNvPr id="47" name="矩形 46"/>
          <p:cNvSpPr/>
          <p:nvPr/>
        </p:nvSpPr>
        <p:spPr>
          <a:xfrm>
            <a:off x="1285852" y="1500174"/>
            <a:ext cx="7286676" cy="4429156"/>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zh-CN" altLang="en-US" dirty="0"/>
          </a:p>
        </p:txBody>
      </p:sp>
      <p:cxnSp>
        <p:nvCxnSpPr>
          <p:cNvPr id="51" name="直接连接符 50"/>
          <p:cNvCxnSpPr/>
          <p:nvPr/>
        </p:nvCxnSpPr>
        <p:spPr>
          <a:xfrm>
            <a:off x="1285852" y="1857364"/>
            <a:ext cx="7286676" cy="15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1285852" y="1500174"/>
            <a:ext cx="135732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头像</a:t>
            </a:r>
            <a:endParaRPr lang="zh-CN" altLang="en-US" dirty="0"/>
          </a:p>
        </p:txBody>
      </p:sp>
      <p:sp>
        <p:nvSpPr>
          <p:cNvPr id="57" name="矩形 56"/>
          <p:cNvSpPr/>
          <p:nvPr/>
        </p:nvSpPr>
        <p:spPr>
          <a:xfrm>
            <a:off x="2643174" y="1500174"/>
            <a:ext cx="135732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头环</a:t>
            </a:r>
            <a:endParaRPr lang="zh-CN" altLang="en-US" dirty="0"/>
          </a:p>
        </p:txBody>
      </p:sp>
      <p:sp>
        <p:nvSpPr>
          <p:cNvPr id="58" name="矩形 57"/>
          <p:cNvSpPr/>
          <p:nvPr/>
        </p:nvSpPr>
        <p:spPr>
          <a:xfrm>
            <a:off x="4000496" y="1500174"/>
            <a:ext cx="135732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称号</a:t>
            </a:r>
            <a:endParaRPr lang="zh-CN" altLang="en-US" dirty="0"/>
          </a:p>
        </p:txBody>
      </p:sp>
      <p:grpSp>
        <p:nvGrpSpPr>
          <p:cNvPr id="59" name="组合 58"/>
          <p:cNvGrpSpPr/>
          <p:nvPr/>
        </p:nvGrpSpPr>
        <p:grpSpPr>
          <a:xfrm>
            <a:off x="1500166" y="2143116"/>
            <a:ext cx="1493832" cy="1571636"/>
            <a:chOff x="3929058" y="2214554"/>
            <a:chExt cx="1493832" cy="1571636"/>
          </a:xfrm>
        </p:grpSpPr>
        <p:pic>
          <p:nvPicPr>
            <p:cNvPr id="60" name="Picture 4"/>
            <p:cNvPicPr>
              <a:picLocks noChangeAspect="1" noChangeArrowheads="1"/>
            </p:cNvPicPr>
            <p:nvPr/>
          </p:nvPicPr>
          <p:blipFill>
            <a:blip r:embed="rId9" cstate="print"/>
            <a:srcRect/>
            <a:stretch>
              <a:fillRect/>
            </a:stretch>
          </p:blipFill>
          <p:spPr bwMode="auto">
            <a:xfrm>
              <a:off x="3929058" y="2214554"/>
              <a:ext cx="1493832" cy="1571636"/>
            </a:xfrm>
            <a:prstGeom prst="rect">
              <a:avLst/>
            </a:prstGeom>
            <a:noFill/>
            <a:ln w="9525">
              <a:noFill/>
              <a:miter lim="800000"/>
              <a:headEnd/>
              <a:tailEnd/>
            </a:ln>
            <a:effectLst/>
          </p:spPr>
        </p:pic>
        <p:sp>
          <p:nvSpPr>
            <p:cNvPr id="62" name="TextBox 61"/>
            <p:cNvSpPr txBox="1"/>
            <p:nvPr/>
          </p:nvSpPr>
          <p:spPr>
            <a:xfrm>
              <a:off x="392905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70" name="组合 69"/>
          <p:cNvGrpSpPr/>
          <p:nvPr/>
        </p:nvGrpSpPr>
        <p:grpSpPr>
          <a:xfrm>
            <a:off x="3214678" y="2143116"/>
            <a:ext cx="1493832" cy="1571636"/>
            <a:chOff x="3929058" y="2214554"/>
            <a:chExt cx="1493832" cy="1571636"/>
          </a:xfrm>
        </p:grpSpPr>
        <p:pic>
          <p:nvPicPr>
            <p:cNvPr id="74" name="Picture 4"/>
            <p:cNvPicPr>
              <a:picLocks noChangeAspect="1" noChangeArrowheads="1"/>
            </p:cNvPicPr>
            <p:nvPr/>
          </p:nvPicPr>
          <p:blipFill>
            <a:blip r:embed="rId9" cstate="print"/>
            <a:srcRect/>
            <a:stretch>
              <a:fillRect/>
            </a:stretch>
          </p:blipFill>
          <p:spPr bwMode="auto">
            <a:xfrm>
              <a:off x="3929058" y="2214554"/>
              <a:ext cx="1493832" cy="1571636"/>
            </a:xfrm>
            <a:prstGeom prst="rect">
              <a:avLst/>
            </a:prstGeom>
            <a:noFill/>
            <a:ln w="9525">
              <a:noFill/>
              <a:miter lim="800000"/>
              <a:headEnd/>
              <a:tailEnd/>
            </a:ln>
            <a:effectLst/>
          </p:spPr>
        </p:pic>
        <p:sp>
          <p:nvSpPr>
            <p:cNvPr id="76" name="TextBox 75"/>
            <p:cNvSpPr txBox="1"/>
            <p:nvPr/>
          </p:nvSpPr>
          <p:spPr>
            <a:xfrm>
              <a:off x="392905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77" name="组合 76"/>
          <p:cNvGrpSpPr/>
          <p:nvPr/>
        </p:nvGrpSpPr>
        <p:grpSpPr>
          <a:xfrm>
            <a:off x="5000628" y="2143116"/>
            <a:ext cx="1493832" cy="1571636"/>
            <a:chOff x="3929058" y="2214554"/>
            <a:chExt cx="1493832" cy="1571636"/>
          </a:xfrm>
        </p:grpSpPr>
        <p:pic>
          <p:nvPicPr>
            <p:cNvPr id="78" name="Picture 4"/>
            <p:cNvPicPr>
              <a:picLocks noChangeAspect="1" noChangeArrowheads="1"/>
            </p:cNvPicPr>
            <p:nvPr/>
          </p:nvPicPr>
          <p:blipFill>
            <a:blip r:embed="rId9" cstate="print"/>
            <a:srcRect/>
            <a:stretch>
              <a:fillRect/>
            </a:stretch>
          </p:blipFill>
          <p:spPr bwMode="auto">
            <a:xfrm>
              <a:off x="3929058" y="2214554"/>
              <a:ext cx="1493832" cy="1571636"/>
            </a:xfrm>
            <a:prstGeom prst="rect">
              <a:avLst/>
            </a:prstGeom>
            <a:noFill/>
            <a:ln w="9525">
              <a:noFill/>
              <a:miter lim="800000"/>
              <a:headEnd/>
              <a:tailEnd/>
            </a:ln>
            <a:effectLst/>
          </p:spPr>
        </p:pic>
        <p:sp>
          <p:nvSpPr>
            <p:cNvPr id="80" name="TextBox 79"/>
            <p:cNvSpPr txBox="1"/>
            <p:nvPr/>
          </p:nvSpPr>
          <p:spPr>
            <a:xfrm>
              <a:off x="392905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81" name="组合 80"/>
          <p:cNvGrpSpPr/>
          <p:nvPr/>
        </p:nvGrpSpPr>
        <p:grpSpPr>
          <a:xfrm>
            <a:off x="6786578" y="2143116"/>
            <a:ext cx="1493832" cy="1571636"/>
            <a:chOff x="3929058" y="2214554"/>
            <a:chExt cx="1493832" cy="1571636"/>
          </a:xfrm>
        </p:grpSpPr>
        <p:pic>
          <p:nvPicPr>
            <p:cNvPr id="82" name="Picture 4"/>
            <p:cNvPicPr>
              <a:picLocks noChangeAspect="1" noChangeArrowheads="1"/>
            </p:cNvPicPr>
            <p:nvPr/>
          </p:nvPicPr>
          <p:blipFill>
            <a:blip r:embed="rId9" cstate="print"/>
            <a:srcRect/>
            <a:stretch>
              <a:fillRect/>
            </a:stretch>
          </p:blipFill>
          <p:spPr bwMode="auto">
            <a:xfrm>
              <a:off x="3929058" y="2214554"/>
              <a:ext cx="1493832" cy="1571636"/>
            </a:xfrm>
            <a:prstGeom prst="rect">
              <a:avLst/>
            </a:prstGeom>
            <a:noFill/>
            <a:ln w="9525">
              <a:noFill/>
              <a:miter lim="800000"/>
              <a:headEnd/>
              <a:tailEnd/>
            </a:ln>
            <a:effectLst/>
          </p:spPr>
        </p:pic>
        <p:sp>
          <p:nvSpPr>
            <p:cNvPr id="84" name="TextBox 83"/>
            <p:cNvSpPr txBox="1"/>
            <p:nvPr/>
          </p:nvSpPr>
          <p:spPr>
            <a:xfrm>
              <a:off x="392905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85" name="组合 84"/>
          <p:cNvGrpSpPr/>
          <p:nvPr/>
        </p:nvGrpSpPr>
        <p:grpSpPr>
          <a:xfrm>
            <a:off x="1500166" y="4000504"/>
            <a:ext cx="1493832" cy="1571636"/>
            <a:chOff x="3929058" y="2214554"/>
            <a:chExt cx="1493832" cy="1571636"/>
          </a:xfrm>
        </p:grpSpPr>
        <p:pic>
          <p:nvPicPr>
            <p:cNvPr id="86" name="Picture 4"/>
            <p:cNvPicPr>
              <a:picLocks noChangeAspect="1" noChangeArrowheads="1"/>
            </p:cNvPicPr>
            <p:nvPr/>
          </p:nvPicPr>
          <p:blipFill>
            <a:blip r:embed="rId9" cstate="print"/>
            <a:srcRect/>
            <a:stretch>
              <a:fillRect/>
            </a:stretch>
          </p:blipFill>
          <p:spPr bwMode="auto">
            <a:xfrm>
              <a:off x="3929058" y="2214554"/>
              <a:ext cx="1493832" cy="1571636"/>
            </a:xfrm>
            <a:prstGeom prst="rect">
              <a:avLst/>
            </a:prstGeom>
            <a:noFill/>
            <a:ln w="9525">
              <a:noFill/>
              <a:miter lim="800000"/>
              <a:headEnd/>
              <a:tailEnd/>
            </a:ln>
            <a:effectLst/>
          </p:spPr>
        </p:pic>
        <p:sp>
          <p:nvSpPr>
            <p:cNvPr id="88" name="TextBox 87"/>
            <p:cNvSpPr txBox="1"/>
            <p:nvPr/>
          </p:nvSpPr>
          <p:spPr>
            <a:xfrm>
              <a:off x="392905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89" name="组合 88"/>
          <p:cNvGrpSpPr/>
          <p:nvPr/>
        </p:nvGrpSpPr>
        <p:grpSpPr>
          <a:xfrm>
            <a:off x="3214678" y="4000504"/>
            <a:ext cx="1493832" cy="1571636"/>
            <a:chOff x="3929058" y="2214554"/>
            <a:chExt cx="1493832" cy="1571636"/>
          </a:xfrm>
        </p:grpSpPr>
        <p:pic>
          <p:nvPicPr>
            <p:cNvPr id="90" name="Picture 4"/>
            <p:cNvPicPr>
              <a:picLocks noChangeAspect="1" noChangeArrowheads="1"/>
            </p:cNvPicPr>
            <p:nvPr/>
          </p:nvPicPr>
          <p:blipFill>
            <a:blip r:embed="rId9" cstate="print"/>
            <a:srcRect/>
            <a:stretch>
              <a:fillRect/>
            </a:stretch>
          </p:blipFill>
          <p:spPr bwMode="auto">
            <a:xfrm>
              <a:off x="3929058" y="2214554"/>
              <a:ext cx="1493832" cy="1571636"/>
            </a:xfrm>
            <a:prstGeom prst="rect">
              <a:avLst/>
            </a:prstGeom>
            <a:noFill/>
            <a:ln w="9525">
              <a:noFill/>
              <a:miter lim="800000"/>
              <a:headEnd/>
              <a:tailEnd/>
            </a:ln>
            <a:effectLst/>
          </p:spPr>
        </p:pic>
        <p:sp>
          <p:nvSpPr>
            <p:cNvPr id="92" name="TextBox 91"/>
            <p:cNvSpPr txBox="1"/>
            <p:nvPr/>
          </p:nvSpPr>
          <p:spPr>
            <a:xfrm>
              <a:off x="392905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pic>
        <p:nvPicPr>
          <p:cNvPr id="103" name="Picture 4"/>
          <p:cNvPicPr>
            <a:picLocks noChangeAspect="1" noChangeArrowheads="1"/>
          </p:cNvPicPr>
          <p:nvPr/>
        </p:nvPicPr>
        <p:blipFill>
          <a:blip r:embed="rId8" cstate="print"/>
          <a:srcRect/>
          <a:stretch>
            <a:fillRect/>
          </a:stretch>
        </p:blipFill>
        <p:spPr bwMode="auto">
          <a:xfrm>
            <a:off x="785786" y="4714884"/>
            <a:ext cx="285752" cy="298290"/>
          </a:xfrm>
          <a:prstGeom prst="rect">
            <a:avLst/>
          </a:prstGeom>
          <a:noFill/>
          <a:ln w="9525">
            <a:noFill/>
            <a:miter lim="800000"/>
            <a:headEnd/>
            <a:tailEnd/>
          </a:ln>
          <a:effectLst/>
        </p:spPr>
      </p:pic>
      <p:grpSp>
        <p:nvGrpSpPr>
          <p:cNvPr id="93" name="组合 92"/>
          <p:cNvGrpSpPr/>
          <p:nvPr/>
        </p:nvGrpSpPr>
        <p:grpSpPr>
          <a:xfrm>
            <a:off x="5000628" y="4000504"/>
            <a:ext cx="1493832" cy="1571636"/>
            <a:chOff x="3929058" y="2214554"/>
            <a:chExt cx="1493832" cy="1571636"/>
          </a:xfrm>
        </p:grpSpPr>
        <p:pic>
          <p:nvPicPr>
            <p:cNvPr id="94" name="Picture 4"/>
            <p:cNvPicPr>
              <a:picLocks noChangeAspect="1" noChangeArrowheads="1"/>
            </p:cNvPicPr>
            <p:nvPr/>
          </p:nvPicPr>
          <p:blipFill>
            <a:blip r:embed="rId9" cstate="print"/>
            <a:srcRect/>
            <a:stretch>
              <a:fillRect/>
            </a:stretch>
          </p:blipFill>
          <p:spPr bwMode="auto">
            <a:xfrm>
              <a:off x="3929058" y="2214554"/>
              <a:ext cx="1493832" cy="1571636"/>
            </a:xfrm>
            <a:prstGeom prst="rect">
              <a:avLst/>
            </a:prstGeom>
            <a:noFill/>
            <a:ln w="9525">
              <a:noFill/>
              <a:miter lim="800000"/>
              <a:headEnd/>
              <a:tailEnd/>
            </a:ln>
            <a:effectLst/>
          </p:spPr>
        </p:pic>
        <p:sp>
          <p:nvSpPr>
            <p:cNvPr id="96" name="TextBox 95"/>
            <p:cNvSpPr txBox="1"/>
            <p:nvPr/>
          </p:nvSpPr>
          <p:spPr>
            <a:xfrm>
              <a:off x="392905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97" name="组合 96"/>
          <p:cNvGrpSpPr/>
          <p:nvPr/>
        </p:nvGrpSpPr>
        <p:grpSpPr>
          <a:xfrm>
            <a:off x="6858016" y="4000504"/>
            <a:ext cx="1493832" cy="1571636"/>
            <a:chOff x="3929058" y="2214554"/>
            <a:chExt cx="1493832" cy="1571636"/>
          </a:xfrm>
        </p:grpSpPr>
        <p:pic>
          <p:nvPicPr>
            <p:cNvPr id="98" name="Picture 4"/>
            <p:cNvPicPr>
              <a:picLocks noChangeAspect="1" noChangeArrowheads="1"/>
            </p:cNvPicPr>
            <p:nvPr/>
          </p:nvPicPr>
          <p:blipFill>
            <a:blip r:embed="rId9" cstate="print"/>
            <a:srcRect/>
            <a:stretch>
              <a:fillRect/>
            </a:stretch>
          </p:blipFill>
          <p:spPr bwMode="auto">
            <a:xfrm>
              <a:off x="3929058" y="2214554"/>
              <a:ext cx="1493832" cy="1571636"/>
            </a:xfrm>
            <a:prstGeom prst="rect">
              <a:avLst/>
            </a:prstGeom>
            <a:noFill/>
            <a:ln w="9525">
              <a:noFill/>
              <a:miter lim="800000"/>
              <a:headEnd/>
              <a:tailEnd/>
            </a:ln>
            <a:effectLst/>
          </p:spPr>
        </p:pic>
        <p:sp>
          <p:nvSpPr>
            <p:cNvPr id="100" name="TextBox 99"/>
            <p:cNvSpPr txBox="1"/>
            <p:nvPr/>
          </p:nvSpPr>
          <p:spPr>
            <a:xfrm>
              <a:off x="392905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grpSp>
        <p:nvGrpSpPr>
          <p:cNvPr id="75" name="组合 74"/>
          <p:cNvGrpSpPr/>
          <p:nvPr/>
        </p:nvGrpSpPr>
        <p:grpSpPr>
          <a:xfrm>
            <a:off x="357158" y="785794"/>
            <a:ext cx="8501122" cy="785818"/>
            <a:chOff x="357158" y="785794"/>
            <a:chExt cx="8501122" cy="785818"/>
          </a:xfrm>
        </p:grpSpPr>
        <p:pic>
          <p:nvPicPr>
            <p:cNvPr id="79" name="Picture 2"/>
            <p:cNvPicPr>
              <a:picLocks noChangeAspect="1" noChangeArrowheads="1"/>
            </p:cNvPicPr>
            <p:nvPr/>
          </p:nvPicPr>
          <p:blipFill>
            <a:blip r:embed="rId10" cstate="print"/>
            <a:srcRect/>
            <a:stretch>
              <a:fillRect/>
            </a:stretch>
          </p:blipFill>
          <p:spPr bwMode="auto">
            <a:xfrm>
              <a:off x="2133140" y="785794"/>
              <a:ext cx="6725140" cy="571504"/>
            </a:xfrm>
            <a:prstGeom prst="rect">
              <a:avLst/>
            </a:prstGeom>
            <a:noFill/>
            <a:ln w="9525">
              <a:noFill/>
              <a:miter lim="800000"/>
              <a:headEnd/>
              <a:tailEnd/>
            </a:ln>
            <a:effectLst/>
          </p:spPr>
        </p:pic>
        <p:pic>
          <p:nvPicPr>
            <p:cNvPr id="83" name="Picture 2"/>
            <p:cNvPicPr>
              <a:picLocks noChangeAspect="1" noChangeArrowheads="1"/>
            </p:cNvPicPr>
            <p:nvPr/>
          </p:nvPicPr>
          <p:blipFill>
            <a:blip r:embed="rId11" cstate="print"/>
            <a:srcRect/>
            <a:stretch>
              <a:fillRect/>
            </a:stretch>
          </p:blipFill>
          <p:spPr bwMode="auto">
            <a:xfrm>
              <a:off x="357158" y="785794"/>
              <a:ext cx="2990850" cy="785818"/>
            </a:xfrm>
            <a:prstGeom prst="rect">
              <a:avLst/>
            </a:prstGeom>
            <a:noFill/>
            <a:ln w="9525">
              <a:noFill/>
              <a:miter lim="800000"/>
              <a:headEnd/>
              <a:tailEnd/>
            </a:ln>
            <a:effectLst/>
          </p:spPr>
        </p:pic>
      </p:grpSp>
      <p:sp>
        <p:nvSpPr>
          <p:cNvPr id="87" name="矩形 86"/>
          <p:cNvSpPr/>
          <p:nvPr/>
        </p:nvSpPr>
        <p:spPr>
          <a:xfrm>
            <a:off x="571472" y="2571744"/>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r>
              <a:rPr lang="zh-CN" altLang="en-US" dirty="0" smtClean="0"/>
              <a:t>头像</a:t>
            </a:r>
          </a:p>
          <a:p>
            <a:pPr algn="ctr"/>
            <a:endParaRPr lang="zh-CN" altLang="en-US" dirty="0"/>
          </a:p>
        </p:txBody>
      </p:sp>
      <p:pic>
        <p:nvPicPr>
          <p:cNvPr id="91" name="Picture 4"/>
          <p:cNvPicPr>
            <a:picLocks noChangeAspect="1" noChangeArrowheads="1"/>
          </p:cNvPicPr>
          <p:nvPr/>
        </p:nvPicPr>
        <p:blipFill>
          <a:blip r:embed="rId8" cstate="print"/>
          <a:srcRect/>
          <a:stretch>
            <a:fillRect/>
          </a:stretch>
        </p:blipFill>
        <p:spPr bwMode="auto">
          <a:xfrm>
            <a:off x="785786" y="2714620"/>
            <a:ext cx="285752" cy="29829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1800493" cy="369332"/>
          </a:xfrm>
          <a:prstGeom prst="rect">
            <a:avLst/>
          </a:prstGeom>
          <a:noFill/>
        </p:spPr>
        <p:txBody>
          <a:bodyPr wrap="none" rtlCol="0">
            <a:spAutoFit/>
          </a:bodyPr>
          <a:lstStyle/>
          <a:p>
            <a:r>
              <a:rPr lang="zh-CN" altLang="en-US" dirty="0" smtClean="0"/>
              <a:t>头像皮肤悬浮框</a:t>
            </a:r>
            <a:endParaRPr lang="zh-CN" altLang="en-US" dirty="0"/>
          </a:p>
        </p:txBody>
      </p:sp>
      <p:pic>
        <p:nvPicPr>
          <p:cNvPr id="1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15" name="TextBox 14"/>
          <p:cNvSpPr txBox="1"/>
          <p:nvPr/>
        </p:nvSpPr>
        <p:spPr>
          <a:xfrm>
            <a:off x="8572528" y="785794"/>
            <a:ext cx="304892" cy="369332"/>
          </a:xfrm>
          <a:prstGeom prst="rect">
            <a:avLst/>
          </a:prstGeom>
          <a:noFill/>
        </p:spPr>
        <p:txBody>
          <a:bodyPr wrap="none" rtlCol="0">
            <a:spAutoFit/>
          </a:bodyPr>
          <a:lstStyle/>
          <a:p>
            <a:r>
              <a:rPr lang="en-US" altLang="zh-CN" dirty="0" smtClean="0"/>
              <a:t>X</a:t>
            </a:r>
            <a:endParaRPr lang="zh-CN" altLang="en-US" dirty="0"/>
          </a:p>
        </p:txBody>
      </p:sp>
      <p:sp>
        <p:nvSpPr>
          <p:cNvPr id="81" name="矩形 80"/>
          <p:cNvSpPr/>
          <p:nvPr/>
        </p:nvSpPr>
        <p:spPr>
          <a:xfrm>
            <a:off x="1785918" y="1785926"/>
            <a:ext cx="5572164" cy="32861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grpSp>
        <p:nvGrpSpPr>
          <p:cNvPr id="2" name="组合 58"/>
          <p:cNvGrpSpPr/>
          <p:nvPr/>
        </p:nvGrpSpPr>
        <p:grpSpPr>
          <a:xfrm>
            <a:off x="2143108" y="2285992"/>
            <a:ext cx="1493832" cy="1571636"/>
            <a:chOff x="3929058" y="2214554"/>
            <a:chExt cx="1493832" cy="1571636"/>
          </a:xfrm>
        </p:grpSpPr>
        <p:pic>
          <p:nvPicPr>
            <p:cNvPr id="60" name="Picture 4"/>
            <p:cNvPicPr>
              <a:picLocks noChangeAspect="1" noChangeArrowheads="1"/>
            </p:cNvPicPr>
            <p:nvPr/>
          </p:nvPicPr>
          <p:blipFill>
            <a:blip r:embed="rId3" cstate="print"/>
            <a:srcRect/>
            <a:stretch>
              <a:fillRect/>
            </a:stretch>
          </p:blipFill>
          <p:spPr bwMode="auto">
            <a:xfrm>
              <a:off x="3929058" y="2214554"/>
              <a:ext cx="1493832" cy="1571636"/>
            </a:xfrm>
            <a:prstGeom prst="rect">
              <a:avLst/>
            </a:prstGeom>
            <a:noFill/>
            <a:ln w="9525">
              <a:noFill/>
              <a:miter lim="800000"/>
              <a:headEnd/>
              <a:tailEnd/>
            </a:ln>
            <a:effectLst/>
          </p:spPr>
        </p:pic>
        <p:pic>
          <p:nvPicPr>
            <p:cNvPr id="61" name="Picture 5"/>
            <p:cNvPicPr>
              <a:picLocks noChangeAspect="1" noChangeArrowheads="1"/>
            </p:cNvPicPr>
            <p:nvPr/>
          </p:nvPicPr>
          <p:blipFill>
            <a:blip r:embed="rId4" cstate="print"/>
            <a:srcRect/>
            <a:stretch>
              <a:fillRect/>
            </a:stretch>
          </p:blipFill>
          <p:spPr bwMode="auto">
            <a:xfrm>
              <a:off x="4857752" y="2214554"/>
              <a:ext cx="528641" cy="168715"/>
            </a:xfrm>
            <a:prstGeom prst="rect">
              <a:avLst/>
            </a:prstGeom>
            <a:noFill/>
            <a:ln w="9525">
              <a:noFill/>
              <a:miter lim="800000"/>
              <a:headEnd/>
              <a:tailEnd/>
            </a:ln>
            <a:effectLst/>
          </p:spPr>
        </p:pic>
        <p:sp>
          <p:nvSpPr>
            <p:cNvPr id="62" name="TextBox 61"/>
            <p:cNvSpPr txBox="1"/>
            <p:nvPr/>
          </p:nvSpPr>
          <p:spPr>
            <a:xfrm>
              <a:off x="3929058" y="2214554"/>
              <a:ext cx="500066" cy="253916"/>
            </a:xfrm>
            <a:prstGeom prst="rect">
              <a:avLst/>
            </a:prstGeom>
            <a:noFill/>
          </p:spPr>
          <p:txBody>
            <a:bodyPr wrap="square" rtlCol="0">
              <a:spAutoFit/>
            </a:bodyPr>
            <a:lstStyle/>
            <a:p>
              <a:pPr algn="ctr"/>
              <a:r>
                <a:rPr lang="zh-CN" altLang="en-US" sz="1050" dirty="0" smtClean="0"/>
                <a:t>绝版</a:t>
              </a:r>
              <a:endParaRPr lang="zh-CN" altLang="en-US" sz="1050" dirty="0"/>
            </a:p>
          </p:txBody>
        </p:sp>
      </p:grpSp>
      <p:sp>
        <p:nvSpPr>
          <p:cNvPr id="85" name="TextBox 84"/>
          <p:cNvSpPr txBox="1"/>
          <p:nvPr/>
        </p:nvSpPr>
        <p:spPr>
          <a:xfrm>
            <a:off x="4214810" y="2214554"/>
            <a:ext cx="1226170" cy="369332"/>
          </a:xfrm>
          <a:prstGeom prst="rect">
            <a:avLst/>
          </a:prstGeom>
          <a:noFill/>
        </p:spPr>
        <p:txBody>
          <a:bodyPr wrap="none" rtlCol="0">
            <a:spAutoFit/>
          </a:bodyPr>
          <a:lstStyle/>
          <a:p>
            <a:r>
              <a:rPr lang="zh-CN" altLang="en-US" dirty="0" smtClean="0"/>
              <a:t>普通</a:t>
            </a:r>
            <a:r>
              <a:rPr lang="en-US" altLang="zh-CN" dirty="0" smtClean="0"/>
              <a:t>DISCO</a:t>
            </a:r>
            <a:endParaRPr lang="zh-CN" altLang="en-US" dirty="0"/>
          </a:p>
        </p:txBody>
      </p:sp>
      <p:sp>
        <p:nvSpPr>
          <p:cNvPr id="89" name="TextBox 88"/>
          <p:cNvSpPr txBox="1"/>
          <p:nvPr/>
        </p:nvSpPr>
        <p:spPr>
          <a:xfrm>
            <a:off x="4214810" y="2643182"/>
            <a:ext cx="3000396" cy="830997"/>
          </a:xfrm>
          <a:prstGeom prst="rect">
            <a:avLst/>
          </a:prstGeom>
          <a:noFill/>
        </p:spPr>
        <p:txBody>
          <a:bodyPr wrap="square" rtlCol="0">
            <a:spAutoFit/>
          </a:bodyPr>
          <a:lstStyle/>
          <a:p>
            <a:r>
              <a:rPr lang="zh-CN" altLang="en-US" sz="1200" dirty="0" smtClean="0"/>
              <a:t>描述描述描述描述描述描述描述描述描述描述描述描述描述描述描述描述描述描述描述</a:t>
            </a:r>
          </a:p>
          <a:p>
            <a:endParaRPr lang="zh-CN" altLang="en-US" sz="1200" dirty="0"/>
          </a:p>
        </p:txBody>
      </p:sp>
      <p:sp>
        <p:nvSpPr>
          <p:cNvPr id="93" name="TextBox 92"/>
          <p:cNvSpPr txBox="1"/>
          <p:nvPr/>
        </p:nvSpPr>
        <p:spPr>
          <a:xfrm>
            <a:off x="2571736" y="4143380"/>
            <a:ext cx="877163" cy="369332"/>
          </a:xfrm>
          <a:prstGeom prst="rect">
            <a:avLst/>
          </a:prstGeom>
          <a:noFill/>
        </p:spPr>
        <p:txBody>
          <a:bodyPr wrap="none" rtlCol="0">
            <a:spAutoFit/>
          </a:bodyPr>
          <a:lstStyle/>
          <a:p>
            <a:r>
              <a:rPr lang="zh-CN" altLang="en-US" dirty="0" smtClean="0"/>
              <a:t>未获得</a:t>
            </a:r>
            <a:endParaRPr lang="zh-CN" altLang="en-US" dirty="0"/>
          </a:p>
        </p:txBody>
      </p:sp>
      <p:sp>
        <p:nvSpPr>
          <p:cNvPr id="97" name="TextBox 96"/>
          <p:cNvSpPr txBox="1"/>
          <p:nvPr/>
        </p:nvSpPr>
        <p:spPr>
          <a:xfrm>
            <a:off x="4214810" y="3500438"/>
            <a:ext cx="1107996" cy="369332"/>
          </a:xfrm>
          <a:prstGeom prst="rect">
            <a:avLst/>
          </a:prstGeom>
          <a:noFill/>
        </p:spPr>
        <p:txBody>
          <a:bodyPr wrap="none" rtlCol="0">
            <a:spAutoFit/>
          </a:bodyPr>
          <a:lstStyle/>
          <a:p>
            <a:r>
              <a:rPr lang="zh-CN" altLang="en-US" dirty="0" smtClean="0"/>
              <a:t>获得途径</a:t>
            </a:r>
            <a:endParaRPr lang="zh-CN" altLang="en-US" dirty="0"/>
          </a:p>
        </p:txBody>
      </p:sp>
      <p:sp>
        <p:nvSpPr>
          <p:cNvPr id="102" name="TextBox 101"/>
          <p:cNvSpPr txBox="1"/>
          <p:nvPr/>
        </p:nvSpPr>
        <p:spPr>
          <a:xfrm>
            <a:off x="4214810" y="3857628"/>
            <a:ext cx="3000396" cy="830997"/>
          </a:xfrm>
          <a:prstGeom prst="rect">
            <a:avLst/>
          </a:prstGeom>
          <a:noFill/>
        </p:spPr>
        <p:txBody>
          <a:bodyPr wrap="square" rtlCol="0">
            <a:spAutoFit/>
          </a:bodyPr>
          <a:lstStyle/>
          <a:p>
            <a:r>
              <a:rPr lang="zh-CN" altLang="en-US" sz="1200" dirty="0" smtClean="0"/>
              <a:t>描述描述描述描述描述描述描述描述描述描述描述描述描述描述描述描述描述描述描述</a:t>
            </a:r>
          </a:p>
          <a:p>
            <a:endParaRPr lang="zh-CN" altLang="en-US" sz="1200" dirty="0"/>
          </a:p>
        </p:txBody>
      </p:sp>
      <p:sp>
        <p:nvSpPr>
          <p:cNvPr id="103" name="矩形 102"/>
          <p:cNvSpPr/>
          <p:nvPr/>
        </p:nvSpPr>
        <p:spPr>
          <a:xfrm>
            <a:off x="3357554" y="1142984"/>
            <a:ext cx="164307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头像没这个</a:t>
            </a:r>
            <a:endParaRPr lang="zh-CN" altLang="en-US" dirty="0"/>
          </a:p>
        </p:txBody>
      </p:sp>
      <p:cxnSp>
        <p:nvCxnSpPr>
          <p:cNvPr id="105" name="直接箭头连接符 104"/>
          <p:cNvCxnSpPr>
            <a:stCxn id="103" idx="2"/>
            <a:endCxn id="61" idx="0"/>
          </p:cNvCxnSpPr>
          <p:nvPr/>
        </p:nvCxnSpPr>
        <p:spPr>
          <a:xfrm rot="5400000">
            <a:off x="3400417" y="1507318"/>
            <a:ext cx="714380" cy="842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214290"/>
            <a:ext cx="1178528" cy="369332"/>
          </a:xfrm>
          <a:prstGeom prst="rect">
            <a:avLst/>
          </a:prstGeom>
          <a:noFill/>
        </p:spPr>
        <p:txBody>
          <a:bodyPr wrap="none" rtlCol="0">
            <a:spAutoFit/>
          </a:bodyPr>
          <a:lstStyle/>
          <a:p>
            <a:r>
              <a:rPr lang="zh-CN" altLang="en-US" dirty="0" smtClean="0"/>
              <a:t>账号</a:t>
            </a:r>
            <a:r>
              <a:rPr lang="en-US" altLang="zh-CN" dirty="0" smtClean="0"/>
              <a:t>-</a:t>
            </a:r>
            <a:r>
              <a:rPr lang="zh-CN" altLang="en-US" dirty="0" smtClean="0"/>
              <a:t>成就</a:t>
            </a:r>
            <a:endParaRPr lang="zh-CN" altLang="en-US" dirty="0"/>
          </a:p>
        </p:txBody>
      </p:sp>
      <p:pic>
        <p:nvPicPr>
          <p:cNvPr id="13" name="Picture 4" descr="http://pic.qiantucdn.com/58pic/17/88/71/28y58PICzAd_1024.jpg"/>
          <p:cNvPicPr>
            <a:picLocks noChangeAspect="1" noChangeArrowheads="1"/>
          </p:cNvPicPr>
          <p:nvPr/>
        </p:nvPicPr>
        <p:blipFill>
          <a:blip r:embed="rId2" cstate="print"/>
          <a:srcRect/>
          <a:stretch>
            <a:fillRect/>
          </a:stretch>
        </p:blipFill>
        <p:spPr bwMode="auto">
          <a:xfrm>
            <a:off x="357158" y="785794"/>
            <a:ext cx="8490880" cy="5572140"/>
          </a:xfrm>
          <a:prstGeom prst="rect">
            <a:avLst/>
          </a:prstGeom>
          <a:noFill/>
        </p:spPr>
      </p:pic>
      <p:sp>
        <p:nvSpPr>
          <p:cNvPr id="14" name="矩形 13"/>
          <p:cNvSpPr/>
          <p:nvPr/>
        </p:nvSpPr>
        <p:spPr>
          <a:xfrm>
            <a:off x="1357290" y="1571612"/>
            <a:ext cx="7215238" cy="500066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zh-CN" altLang="en-US" sz="1200" dirty="0">
              <a:solidFill>
                <a:srgbClr val="FFC000"/>
              </a:solidFill>
            </a:endParaRPr>
          </a:p>
        </p:txBody>
      </p:sp>
      <p:sp>
        <p:nvSpPr>
          <p:cNvPr id="15" name="TextBox 14"/>
          <p:cNvSpPr txBox="1"/>
          <p:nvPr/>
        </p:nvSpPr>
        <p:spPr>
          <a:xfrm>
            <a:off x="8572528" y="785794"/>
            <a:ext cx="304892" cy="369332"/>
          </a:xfrm>
          <a:prstGeom prst="rect">
            <a:avLst/>
          </a:prstGeom>
          <a:noFill/>
        </p:spPr>
        <p:txBody>
          <a:bodyPr wrap="none" rtlCol="0">
            <a:spAutoFit/>
          </a:bodyPr>
          <a:lstStyle/>
          <a:p>
            <a:r>
              <a:rPr lang="en-US" altLang="zh-CN" dirty="0" smtClean="0"/>
              <a:t>X</a:t>
            </a:r>
            <a:endParaRPr lang="zh-CN" altLang="en-US" dirty="0"/>
          </a:p>
        </p:txBody>
      </p:sp>
      <p:sp>
        <p:nvSpPr>
          <p:cNvPr id="53" name="矩形 52"/>
          <p:cNvSpPr/>
          <p:nvPr/>
        </p:nvSpPr>
        <p:spPr>
          <a:xfrm>
            <a:off x="571472" y="1571612"/>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首页</a:t>
            </a:r>
            <a:endParaRPr lang="zh-CN" altLang="en-US" dirty="0"/>
          </a:p>
        </p:txBody>
      </p:sp>
      <p:sp>
        <p:nvSpPr>
          <p:cNvPr id="54" name="矩形 53"/>
          <p:cNvSpPr/>
          <p:nvPr/>
        </p:nvSpPr>
        <p:spPr>
          <a:xfrm>
            <a:off x="571472" y="2571744"/>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r>
              <a:rPr lang="zh-CN" altLang="en-US" dirty="0" smtClean="0"/>
              <a:t>头像</a:t>
            </a:r>
            <a:endParaRPr lang="zh-CN" altLang="en-US" dirty="0"/>
          </a:p>
        </p:txBody>
      </p:sp>
      <p:sp>
        <p:nvSpPr>
          <p:cNvPr id="55" name="矩形 54"/>
          <p:cNvSpPr/>
          <p:nvPr/>
        </p:nvSpPr>
        <p:spPr>
          <a:xfrm>
            <a:off x="571472" y="3571876"/>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成就</a:t>
            </a:r>
            <a:endParaRPr lang="zh-CN" altLang="en-US" dirty="0"/>
          </a:p>
        </p:txBody>
      </p:sp>
      <p:pic>
        <p:nvPicPr>
          <p:cNvPr id="71" name="Picture 4"/>
          <p:cNvPicPr>
            <a:picLocks noChangeAspect="1" noChangeArrowheads="1"/>
          </p:cNvPicPr>
          <p:nvPr/>
        </p:nvPicPr>
        <p:blipFill>
          <a:blip r:embed="rId3" cstate="print"/>
          <a:srcRect/>
          <a:stretch>
            <a:fillRect/>
          </a:stretch>
        </p:blipFill>
        <p:spPr bwMode="auto">
          <a:xfrm>
            <a:off x="785786" y="3714752"/>
            <a:ext cx="285752" cy="298290"/>
          </a:xfrm>
          <a:prstGeom prst="rect">
            <a:avLst/>
          </a:prstGeom>
          <a:noFill/>
          <a:ln w="9525">
            <a:noFill/>
            <a:miter lim="800000"/>
            <a:headEnd/>
            <a:tailEnd/>
          </a:ln>
          <a:effectLst/>
        </p:spPr>
      </p:pic>
      <p:pic>
        <p:nvPicPr>
          <p:cNvPr id="72" name="Picture 4"/>
          <p:cNvPicPr>
            <a:picLocks noChangeAspect="1" noChangeArrowheads="1"/>
          </p:cNvPicPr>
          <p:nvPr/>
        </p:nvPicPr>
        <p:blipFill>
          <a:blip r:embed="rId3" cstate="print"/>
          <a:srcRect/>
          <a:stretch>
            <a:fillRect/>
          </a:stretch>
        </p:blipFill>
        <p:spPr bwMode="auto">
          <a:xfrm>
            <a:off x="785786" y="2714620"/>
            <a:ext cx="285752" cy="298290"/>
          </a:xfrm>
          <a:prstGeom prst="rect">
            <a:avLst/>
          </a:prstGeom>
          <a:noFill/>
          <a:ln w="9525">
            <a:noFill/>
            <a:miter lim="800000"/>
            <a:headEnd/>
            <a:tailEnd/>
          </a:ln>
          <a:effectLst/>
        </p:spPr>
      </p:pic>
      <p:pic>
        <p:nvPicPr>
          <p:cNvPr id="73" name="Picture 4"/>
          <p:cNvPicPr>
            <a:picLocks noChangeAspect="1" noChangeArrowheads="1"/>
          </p:cNvPicPr>
          <p:nvPr/>
        </p:nvPicPr>
        <p:blipFill>
          <a:blip r:embed="rId3" cstate="print"/>
          <a:srcRect/>
          <a:stretch>
            <a:fillRect/>
          </a:stretch>
        </p:blipFill>
        <p:spPr bwMode="auto">
          <a:xfrm>
            <a:off x="785786" y="1714488"/>
            <a:ext cx="285752" cy="298290"/>
          </a:xfrm>
          <a:prstGeom prst="rect">
            <a:avLst/>
          </a:prstGeom>
          <a:noFill/>
          <a:ln w="9525">
            <a:noFill/>
            <a:miter lim="800000"/>
            <a:headEnd/>
            <a:tailEnd/>
          </a:ln>
          <a:effectLst/>
        </p:spPr>
      </p:pic>
      <p:sp>
        <p:nvSpPr>
          <p:cNvPr id="52" name="TextBox 51"/>
          <p:cNvSpPr txBox="1"/>
          <p:nvPr/>
        </p:nvSpPr>
        <p:spPr>
          <a:xfrm>
            <a:off x="1500166" y="1643050"/>
            <a:ext cx="1107996" cy="369332"/>
          </a:xfrm>
          <a:prstGeom prst="rect">
            <a:avLst/>
          </a:prstGeom>
          <a:noFill/>
        </p:spPr>
        <p:txBody>
          <a:bodyPr wrap="none" rtlCol="0">
            <a:spAutoFit/>
          </a:bodyPr>
          <a:lstStyle/>
          <a:p>
            <a:r>
              <a:rPr lang="zh-CN" altLang="en-US" dirty="0" smtClean="0"/>
              <a:t>成就点数</a:t>
            </a:r>
            <a:endParaRPr lang="zh-CN" altLang="en-US" dirty="0"/>
          </a:p>
        </p:txBody>
      </p:sp>
      <p:sp>
        <p:nvSpPr>
          <p:cNvPr id="64" name="矩形 63"/>
          <p:cNvSpPr/>
          <p:nvPr/>
        </p:nvSpPr>
        <p:spPr>
          <a:xfrm>
            <a:off x="3000364" y="1714488"/>
            <a:ext cx="1071570" cy="28575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20000</a:t>
            </a:r>
            <a:endParaRPr lang="zh-CN" altLang="en-US" dirty="0" smtClean="0"/>
          </a:p>
        </p:txBody>
      </p:sp>
      <p:sp>
        <p:nvSpPr>
          <p:cNvPr id="65" name="椭圆 64"/>
          <p:cNvSpPr/>
          <p:nvPr/>
        </p:nvSpPr>
        <p:spPr>
          <a:xfrm>
            <a:off x="2571736" y="1571612"/>
            <a:ext cx="500066" cy="50006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66" name="TextBox 65"/>
          <p:cNvSpPr txBox="1"/>
          <p:nvPr/>
        </p:nvSpPr>
        <p:spPr>
          <a:xfrm>
            <a:off x="6929454" y="1643050"/>
            <a:ext cx="1569660" cy="369332"/>
          </a:xfrm>
          <a:prstGeom prst="rect">
            <a:avLst/>
          </a:prstGeom>
          <a:noFill/>
        </p:spPr>
        <p:txBody>
          <a:bodyPr wrap="none" rtlCol="0">
            <a:spAutoFit/>
          </a:bodyPr>
          <a:lstStyle/>
          <a:p>
            <a:r>
              <a:rPr lang="zh-CN" altLang="en-US" dirty="0" smtClean="0"/>
              <a:t>排名：未上榜</a:t>
            </a:r>
            <a:endParaRPr lang="zh-CN" altLang="en-US" dirty="0"/>
          </a:p>
        </p:txBody>
      </p:sp>
      <p:pic>
        <p:nvPicPr>
          <p:cNvPr id="50" name="Picture 4"/>
          <p:cNvPicPr>
            <a:picLocks noChangeAspect="1" noChangeArrowheads="1"/>
          </p:cNvPicPr>
          <p:nvPr/>
        </p:nvPicPr>
        <p:blipFill>
          <a:blip r:embed="rId3" cstate="print"/>
          <a:srcRect/>
          <a:stretch>
            <a:fillRect/>
          </a:stretch>
        </p:blipFill>
        <p:spPr bwMode="auto">
          <a:xfrm>
            <a:off x="2714612" y="1701950"/>
            <a:ext cx="285752" cy="298290"/>
          </a:xfrm>
          <a:prstGeom prst="rect">
            <a:avLst/>
          </a:prstGeom>
          <a:noFill/>
          <a:ln w="9525">
            <a:noFill/>
            <a:miter lim="800000"/>
            <a:headEnd/>
            <a:tailEnd/>
          </a:ln>
          <a:effectLst/>
        </p:spPr>
      </p:pic>
      <p:grpSp>
        <p:nvGrpSpPr>
          <p:cNvPr id="77" name="组合 76"/>
          <p:cNvGrpSpPr/>
          <p:nvPr/>
        </p:nvGrpSpPr>
        <p:grpSpPr>
          <a:xfrm>
            <a:off x="1357290" y="2143116"/>
            <a:ext cx="7215238" cy="857256"/>
            <a:chOff x="1357290" y="1714488"/>
            <a:chExt cx="7215238" cy="857256"/>
          </a:xfrm>
        </p:grpSpPr>
        <p:cxnSp>
          <p:nvCxnSpPr>
            <p:cNvPr id="56" name="直接连接符 55"/>
            <p:cNvCxnSpPr/>
            <p:nvPr/>
          </p:nvCxnSpPr>
          <p:spPr>
            <a:xfrm>
              <a:off x="1357290" y="1714488"/>
              <a:ext cx="7215238" cy="1588"/>
            </a:xfrm>
            <a:prstGeom prst="line">
              <a:avLst/>
            </a:prstGeom>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357290" y="1714488"/>
              <a:ext cx="7215238"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482" name="Picture 2"/>
            <p:cNvPicPr>
              <a:picLocks noChangeAspect="1" noChangeArrowheads="1"/>
            </p:cNvPicPr>
            <p:nvPr/>
          </p:nvPicPr>
          <p:blipFill>
            <a:blip r:embed="rId4" cstate="print"/>
            <a:srcRect/>
            <a:stretch>
              <a:fillRect/>
            </a:stretch>
          </p:blipFill>
          <p:spPr bwMode="auto">
            <a:xfrm>
              <a:off x="1357290" y="1714488"/>
              <a:ext cx="1309697" cy="857256"/>
            </a:xfrm>
            <a:prstGeom prst="rect">
              <a:avLst/>
            </a:prstGeom>
            <a:noFill/>
            <a:ln w="9525">
              <a:noFill/>
              <a:miter lim="800000"/>
              <a:headEnd/>
              <a:tailEnd/>
            </a:ln>
            <a:effectLst/>
          </p:spPr>
        </p:pic>
        <p:sp>
          <p:nvSpPr>
            <p:cNvPr id="62" name="TextBox 61"/>
            <p:cNvSpPr txBox="1"/>
            <p:nvPr/>
          </p:nvSpPr>
          <p:spPr>
            <a:xfrm>
              <a:off x="2786050" y="1714488"/>
              <a:ext cx="1005403" cy="338554"/>
            </a:xfrm>
            <a:prstGeom prst="rect">
              <a:avLst/>
            </a:prstGeom>
            <a:noFill/>
          </p:spPr>
          <p:txBody>
            <a:bodyPr wrap="none" rtlCol="0">
              <a:spAutoFit/>
            </a:bodyPr>
            <a:lstStyle/>
            <a:p>
              <a:r>
                <a:rPr lang="zh-CN" altLang="en-US" sz="1600" dirty="0" smtClean="0"/>
                <a:t>所向披靡</a:t>
              </a:r>
              <a:endParaRPr lang="zh-CN" altLang="en-US" sz="1600" dirty="0"/>
            </a:p>
          </p:txBody>
        </p:sp>
        <p:sp>
          <p:nvSpPr>
            <p:cNvPr id="68" name="TextBox 67"/>
            <p:cNvSpPr txBox="1"/>
            <p:nvPr/>
          </p:nvSpPr>
          <p:spPr>
            <a:xfrm>
              <a:off x="2786050" y="2000240"/>
              <a:ext cx="2034531" cy="276999"/>
            </a:xfrm>
            <a:prstGeom prst="rect">
              <a:avLst/>
            </a:prstGeom>
            <a:noFill/>
          </p:spPr>
          <p:txBody>
            <a:bodyPr wrap="none" rtlCol="0">
              <a:spAutoFit/>
            </a:bodyPr>
            <a:lstStyle/>
            <a:p>
              <a:r>
                <a:rPr lang="zh-CN" altLang="en-US" sz="1200" dirty="0" smtClean="0"/>
                <a:t>连续击杀</a:t>
              </a:r>
              <a:r>
                <a:rPr lang="en-US" altLang="zh-CN" sz="1200" dirty="0" smtClean="0"/>
                <a:t>20</a:t>
              </a:r>
              <a:r>
                <a:rPr lang="zh-CN" altLang="en-US" sz="1200" dirty="0" smtClean="0"/>
                <a:t>人，中途不死亡</a:t>
              </a:r>
              <a:endParaRPr lang="zh-CN" altLang="en-US" sz="1200" dirty="0"/>
            </a:p>
          </p:txBody>
        </p:sp>
        <p:sp>
          <p:nvSpPr>
            <p:cNvPr id="70" name="TextBox 69"/>
            <p:cNvSpPr txBox="1"/>
            <p:nvPr/>
          </p:nvSpPr>
          <p:spPr>
            <a:xfrm>
              <a:off x="2786050" y="2285992"/>
              <a:ext cx="1261884" cy="276999"/>
            </a:xfrm>
            <a:prstGeom prst="rect">
              <a:avLst/>
            </a:prstGeom>
            <a:noFill/>
          </p:spPr>
          <p:txBody>
            <a:bodyPr wrap="none" rtlCol="0">
              <a:spAutoFit/>
            </a:bodyPr>
            <a:lstStyle/>
            <a:p>
              <a:r>
                <a:rPr lang="zh-CN" altLang="en-US" sz="1200" dirty="0" smtClean="0">
                  <a:solidFill>
                    <a:srgbClr val="FFC000"/>
                  </a:solidFill>
                </a:rPr>
                <a:t>奖励：柯南皮肤</a:t>
              </a:r>
            </a:p>
          </p:txBody>
        </p:sp>
        <p:sp>
          <p:nvSpPr>
            <p:cNvPr id="74" name="椭圆 73"/>
            <p:cNvSpPr/>
            <p:nvPr/>
          </p:nvSpPr>
          <p:spPr>
            <a:xfrm>
              <a:off x="7643834" y="1785926"/>
              <a:ext cx="71438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7715272" y="1857364"/>
              <a:ext cx="571504" cy="571504"/>
            </a:xfrm>
            <a:prstGeom prst="ellipse">
              <a:avLst/>
            </a:prstGeom>
          </p:spPr>
          <p:style>
            <a:lnRef idx="1">
              <a:schemeClr val="accent3"/>
            </a:lnRef>
            <a:fillRef idx="1001">
              <a:schemeClr val="lt1"/>
            </a:fillRef>
            <a:effectRef idx="2">
              <a:schemeClr val="accent3"/>
            </a:effectRef>
            <a:fontRef idx="minor">
              <a:schemeClr val="lt1"/>
            </a:fontRef>
          </p:style>
          <p:txBody>
            <a:bodyPr rtlCol="0" anchor="ctr"/>
            <a:lstStyle/>
            <a:p>
              <a:pPr algn="ctr"/>
              <a:r>
                <a:rPr lang="en-US" altLang="zh-CN" sz="1600" dirty="0" smtClean="0">
                  <a:solidFill>
                    <a:schemeClr val="tx1"/>
                  </a:solidFill>
                </a:rPr>
                <a:t>60</a:t>
              </a:r>
              <a:endParaRPr lang="zh-CN" altLang="en-US" sz="1600" dirty="0">
                <a:solidFill>
                  <a:schemeClr val="tx1"/>
                </a:solidFill>
              </a:endParaRPr>
            </a:p>
          </p:txBody>
        </p:sp>
        <p:sp>
          <p:nvSpPr>
            <p:cNvPr id="76" name="矩形 75"/>
            <p:cNvSpPr/>
            <p:nvPr/>
          </p:nvSpPr>
          <p:spPr>
            <a:xfrm>
              <a:off x="4857752" y="1714488"/>
              <a:ext cx="2500330"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smtClean="0">
                  <a:solidFill>
                    <a:srgbClr val="0070C0"/>
                  </a:solidFill>
                </a:rPr>
                <a:t>2016/9/2 </a:t>
              </a:r>
              <a:r>
                <a:rPr lang="zh-CN" altLang="en-US" sz="1600" dirty="0" smtClean="0">
                  <a:solidFill>
                    <a:srgbClr val="0070C0"/>
                  </a:solidFill>
                </a:rPr>
                <a:t>已达成</a:t>
              </a:r>
              <a:endParaRPr lang="zh-CN" altLang="en-US" dirty="0">
                <a:solidFill>
                  <a:srgbClr val="0070C0"/>
                </a:solidFill>
              </a:endParaRPr>
            </a:p>
          </p:txBody>
        </p:sp>
      </p:grpSp>
      <p:grpSp>
        <p:nvGrpSpPr>
          <p:cNvPr id="78" name="组合 77"/>
          <p:cNvGrpSpPr/>
          <p:nvPr/>
        </p:nvGrpSpPr>
        <p:grpSpPr>
          <a:xfrm>
            <a:off x="1357290" y="3000372"/>
            <a:ext cx="7215238" cy="857256"/>
            <a:chOff x="1357290" y="1714488"/>
            <a:chExt cx="7215238" cy="857256"/>
          </a:xfrm>
        </p:grpSpPr>
        <p:cxnSp>
          <p:nvCxnSpPr>
            <p:cNvPr id="79" name="直接连接符 78"/>
            <p:cNvCxnSpPr/>
            <p:nvPr/>
          </p:nvCxnSpPr>
          <p:spPr>
            <a:xfrm>
              <a:off x="1357290" y="1714488"/>
              <a:ext cx="7215238" cy="1588"/>
            </a:xfrm>
            <a:prstGeom prst="line">
              <a:avLst/>
            </a:prstGeom>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1357290" y="1714488"/>
              <a:ext cx="7215238"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 name="Picture 2"/>
            <p:cNvPicPr>
              <a:picLocks noChangeAspect="1" noChangeArrowheads="1"/>
            </p:cNvPicPr>
            <p:nvPr/>
          </p:nvPicPr>
          <p:blipFill>
            <a:blip r:embed="rId4" cstate="print"/>
            <a:srcRect/>
            <a:stretch>
              <a:fillRect/>
            </a:stretch>
          </p:blipFill>
          <p:spPr bwMode="auto">
            <a:xfrm>
              <a:off x="1357290" y="1714488"/>
              <a:ext cx="1309697" cy="857256"/>
            </a:xfrm>
            <a:prstGeom prst="rect">
              <a:avLst/>
            </a:prstGeom>
            <a:noFill/>
            <a:ln w="9525">
              <a:noFill/>
              <a:miter lim="800000"/>
              <a:headEnd/>
              <a:tailEnd/>
            </a:ln>
            <a:effectLst/>
          </p:spPr>
        </p:pic>
        <p:sp>
          <p:nvSpPr>
            <p:cNvPr id="82" name="TextBox 81"/>
            <p:cNvSpPr txBox="1"/>
            <p:nvPr/>
          </p:nvSpPr>
          <p:spPr>
            <a:xfrm>
              <a:off x="2786050" y="1714488"/>
              <a:ext cx="1005403" cy="338554"/>
            </a:xfrm>
            <a:prstGeom prst="rect">
              <a:avLst/>
            </a:prstGeom>
            <a:noFill/>
          </p:spPr>
          <p:txBody>
            <a:bodyPr wrap="none" rtlCol="0">
              <a:spAutoFit/>
            </a:bodyPr>
            <a:lstStyle/>
            <a:p>
              <a:r>
                <a:rPr lang="zh-CN" altLang="en-US" sz="1600" dirty="0" smtClean="0"/>
                <a:t>所向披靡</a:t>
              </a:r>
              <a:endParaRPr lang="zh-CN" altLang="en-US" sz="1600" dirty="0"/>
            </a:p>
          </p:txBody>
        </p:sp>
        <p:sp>
          <p:nvSpPr>
            <p:cNvPr id="83" name="TextBox 82"/>
            <p:cNvSpPr txBox="1"/>
            <p:nvPr/>
          </p:nvSpPr>
          <p:spPr>
            <a:xfrm>
              <a:off x="2786050" y="2000240"/>
              <a:ext cx="2034531" cy="276999"/>
            </a:xfrm>
            <a:prstGeom prst="rect">
              <a:avLst/>
            </a:prstGeom>
            <a:noFill/>
          </p:spPr>
          <p:txBody>
            <a:bodyPr wrap="none" rtlCol="0">
              <a:spAutoFit/>
            </a:bodyPr>
            <a:lstStyle/>
            <a:p>
              <a:r>
                <a:rPr lang="zh-CN" altLang="en-US" sz="1200" dirty="0" smtClean="0"/>
                <a:t>连续击杀</a:t>
              </a:r>
              <a:r>
                <a:rPr lang="en-US" altLang="zh-CN" sz="1200" dirty="0" smtClean="0"/>
                <a:t>20</a:t>
              </a:r>
              <a:r>
                <a:rPr lang="zh-CN" altLang="en-US" sz="1200" dirty="0" smtClean="0"/>
                <a:t>人，中途不死亡</a:t>
              </a:r>
              <a:endParaRPr lang="zh-CN" altLang="en-US" sz="1200" dirty="0"/>
            </a:p>
          </p:txBody>
        </p:sp>
        <p:sp>
          <p:nvSpPr>
            <p:cNvPr id="84" name="TextBox 83"/>
            <p:cNvSpPr txBox="1"/>
            <p:nvPr/>
          </p:nvSpPr>
          <p:spPr>
            <a:xfrm>
              <a:off x="2786050" y="2285992"/>
              <a:ext cx="1261884" cy="276999"/>
            </a:xfrm>
            <a:prstGeom prst="rect">
              <a:avLst/>
            </a:prstGeom>
            <a:noFill/>
          </p:spPr>
          <p:txBody>
            <a:bodyPr wrap="none" rtlCol="0">
              <a:spAutoFit/>
            </a:bodyPr>
            <a:lstStyle/>
            <a:p>
              <a:r>
                <a:rPr lang="zh-CN" altLang="en-US" sz="1200" dirty="0" smtClean="0">
                  <a:solidFill>
                    <a:srgbClr val="FFC000"/>
                  </a:solidFill>
                </a:rPr>
                <a:t>奖励：柯南皮肤</a:t>
              </a:r>
            </a:p>
          </p:txBody>
        </p:sp>
        <p:sp>
          <p:nvSpPr>
            <p:cNvPr id="85" name="椭圆 84"/>
            <p:cNvSpPr/>
            <p:nvPr/>
          </p:nvSpPr>
          <p:spPr>
            <a:xfrm>
              <a:off x="7643834" y="1785926"/>
              <a:ext cx="71438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7715272" y="1857364"/>
              <a:ext cx="571504" cy="571504"/>
            </a:xfrm>
            <a:prstGeom prst="ellipse">
              <a:avLst/>
            </a:prstGeom>
          </p:spPr>
          <p:style>
            <a:lnRef idx="1">
              <a:schemeClr val="accent3"/>
            </a:lnRef>
            <a:fillRef idx="1001">
              <a:schemeClr val="lt1"/>
            </a:fillRef>
            <a:effectRef idx="2">
              <a:schemeClr val="accent3"/>
            </a:effectRef>
            <a:fontRef idx="minor">
              <a:schemeClr val="lt1"/>
            </a:fontRef>
          </p:style>
          <p:txBody>
            <a:bodyPr rtlCol="0" anchor="ctr"/>
            <a:lstStyle/>
            <a:p>
              <a:pPr algn="ctr"/>
              <a:r>
                <a:rPr lang="en-US" altLang="zh-CN" sz="1600" dirty="0" smtClean="0">
                  <a:solidFill>
                    <a:schemeClr val="tx1"/>
                  </a:solidFill>
                </a:rPr>
                <a:t>60</a:t>
              </a:r>
              <a:endParaRPr lang="zh-CN" altLang="en-US" sz="1600" dirty="0">
                <a:solidFill>
                  <a:schemeClr val="tx1"/>
                </a:solidFill>
              </a:endParaRPr>
            </a:p>
          </p:txBody>
        </p:sp>
        <p:sp>
          <p:nvSpPr>
            <p:cNvPr id="87" name="矩形 86"/>
            <p:cNvSpPr/>
            <p:nvPr/>
          </p:nvSpPr>
          <p:spPr>
            <a:xfrm>
              <a:off x="4857752" y="1714488"/>
              <a:ext cx="2500330"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smtClean="0">
                  <a:solidFill>
                    <a:srgbClr val="0070C0"/>
                  </a:solidFill>
                </a:rPr>
                <a:t>2016/9/2 </a:t>
              </a:r>
              <a:r>
                <a:rPr lang="zh-CN" altLang="en-US" sz="1600" dirty="0" smtClean="0">
                  <a:solidFill>
                    <a:srgbClr val="0070C0"/>
                  </a:solidFill>
                </a:rPr>
                <a:t>已达成</a:t>
              </a:r>
              <a:endParaRPr lang="zh-CN" altLang="en-US" dirty="0">
                <a:solidFill>
                  <a:srgbClr val="0070C0"/>
                </a:solidFill>
              </a:endParaRPr>
            </a:p>
          </p:txBody>
        </p:sp>
      </p:grpSp>
      <p:grpSp>
        <p:nvGrpSpPr>
          <p:cNvPr id="88" name="组合 87"/>
          <p:cNvGrpSpPr/>
          <p:nvPr/>
        </p:nvGrpSpPr>
        <p:grpSpPr>
          <a:xfrm>
            <a:off x="1357290" y="3857628"/>
            <a:ext cx="7215238" cy="857256"/>
            <a:chOff x="1357290" y="1714488"/>
            <a:chExt cx="7215238" cy="857256"/>
          </a:xfrm>
        </p:grpSpPr>
        <p:cxnSp>
          <p:nvCxnSpPr>
            <p:cNvPr id="89" name="直接连接符 88"/>
            <p:cNvCxnSpPr/>
            <p:nvPr/>
          </p:nvCxnSpPr>
          <p:spPr>
            <a:xfrm>
              <a:off x="1357290" y="1714488"/>
              <a:ext cx="7215238" cy="1588"/>
            </a:xfrm>
            <a:prstGeom prst="line">
              <a:avLst/>
            </a:prstGeom>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1357290" y="1714488"/>
              <a:ext cx="7215238"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1" name="Picture 2"/>
            <p:cNvPicPr>
              <a:picLocks noChangeAspect="1" noChangeArrowheads="1"/>
            </p:cNvPicPr>
            <p:nvPr/>
          </p:nvPicPr>
          <p:blipFill>
            <a:blip r:embed="rId4" cstate="print"/>
            <a:srcRect/>
            <a:stretch>
              <a:fillRect/>
            </a:stretch>
          </p:blipFill>
          <p:spPr bwMode="auto">
            <a:xfrm>
              <a:off x="1357290" y="1714488"/>
              <a:ext cx="1309697" cy="857256"/>
            </a:xfrm>
            <a:prstGeom prst="rect">
              <a:avLst/>
            </a:prstGeom>
            <a:noFill/>
            <a:ln w="9525">
              <a:noFill/>
              <a:miter lim="800000"/>
              <a:headEnd/>
              <a:tailEnd/>
            </a:ln>
            <a:effectLst/>
          </p:spPr>
        </p:pic>
        <p:sp>
          <p:nvSpPr>
            <p:cNvPr id="92" name="TextBox 91"/>
            <p:cNvSpPr txBox="1"/>
            <p:nvPr/>
          </p:nvSpPr>
          <p:spPr>
            <a:xfrm>
              <a:off x="2786050" y="1714488"/>
              <a:ext cx="1005403" cy="338554"/>
            </a:xfrm>
            <a:prstGeom prst="rect">
              <a:avLst/>
            </a:prstGeom>
            <a:noFill/>
          </p:spPr>
          <p:txBody>
            <a:bodyPr wrap="none" rtlCol="0">
              <a:spAutoFit/>
            </a:bodyPr>
            <a:lstStyle/>
            <a:p>
              <a:r>
                <a:rPr lang="zh-CN" altLang="en-US" sz="1600" dirty="0" smtClean="0"/>
                <a:t>所向披靡</a:t>
              </a:r>
              <a:endParaRPr lang="zh-CN" altLang="en-US" sz="1600" dirty="0"/>
            </a:p>
          </p:txBody>
        </p:sp>
        <p:sp>
          <p:nvSpPr>
            <p:cNvPr id="93" name="TextBox 92"/>
            <p:cNvSpPr txBox="1"/>
            <p:nvPr/>
          </p:nvSpPr>
          <p:spPr>
            <a:xfrm>
              <a:off x="2786050" y="2000240"/>
              <a:ext cx="2034531" cy="276999"/>
            </a:xfrm>
            <a:prstGeom prst="rect">
              <a:avLst/>
            </a:prstGeom>
            <a:noFill/>
          </p:spPr>
          <p:txBody>
            <a:bodyPr wrap="none" rtlCol="0">
              <a:spAutoFit/>
            </a:bodyPr>
            <a:lstStyle/>
            <a:p>
              <a:r>
                <a:rPr lang="zh-CN" altLang="en-US" sz="1200" dirty="0" smtClean="0"/>
                <a:t>连续击杀</a:t>
              </a:r>
              <a:r>
                <a:rPr lang="en-US" altLang="zh-CN" sz="1200" dirty="0" smtClean="0"/>
                <a:t>20</a:t>
              </a:r>
              <a:r>
                <a:rPr lang="zh-CN" altLang="en-US" sz="1200" dirty="0" smtClean="0"/>
                <a:t>人，中途不死亡</a:t>
              </a:r>
              <a:endParaRPr lang="zh-CN" altLang="en-US" sz="1200" dirty="0"/>
            </a:p>
          </p:txBody>
        </p:sp>
        <p:sp>
          <p:nvSpPr>
            <p:cNvPr id="94" name="TextBox 93"/>
            <p:cNvSpPr txBox="1"/>
            <p:nvPr/>
          </p:nvSpPr>
          <p:spPr>
            <a:xfrm>
              <a:off x="2786050" y="2285992"/>
              <a:ext cx="1261884" cy="276999"/>
            </a:xfrm>
            <a:prstGeom prst="rect">
              <a:avLst/>
            </a:prstGeom>
            <a:noFill/>
          </p:spPr>
          <p:txBody>
            <a:bodyPr wrap="none" rtlCol="0">
              <a:spAutoFit/>
            </a:bodyPr>
            <a:lstStyle/>
            <a:p>
              <a:r>
                <a:rPr lang="zh-CN" altLang="en-US" sz="1200" dirty="0" smtClean="0">
                  <a:solidFill>
                    <a:srgbClr val="FFC000"/>
                  </a:solidFill>
                </a:rPr>
                <a:t>奖励：柯南皮肤</a:t>
              </a:r>
            </a:p>
          </p:txBody>
        </p:sp>
        <p:sp>
          <p:nvSpPr>
            <p:cNvPr id="95" name="椭圆 94"/>
            <p:cNvSpPr/>
            <p:nvPr/>
          </p:nvSpPr>
          <p:spPr>
            <a:xfrm>
              <a:off x="7643834" y="1785926"/>
              <a:ext cx="71438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7715272" y="1857364"/>
              <a:ext cx="571504" cy="571504"/>
            </a:xfrm>
            <a:prstGeom prst="ellipse">
              <a:avLst/>
            </a:prstGeom>
          </p:spPr>
          <p:style>
            <a:lnRef idx="1">
              <a:schemeClr val="accent3"/>
            </a:lnRef>
            <a:fillRef idx="1001">
              <a:schemeClr val="lt1"/>
            </a:fillRef>
            <a:effectRef idx="2">
              <a:schemeClr val="accent3"/>
            </a:effectRef>
            <a:fontRef idx="minor">
              <a:schemeClr val="lt1"/>
            </a:fontRef>
          </p:style>
          <p:txBody>
            <a:bodyPr rtlCol="0" anchor="ctr"/>
            <a:lstStyle/>
            <a:p>
              <a:pPr algn="ctr"/>
              <a:r>
                <a:rPr lang="en-US" altLang="zh-CN" sz="1600" dirty="0" smtClean="0">
                  <a:solidFill>
                    <a:schemeClr val="tx1"/>
                  </a:solidFill>
                </a:rPr>
                <a:t>60</a:t>
              </a:r>
              <a:endParaRPr lang="zh-CN" altLang="en-US" sz="1600" dirty="0">
                <a:solidFill>
                  <a:schemeClr val="tx1"/>
                </a:solidFill>
              </a:endParaRPr>
            </a:p>
          </p:txBody>
        </p:sp>
        <p:sp>
          <p:nvSpPr>
            <p:cNvPr id="97" name="矩形 96"/>
            <p:cNvSpPr/>
            <p:nvPr/>
          </p:nvSpPr>
          <p:spPr>
            <a:xfrm>
              <a:off x="4857752" y="1714488"/>
              <a:ext cx="2500330"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smtClean="0">
                  <a:solidFill>
                    <a:srgbClr val="0070C0"/>
                  </a:solidFill>
                </a:rPr>
                <a:t>2016/9/2 </a:t>
              </a:r>
              <a:r>
                <a:rPr lang="zh-CN" altLang="en-US" sz="1600" dirty="0" smtClean="0">
                  <a:solidFill>
                    <a:srgbClr val="0070C0"/>
                  </a:solidFill>
                </a:rPr>
                <a:t>已达成</a:t>
              </a:r>
              <a:endParaRPr lang="zh-CN" altLang="en-US" dirty="0">
                <a:solidFill>
                  <a:srgbClr val="0070C0"/>
                </a:solidFill>
              </a:endParaRPr>
            </a:p>
          </p:txBody>
        </p:sp>
      </p:grpSp>
      <p:grpSp>
        <p:nvGrpSpPr>
          <p:cNvPr id="98" name="组合 97"/>
          <p:cNvGrpSpPr/>
          <p:nvPr/>
        </p:nvGrpSpPr>
        <p:grpSpPr>
          <a:xfrm>
            <a:off x="1357290" y="4714884"/>
            <a:ext cx="7215238" cy="857256"/>
            <a:chOff x="1357290" y="1714488"/>
            <a:chExt cx="7215238" cy="857256"/>
          </a:xfrm>
        </p:grpSpPr>
        <p:cxnSp>
          <p:nvCxnSpPr>
            <p:cNvPr id="99" name="直接连接符 98"/>
            <p:cNvCxnSpPr/>
            <p:nvPr/>
          </p:nvCxnSpPr>
          <p:spPr>
            <a:xfrm>
              <a:off x="1357290" y="1714488"/>
              <a:ext cx="721523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1357290" y="1714488"/>
              <a:ext cx="7215238"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4" name="Picture 2"/>
            <p:cNvPicPr>
              <a:picLocks noChangeAspect="1" noChangeArrowheads="1"/>
            </p:cNvPicPr>
            <p:nvPr/>
          </p:nvPicPr>
          <p:blipFill>
            <a:blip r:embed="rId4" cstate="print"/>
            <a:srcRect/>
            <a:stretch>
              <a:fillRect/>
            </a:stretch>
          </p:blipFill>
          <p:spPr bwMode="auto">
            <a:xfrm>
              <a:off x="1357290" y="1714488"/>
              <a:ext cx="1309697" cy="857256"/>
            </a:xfrm>
            <a:prstGeom prst="rect">
              <a:avLst/>
            </a:prstGeom>
            <a:noFill/>
            <a:ln w="9525">
              <a:noFill/>
              <a:miter lim="800000"/>
              <a:headEnd/>
              <a:tailEnd/>
            </a:ln>
            <a:effectLst/>
          </p:spPr>
        </p:pic>
        <p:sp>
          <p:nvSpPr>
            <p:cNvPr id="105" name="TextBox 104"/>
            <p:cNvSpPr txBox="1"/>
            <p:nvPr/>
          </p:nvSpPr>
          <p:spPr>
            <a:xfrm>
              <a:off x="2786050" y="1714488"/>
              <a:ext cx="1005403" cy="338554"/>
            </a:xfrm>
            <a:prstGeom prst="rect">
              <a:avLst/>
            </a:prstGeom>
            <a:noFill/>
          </p:spPr>
          <p:txBody>
            <a:bodyPr wrap="none" rtlCol="0">
              <a:spAutoFit/>
            </a:bodyPr>
            <a:lstStyle/>
            <a:p>
              <a:r>
                <a:rPr lang="zh-CN" altLang="en-US" sz="1600" dirty="0" smtClean="0"/>
                <a:t>所向披靡</a:t>
              </a:r>
              <a:endParaRPr lang="zh-CN" altLang="en-US" sz="1600" dirty="0"/>
            </a:p>
          </p:txBody>
        </p:sp>
        <p:sp>
          <p:nvSpPr>
            <p:cNvPr id="106" name="TextBox 105"/>
            <p:cNvSpPr txBox="1"/>
            <p:nvPr/>
          </p:nvSpPr>
          <p:spPr>
            <a:xfrm>
              <a:off x="2786050" y="2000240"/>
              <a:ext cx="2034531" cy="276999"/>
            </a:xfrm>
            <a:prstGeom prst="rect">
              <a:avLst/>
            </a:prstGeom>
            <a:noFill/>
          </p:spPr>
          <p:txBody>
            <a:bodyPr wrap="none" rtlCol="0">
              <a:spAutoFit/>
            </a:bodyPr>
            <a:lstStyle/>
            <a:p>
              <a:r>
                <a:rPr lang="zh-CN" altLang="en-US" sz="1200" dirty="0" smtClean="0"/>
                <a:t>连续击杀</a:t>
              </a:r>
              <a:r>
                <a:rPr lang="en-US" altLang="zh-CN" sz="1200" dirty="0" smtClean="0"/>
                <a:t>20</a:t>
              </a:r>
              <a:r>
                <a:rPr lang="zh-CN" altLang="en-US" sz="1200" dirty="0" smtClean="0"/>
                <a:t>人，中途不死亡</a:t>
              </a:r>
              <a:endParaRPr lang="zh-CN" altLang="en-US" sz="1200" dirty="0"/>
            </a:p>
          </p:txBody>
        </p:sp>
        <p:sp>
          <p:nvSpPr>
            <p:cNvPr id="107" name="TextBox 106"/>
            <p:cNvSpPr txBox="1"/>
            <p:nvPr/>
          </p:nvSpPr>
          <p:spPr>
            <a:xfrm>
              <a:off x="2786050" y="2285992"/>
              <a:ext cx="1261884" cy="276999"/>
            </a:xfrm>
            <a:prstGeom prst="rect">
              <a:avLst/>
            </a:prstGeom>
            <a:noFill/>
          </p:spPr>
          <p:txBody>
            <a:bodyPr wrap="none" rtlCol="0">
              <a:spAutoFit/>
            </a:bodyPr>
            <a:lstStyle/>
            <a:p>
              <a:r>
                <a:rPr lang="zh-CN" altLang="en-US" sz="1200" dirty="0" smtClean="0">
                  <a:solidFill>
                    <a:srgbClr val="FFC000"/>
                  </a:solidFill>
                </a:rPr>
                <a:t>奖励：柯南皮肤</a:t>
              </a:r>
            </a:p>
          </p:txBody>
        </p:sp>
        <p:sp>
          <p:nvSpPr>
            <p:cNvPr id="108" name="椭圆 107"/>
            <p:cNvSpPr/>
            <p:nvPr/>
          </p:nvSpPr>
          <p:spPr>
            <a:xfrm>
              <a:off x="7643834" y="1785926"/>
              <a:ext cx="71438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7715272" y="1857364"/>
              <a:ext cx="571504" cy="571504"/>
            </a:xfrm>
            <a:prstGeom prst="ellipse">
              <a:avLst/>
            </a:prstGeom>
          </p:spPr>
          <p:style>
            <a:lnRef idx="1">
              <a:schemeClr val="accent3"/>
            </a:lnRef>
            <a:fillRef idx="1001">
              <a:schemeClr val="lt1"/>
            </a:fillRef>
            <a:effectRef idx="2">
              <a:schemeClr val="accent3"/>
            </a:effectRef>
            <a:fontRef idx="minor">
              <a:schemeClr val="lt1"/>
            </a:fontRef>
          </p:style>
          <p:txBody>
            <a:bodyPr rtlCol="0" anchor="ctr"/>
            <a:lstStyle/>
            <a:p>
              <a:pPr algn="ctr"/>
              <a:r>
                <a:rPr lang="en-US" altLang="zh-CN" sz="1600" dirty="0" smtClean="0">
                  <a:solidFill>
                    <a:schemeClr val="tx1"/>
                  </a:solidFill>
                </a:rPr>
                <a:t>60</a:t>
              </a:r>
              <a:endParaRPr lang="zh-CN" altLang="en-US" sz="1600" dirty="0">
                <a:solidFill>
                  <a:schemeClr val="tx1"/>
                </a:solidFill>
              </a:endParaRPr>
            </a:p>
          </p:txBody>
        </p:sp>
        <p:sp>
          <p:nvSpPr>
            <p:cNvPr id="111" name="矩形 110"/>
            <p:cNvSpPr/>
            <p:nvPr/>
          </p:nvSpPr>
          <p:spPr>
            <a:xfrm>
              <a:off x="4857752" y="1714488"/>
              <a:ext cx="2500330"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smtClean="0">
                  <a:solidFill>
                    <a:srgbClr val="0070C0"/>
                  </a:solidFill>
                </a:rPr>
                <a:t>2016/9/2 </a:t>
              </a:r>
              <a:r>
                <a:rPr lang="zh-CN" altLang="en-US" sz="1600" dirty="0" smtClean="0">
                  <a:solidFill>
                    <a:srgbClr val="0070C0"/>
                  </a:solidFill>
                </a:rPr>
                <a:t>已达成</a:t>
              </a:r>
              <a:endParaRPr lang="zh-CN" altLang="en-US" dirty="0">
                <a:solidFill>
                  <a:srgbClr val="0070C0"/>
                </a:solidFill>
              </a:endParaRPr>
            </a:p>
          </p:txBody>
        </p:sp>
      </p:grpSp>
      <p:grpSp>
        <p:nvGrpSpPr>
          <p:cNvPr id="115" name="组合 114"/>
          <p:cNvGrpSpPr/>
          <p:nvPr/>
        </p:nvGrpSpPr>
        <p:grpSpPr>
          <a:xfrm>
            <a:off x="1357290" y="5572140"/>
            <a:ext cx="7215238" cy="857256"/>
            <a:chOff x="1357290" y="1714488"/>
            <a:chExt cx="7215238" cy="857256"/>
          </a:xfrm>
        </p:grpSpPr>
        <p:cxnSp>
          <p:nvCxnSpPr>
            <p:cNvPr id="119" name="直接连接符 118"/>
            <p:cNvCxnSpPr/>
            <p:nvPr/>
          </p:nvCxnSpPr>
          <p:spPr>
            <a:xfrm>
              <a:off x="1357290" y="1714488"/>
              <a:ext cx="721523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1357290" y="1714488"/>
              <a:ext cx="7215238"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Picture 2"/>
            <p:cNvPicPr>
              <a:picLocks noChangeAspect="1" noChangeArrowheads="1"/>
            </p:cNvPicPr>
            <p:nvPr/>
          </p:nvPicPr>
          <p:blipFill>
            <a:blip r:embed="rId4" cstate="print"/>
            <a:srcRect/>
            <a:stretch>
              <a:fillRect/>
            </a:stretch>
          </p:blipFill>
          <p:spPr bwMode="auto">
            <a:xfrm>
              <a:off x="1357290" y="1714488"/>
              <a:ext cx="1309697" cy="857256"/>
            </a:xfrm>
            <a:prstGeom prst="rect">
              <a:avLst/>
            </a:prstGeom>
            <a:noFill/>
            <a:ln w="9525">
              <a:noFill/>
              <a:miter lim="800000"/>
              <a:headEnd/>
              <a:tailEnd/>
            </a:ln>
            <a:effectLst/>
          </p:spPr>
        </p:pic>
        <p:sp>
          <p:nvSpPr>
            <p:cNvPr id="132" name="TextBox 131"/>
            <p:cNvSpPr txBox="1"/>
            <p:nvPr/>
          </p:nvSpPr>
          <p:spPr>
            <a:xfrm>
              <a:off x="2786050" y="1714488"/>
              <a:ext cx="1005403" cy="338554"/>
            </a:xfrm>
            <a:prstGeom prst="rect">
              <a:avLst/>
            </a:prstGeom>
            <a:noFill/>
          </p:spPr>
          <p:txBody>
            <a:bodyPr wrap="none" rtlCol="0">
              <a:spAutoFit/>
            </a:bodyPr>
            <a:lstStyle/>
            <a:p>
              <a:r>
                <a:rPr lang="zh-CN" altLang="en-US" sz="1600" dirty="0" smtClean="0"/>
                <a:t>所向披靡</a:t>
              </a:r>
              <a:endParaRPr lang="zh-CN" altLang="en-US" sz="1600" dirty="0"/>
            </a:p>
          </p:txBody>
        </p:sp>
        <p:sp>
          <p:nvSpPr>
            <p:cNvPr id="133" name="TextBox 132"/>
            <p:cNvSpPr txBox="1"/>
            <p:nvPr/>
          </p:nvSpPr>
          <p:spPr>
            <a:xfrm>
              <a:off x="2786050" y="2000240"/>
              <a:ext cx="2034531" cy="276999"/>
            </a:xfrm>
            <a:prstGeom prst="rect">
              <a:avLst/>
            </a:prstGeom>
            <a:noFill/>
          </p:spPr>
          <p:txBody>
            <a:bodyPr wrap="none" rtlCol="0">
              <a:spAutoFit/>
            </a:bodyPr>
            <a:lstStyle/>
            <a:p>
              <a:r>
                <a:rPr lang="zh-CN" altLang="en-US" sz="1200" dirty="0" smtClean="0"/>
                <a:t>连续击杀</a:t>
              </a:r>
              <a:r>
                <a:rPr lang="en-US" altLang="zh-CN" sz="1200" dirty="0" smtClean="0"/>
                <a:t>20</a:t>
              </a:r>
              <a:r>
                <a:rPr lang="zh-CN" altLang="en-US" sz="1200" dirty="0" smtClean="0"/>
                <a:t>人，中途不死亡</a:t>
              </a:r>
              <a:endParaRPr lang="zh-CN" altLang="en-US" sz="1200" dirty="0"/>
            </a:p>
          </p:txBody>
        </p:sp>
        <p:sp>
          <p:nvSpPr>
            <p:cNvPr id="134" name="TextBox 133"/>
            <p:cNvSpPr txBox="1"/>
            <p:nvPr/>
          </p:nvSpPr>
          <p:spPr>
            <a:xfrm>
              <a:off x="2786050" y="2285992"/>
              <a:ext cx="1261884" cy="276999"/>
            </a:xfrm>
            <a:prstGeom prst="rect">
              <a:avLst/>
            </a:prstGeom>
            <a:noFill/>
          </p:spPr>
          <p:txBody>
            <a:bodyPr wrap="none" rtlCol="0">
              <a:spAutoFit/>
            </a:bodyPr>
            <a:lstStyle/>
            <a:p>
              <a:r>
                <a:rPr lang="zh-CN" altLang="en-US" sz="1200" dirty="0" smtClean="0">
                  <a:solidFill>
                    <a:srgbClr val="FFC000"/>
                  </a:solidFill>
                </a:rPr>
                <a:t>奖励：柯南皮肤</a:t>
              </a:r>
            </a:p>
          </p:txBody>
        </p:sp>
        <p:sp>
          <p:nvSpPr>
            <p:cNvPr id="135" name="椭圆 134"/>
            <p:cNvSpPr/>
            <p:nvPr/>
          </p:nvSpPr>
          <p:spPr>
            <a:xfrm>
              <a:off x="7643834" y="1785926"/>
              <a:ext cx="71438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7715272" y="1857364"/>
              <a:ext cx="571504" cy="571504"/>
            </a:xfrm>
            <a:prstGeom prst="ellipse">
              <a:avLst/>
            </a:prstGeom>
          </p:spPr>
          <p:style>
            <a:lnRef idx="1">
              <a:schemeClr val="accent3"/>
            </a:lnRef>
            <a:fillRef idx="1001">
              <a:schemeClr val="lt1"/>
            </a:fillRef>
            <a:effectRef idx="2">
              <a:schemeClr val="accent3"/>
            </a:effectRef>
            <a:fontRef idx="minor">
              <a:schemeClr val="lt1"/>
            </a:fontRef>
          </p:style>
          <p:txBody>
            <a:bodyPr rtlCol="0" anchor="ctr"/>
            <a:lstStyle/>
            <a:p>
              <a:pPr algn="ctr"/>
              <a:r>
                <a:rPr lang="en-US" altLang="zh-CN" sz="1600" dirty="0" smtClean="0">
                  <a:solidFill>
                    <a:schemeClr val="tx1"/>
                  </a:solidFill>
                </a:rPr>
                <a:t>60</a:t>
              </a:r>
              <a:endParaRPr lang="zh-CN" altLang="en-US" sz="1600" dirty="0">
                <a:solidFill>
                  <a:schemeClr val="tx1"/>
                </a:solidFill>
              </a:endParaRPr>
            </a:p>
          </p:txBody>
        </p:sp>
        <p:sp>
          <p:nvSpPr>
            <p:cNvPr id="137" name="矩形 136"/>
            <p:cNvSpPr/>
            <p:nvPr/>
          </p:nvSpPr>
          <p:spPr>
            <a:xfrm>
              <a:off x="4857752" y="1714488"/>
              <a:ext cx="2500330"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smtClean="0">
                  <a:solidFill>
                    <a:srgbClr val="0070C0"/>
                  </a:solidFill>
                </a:rPr>
                <a:t>2016/9/2 </a:t>
              </a:r>
              <a:r>
                <a:rPr lang="zh-CN" altLang="en-US" sz="1600" dirty="0" smtClean="0">
                  <a:solidFill>
                    <a:srgbClr val="0070C0"/>
                  </a:solidFill>
                </a:rPr>
                <a:t>已达成</a:t>
              </a:r>
              <a:endParaRPr lang="zh-CN" altLang="en-US" dirty="0">
                <a:solidFill>
                  <a:srgbClr val="0070C0"/>
                </a:solidFill>
              </a:endParaRPr>
            </a:p>
          </p:txBody>
        </p:sp>
      </p:grpSp>
      <p:sp>
        <p:nvSpPr>
          <p:cNvPr id="138" name="矩形 137"/>
          <p:cNvSpPr/>
          <p:nvPr/>
        </p:nvSpPr>
        <p:spPr>
          <a:xfrm>
            <a:off x="571472" y="4572008"/>
            <a:ext cx="71438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比赛</a:t>
            </a:r>
            <a:endParaRPr lang="zh-CN" altLang="en-US" dirty="0"/>
          </a:p>
        </p:txBody>
      </p:sp>
      <p:pic>
        <p:nvPicPr>
          <p:cNvPr id="139" name="Picture 4"/>
          <p:cNvPicPr>
            <a:picLocks noChangeAspect="1" noChangeArrowheads="1"/>
          </p:cNvPicPr>
          <p:nvPr/>
        </p:nvPicPr>
        <p:blipFill>
          <a:blip r:embed="rId3" cstate="print"/>
          <a:srcRect/>
          <a:stretch>
            <a:fillRect/>
          </a:stretch>
        </p:blipFill>
        <p:spPr bwMode="auto">
          <a:xfrm>
            <a:off x="785786" y="4714884"/>
            <a:ext cx="285752" cy="298290"/>
          </a:xfrm>
          <a:prstGeom prst="rect">
            <a:avLst/>
          </a:prstGeom>
          <a:noFill/>
          <a:ln w="9525">
            <a:noFill/>
            <a:miter lim="800000"/>
            <a:headEnd/>
            <a:tailEnd/>
          </a:ln>
          <a:effectLst/>
        </p:spPr>
      </p:pic>
      <p:grpSp>
        <p:nvGrpSpPr>
          <p:cNvPr id="69" name="组合 68"/>
          <p:cNvGrpSpPr/>
          <p:nvPr/>
        </p:nvGrpSpPr>
        <p:grpSpPr>
          <a:xfrm>
            <a:off x="357158" y="785794"/>
            <a:ext cx="8501122" cy="785818"/>
            <a:chOff x="357158" y="785794"/>
            <a:chExt cx="8501122" cy="785818"/>
          </a:xfrm>
        </p:grpSpPr>
        <p:pic>
          <p:nvPicPr>
            <p:cNvPr id="101" name="Picture 2"/>
            <p:cNvPicPr>
              <a:picLocks noChangeAspect="1" noChangeArrowheads="1"/>
            </p:cNvPicPr>
            <p:nvPr/>
          </p:nvPicPr>
          <p:blipFill>
            <a:blip r:embed="rId5" cstate="print"/>
            <a:srcRect/>
            <a:stretch>
              <a:fillRect/>
            </a:stretch>
          </p:blipFill>
          <p:spPr bwMode="auto">
            <a:xfrm>
              <a:off x="2133140" y="785794"/>
              <a:ext cx="6725140" cy="571504"/>
            </a:xfrm>
            <a:prstGeom prst="rect">
              <a:avLst/>
            </a:prstGeom>
            <a:noFill/>
            <a:ln w="9525">
              <a:noFill/>
              <a:miter lim="800000"/>
              <a:headEnd/>
              <a:tailEnd/>
            </a:ln>
            <a:effectLst/>
          </p:spPr>
        </p:pic>
        <p:pic>
          <p:nvPicPr>
            <p:cNvPr id="102" name="Picture 2"/>
            <p:cNvPicPr>
              <a:picLocks noChangeAspect="1" noChangeArrowheads="1"/>
            </p:cNvPicPr>
            <p:nvPr/>
          </p:nvPicPr>
          <p:blipFill>
            <a:blip r:embed="rId6" cstate="print"/>
            <a:srcRect/>
            <a:stretch>
              <a:fillRect/>
            </a:stretch>
          </p:blipFill>
          <p:spPr bwMode="auto">
            <a:xfrm>
              <a:off x="357158" y="785794"/>
              <a:ext cx="2990850" cy="785818"/>
            </a:xfrm>
            <a:prstGeom prst="rect">
              <a:avLst/>
            </a:prstGeom>
            <a:noFill/>
            <a:ln w="9525">
              <a:noFill/>
              <a:miter lim="800000"/>
              <a:headEnd/>
              <a:tailEnd/>
            </a:ln>
            <a:effectLst/>
          </p:spPr>
        </p:pic>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TotalTime>
  <Words>1208</Words>
  <Application>Microsoft Office PowerPoint</Application>
  <PresentationFormat>全屏显示(4:3)</PresentationFormat>
  <Paragraphs>424</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com</dc:creator>
  <cp:lastModifiedBy>Administrator</cp:lastModifiedBy>
  <cp:revision>80</cp:revision>
  <dcterms:created xsi:type="dcterms:W3CDTF">2016-09-02T07:23:26Z</dcterms:created>
  <dcterms:modified xsi:type="dcterms:W3CDTF">2016-11-24T08:04:19Z</dcterms:modified>
</cp:coreProperties>
</file>