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6" r:id="rId3"/>
    <p:sldId id="275" r:id="rId4"/>
    <p:sldId id="265" r:id="rId5"/>
    <p:sldId id="282" r:id="rId6"/>
    <p:sldId id="283" r:id="rId7"/>
    <p:sldId id="291" r:id="rId8"/>
    <p:sldId id="256" r:id="rId9"/>
    <p:sldId id="284" r:id="rId10"/>
    <p:sldId id="292" r:id="rId11"/>
    <p:sldId id="293" r:id="rId12"/>
    <p:sldId id="277" r:id="rId13"/>
    <p:sldId id="261" r:id="rId14"/>
    <p:sldId id="286" r:id="rId15"/>
    <p:sldId id="287" r:id="rId16"/>
    <p:sldId id="279" r:id="rId17"/>
    <p:sldId id="288" r:id="rId18"/>
    <p:sldId id="28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300" autoAdjust="0"/>
  </p:normalViewPr>
  <p:slideViewPr>
    <p:cSldViewPr>
      <p:cViewPr varScale="1">
        <p:scale>
          <a:sx n="108" d="100"/>
          <a:sy n="108" d="100"/>
        </p:scale>
        <p:origin x="-170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9B733-BD32-4562-A7B7-83D2902B17A9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923FE-291B-4D37-9145-60BBB57AF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23FE-291B-4D37-9145-60BBB57AFD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slide" Target="slide16.xml"/><Relationship Id="rId4" Type="http://schemas.openxmlformats.org/officeDocument/2006/relationships/image" Target="../media/image3.png"/><Relationship Id="rId9" Type="http://schemas.openxmlformats.org/officeDocument/2006/relationships/slide" Target="slide13.xml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9.png"/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5" Type="http://schemas.openxmlformats.org/officeDocument/2006/relationships/image" Target="../media/image41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slide" Target="slide1.xml"/><Relationship Id="rId1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9.png"/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5" Type="http://schemas.openxmlformats.org/officeDocument/2006/relationships/image" Target="../media/image41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slide" Target="slide1.xml"/><Relationship Id="rId1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8.jpeg"/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9.png"/><Relationship Id="rId5" Type="http://schemas.openxmlformats.org/officeDocument/2006/relationships/image" Target="../media/image34.png"/><Relationship Id="rId1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8.png"/><Relationship Id="rId10" Type="http://schemas.openxmlformats.org/officeDocument/2006/relationships/image" Target="../media/image18.jpe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18.jpe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12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18.jpe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0" Type="http://schemas.openxmlformats.org/officeDocument/2006/relationships/image" Target="../media/image18.jpe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0" Type="http://schemas.openxmlformats.org/officeDocument/2006/relationships/image" Target="../media/image18.jpe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0" Type="http://schemas.openxmlformats.org/officeDocument/2006/relationships/image" Target="../media/image18.jpe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1.xml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.jpeg"/><Relationship Id="rId21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8.jpe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.jpe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8.jpe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slide" Target="slide1.xml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19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8.jpeg"/><Relationship Id="rId3" Type="http://schemas.openxmlformats.org/officeDocument/2006/relationships/image" Target="../media/image1.jpeg"/><Relationship Id="rId7" Type="http://schemas.openxmlformats.org/officeDocument/2006/relationships/image" Target="../media/image3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6.png"/><Relationship Id="rId5" Type="http://schemas.openxmlformats.org/officeDocument/2006/relationships/slide" Target="slide9.xml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slide" Target="slide1.xml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9.png"/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5" Type="http://schemas.openxmlformats.org/officeDocument/2006/relationships/image" Target="../media/image41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slide" Target="slide1.xml"/><Relationship Id="rId1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4000" cy="5143500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90872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908720"/>
            <a:ext cx="1771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线形标注 1(无边框) 15"/>
          <p:cNvSpPr/>
          <p:nvPr/>
        </p:nvSpPr>
        <p:spPr>
          <a:xfrm>
            <a:off x="2123728" y="332656"/>
            <a:ext cx="504056" cy="360040"/>
          </a:xfrm>
          <a:prstGeom prst="callout1">
            <a:avLst>
              <a:gd name="adj1" fmla="val 82243"/>
              <a:gd name="adj2" fmla="val 42251"/>
              <a:gd name="adj3" fmla="val 139362"/>
              <a:gd name="adj4" fmla="val 436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金币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线形标注 1(无边框) 18"/>
          <p:cNvSpPr/>
          <p:nvPr/>
        </p:nvSpPr>
        <p:spPr>
          <a:xfrm>
            <a:off x="3779912" y="332656"/>
            <a:ext cx="504056" cy="360040"/>
          </a:xfrm>
          <a:prstGeom prst="callout1">
            <a:avLst>
              <a:gd name="adj1" fmla="val 82243"/>
              <a:gd name="adj2" fmla="val 42251"/>
              <a:gd name="adj3" fmla="val 141804"/>
              <a:gd name="adj4" fmla="val 471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冰晶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20" name="线形标注 1(无边框) 19"/>
          <p:cNvSpPr/>
          <p:nvPr/>
        </p:nvSpPr>
        <p:spPr>
          <a:xfrm>
            <a:off x="5508104" y="332656"/>
            <a:ext cx="504056" cy="360040"/>
          </a:xfrm>
          <a:prstGeom prst="callout1">
            <a:avLst>
              <a:gd name="adj1" fmla="val 82243"/>
              <a:gd name="adj2" fmla="val 42251"/>
              <a:gd name="adj3" fmla="val 134478"/>
              <a:gd name="adj4" fmla="val 419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钻石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08720"/>
            <a:ext cx="2123728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线形标注 1(无边框) 20"/>
          <p:cNvSpPr/>
          <p:nvPr/>
        </p:nvSpPr>
        <p:spPr>
          <a:xfrm>
            <a:off x="0" y="404664"/>
            <a:ext cx="827584" cy="360040"/>
          </a:xfrm>
          <a:prstGeom prst="callout1">
            <a:avLst>
              <a:gd name="adj1" fmla="val 82243"/>
              <a:gd name="adj2" fmla="val 42251"/>
              <a:gd name="adj3" fmla="val 134478"/>
              <a:gd name="adj4" fmla="val 283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账号按钮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26" name="线形标注 1(无边框) 25"/>
          <p:cNvSpPr/>
          <p:nvPr/>
        </p:nvSpPr>
        <p:spPr>
          <a:xfrm>
            <a:off x="755576" y="476672"/>
            <a:ext cx="1224136" cy="360040"/>
          </a:xfrm>
          <a:prstGeom prst="callout1">
            <a:avLst>
              <a:gd name="adj1" fmla="val 60265"/>
              <a:gd name="adj2" fmla="val 42251"/>
              <a:gd name="adj3" fmla="val 112500"/>
              <a:gd name="adj4" fmla="val 319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昵称，等级信息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4" name="剪去同侧角的矩形 33"/>
          <p:cNvSpPr/>
          <p:nvPr/>
        </p:nvSpPr>
        <p:spPr>
          <a:xfrm rot="5400000">
            <a:off x="125760" y="1647056"/>
            <a:ext cx="360040" cy="611560"/>
          </a:xfrm>
          <a:prstGeom prst="snip2Same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5" name="TextBox 34">
            <a:hlinkClick r:id="rId6" action="ppaction://hlinksldjump"/>
          </p:cNvPr>
          <p:cNvSpPr txBox="1"/>
          <p:nvPr/>
        </p:nvSpPr>
        <p:spPr>
          <a:xfrm>
            <a:off x="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endParaRPr lang="en-US" altLang="zh-CN" dirty="0" smtClean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5254222"/>
            <a:ext cx="4211961" cy="32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线形标注 1(无边框) 26"/>
          <p:cNvSpPr/>
          <p:nvPr/>
        </p:nvSpPr>
        <p:spPr>
          <a:xfrm>
            <a:off x="7740352" y="332656"/>
            <a:ext cx="792088" cy="360040"/>
          </a:xfrm>
          <a:prstGeom prst="callout1">
            <a:avLst>
              <a:gd name="adj1" fmla="val 77359"/>
              <a:gd name="adj2" fmla="val 48911"/>
              <a:gd name="adj3" fmla="val 144247"/>
              <a:gd name="adj4" fmla="val 518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邮件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28" name="线形标注 1(无边框) 27"/>
          <p:cNvSpPr/>
          <p:nvPr/>
        </p:nvSpPr>
        <p:spPr>
          <a:xfrm>
            <a:off x="8351912" y="332656"/>
            <a:ext cx="792088" cy="360040"/>
          </a:xfrm>
          <a:prstGeom prst="callout1">
            <a:avLst>
              <a:gd name="adj1" fmla="val 82243"/>
              <a:gd name="adj2" fmla="val 63341"/>
              <a:gd name="adj3" fmla="val 141804"/>
              <a:gd name="adj4" fmla="val 673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设置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1" name="剪去同侧角的矩形 30"/>
          <p:cNvSpPr/>
          <p:nvPr/>
        </p:nvSpPr>
        <p:spPr>
          <a:xfrm rot="5400000">
            <a:off x="125760" y="2295128"/>
            <a:ext cx="360040" cy="611560"/>
          </a:xfrm>
          <a:prstGeom prst="snip2Same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2" name="剪去同侧角的矩形 31"/>
          <p:cNvSpPr/>
          <p:nvPr/>
        </p:nvSpPr>
        <p:spPr>
          <a:xfrm rot="5400000">
            <a:off x="125760" y="2943200"/>
            <a:ext cx="360040" cy="611560"/>
          </a:xfrm>
          <a:prstGeom prst="snip2Same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3" name="剪去同侧角的矩形 32"/>
          <p:cNvSpPr/>
          <p:nvPr/>
        </p:nvSpPr>
        <p:spPr>
          <a:xfrm rot="5400000">
            <a:off x="125760" y="3591271"/>
            <a:ext cx="360040" cy="611560"/>
          </a:xfrm>
          <a:prstGeom prst="snip2Same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0" y="242088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道具</a:t>
            </a:r>
            <a:endParaRPr lang="en-US" altLang="zh-CN" dirty="0" smtClean="0"/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0" y="3068960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时装</a:t>
            </a:r>
            <a:endParaRPr lang="en-US" altLang="zh-CN" dirty="0" smtClean="0"/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0" y="37170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</a:t>
            </a:r>
            <a:endParaRPr lang="en-US" altLang="zh-CN" dirty="0" smtClean="0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3848" y="3933056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标题 42"/>
          <p:cNvSpPr>
            <a:spLocks noGrp="1"/>
          </p:cNvSpPr>
          <p:nvPr>
            <p:ph type="title"/>
          </p:nvPr>
        </p:nvSpPr>
        <p:spPr>
          <a:xfrm>
            <a:off x="0" y="0"/>
            <a:ext cx="1835696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8" name="线形标注 1(无边框) 37"/>
          <p:cNvSpPr/>
          <p:nvPr/>
        </p:nvSpPr>
        <p:spPr>
          <a:xfrm>
            <a:off x="6948264" y="404664"/>
            <a:ext cx="936104" cy="360040"/>
          </a:xfrm>
          <a:prstGeom prst="callout1">
            <a:avLst>
              <a:gd name="adj1" fmla="val 77359"/>
              <a:gd name="adj2" fmla="val 48911"/>
              <a:gd name="adj3" fmla="val 129595"/>
              <a:gd name="adj4" fmla="val 546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好友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3928" y="90872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5928" y="5373216"/>
            <a:ext cx="6480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6296" y="908720"/>
            <a:ext cx="190770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55976" y="1484784"/>
            <a:ext cx="4536504" cy="383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300192" y="5589240"/>
            <a:ext cx="1080120" cy="4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下箭头 44"/>
          <p:cNvSpPr/>
          <p:nvPr/>
        </p:nvSpPr>
        <p:spPr>
          <a:xfrm>
            <a:off x="6948264" y="3933056"/>
            <a:ext cx="432048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876256" y="2060848"/>
            <a:ext cx="432048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16216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模式选择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04048" y="5589240"/>
            <a:ext cx="1224135" cy="46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线形标注 1(无边框) 47"/>
          <p:cNvSpPr/>
          <p:nvPr/>
        </p:nvSpPr>
        <p:spPr>
          <a:xfrm>
            <a:off x="5364088" y="6237312"/>
            <a:ext cx="504056" cy="360040"/>
          </a:xfrm>
          <a:prstGeom prst="callout1">
            <a:avLst>
              <a:gd name="adj1" fmla="val 13866"/>
              <a:gd name="adj2" fmla="val 57950"/>
              <a:gd name="adj3" fmla="val -41348"/>
              <a:gd name="adj4" fmla="val 8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任务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线形标注 1(无边框) 48"/>
          <p:cNvSpPr/>
          <p:nvPr/>
        </p:nvSpPr>
        <p:spPr>
          <a:xfrm>
            <a:off x="6444208" y="6237312"/>
            <a:ext cx="504056" cy="360040"/>
          </a:xfrm>
          <a:prstGeom prst="callout1">
            <a:avLst>
              <a:gd name="adj1" fmla="val 13866"/>
              <a:gd name="adj2" fmla="val 57950"/>
              <a:gd name="adj3" fmla="val -41348"/>
              <a:gd name="adj4" fmla="val 8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活动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线形标注 1(无边框) 49"/>
          <p:cNvSpPr/>
          <p:nvPr/>
        </p:nvSpPr>
        <p:spPr>
          <a:xfrm>
            <a:off x="7452320" y="6237312"/>
            <a:ext cx="504056" cy="360040"/>
          </a:xfrm>
          <a:prstGeom prst="callout1">
            <a:avLst>
              <a:gd name="adj1" fmla="val 13866"/>
              <a:gd name="adj2" fmla="val 57950"/>
              <a:gd name="adj3" fmla="val -41348"/>
              <a:gd name="adj4" fmla="val 8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商城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线形标注 1(无边框) 50"/>
          <p:cNvSpPr/>
          <p:nvPr/>
        </p:nvSpPr>
        <p:spPr>
          <a:xfrm>
            <a:off x="8388424" y="6237312"/>
            <a:ext cx="504056" cy="360040"/>
          </a:xfrm>
          <a:prstGeom prst="callout1">
            <a:avLst>
              <a:gd name="adj1" fmla="val 13866"/>
              <a:gd name="adj2" fmla="val 57950"/>
              <a:gd name="adj3" fmla="val -41348"/>
              <a:gd name="adj4" fmla="val 8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分享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187624" y="5661248"/>
            <a:ext cx="72008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能力</a:t>
            </a:r>
            <a:endParaRPr lang="zh-CN" alt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6296" y="908720"/>
            <a:ext cx="190770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圆角矩形 56"/>
          <p:cNvSpPr/>
          <p:nvPr/>
        </p:nvSpPr>
        <p:spPr>
          <a:xfrm>
            <a:off x="2051720" y="5661248"/>
            <a:ext cx="72008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915816" y="5661248"/>
            <a:ext cx="720080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战队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115616" y="5589240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线形标注 1(无边框) 59"/>
          <p:cNvSpPr/>
          <p:nvPr/>
        </p:nvSpPr>
        <p:spPr>
          <a:xfrm>
            <a:off x="827584" y="6165304"/>
            <a:ext cx="3312368" cy="360040"/>
          </a:xfrm>
          <a:prstGeom prst="callout1">
            <a:avLst>
              <a:gd name="adj1" fmla="val 21192"/>
              <a:gd name="adj2" fmla="val 39900"/>
              <a:gd name="adj3" fmla="val -38906"/>
              <a:gd name="adj4" fmla="val 465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能力、成就、战队按钮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80312" y="5589240"/>
            <a:ext cx="1080120" cy="44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2339752" cy="4766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道具界面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772816"/>
            <a:ext cx="4176464" cy="40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4408" y="1772816"/>
            <a:ext cx="656291" cy="936104"/>
          </a:xfrm>
          <a:prstGeom prst="rect">
            <a:avLst/>
          </a:prstGeom>
        </p:spPr>
      </p:pic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6416" y="2780928"/>
            <a:ext cx="504055" cy="839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战斗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加成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9" name="Picture 5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4211960" y="1484784"/>
            <a:ext cx="41764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7439" y="1484784"/>
            <a:ext cx="367050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539552" y="4581128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售价：      </a:t>
            </a:r>
            <a:r>
              <a:rPr lang="en-US" altLang="zh-CN" dirty="0" smtClean="0"/>
              <a:t>x 999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45811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552" y="4941168"/>
            <a:ext cx="34563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67744" y="4221088"/>
            <a:ext cx="1512168" cy="2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 18"/>
          <p:cNvSpPr/>
          <p:nvPr/>
        </p:nvSpPr>
        <p:spPr>
          <a:xfrm>
            <a:off x="899592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411760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25" name="图片 24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4408" y="3645024"/>
            <a:ext cx="656291" cy="9361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材料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99992" y="2132856"/>
            <a:ext cx="648072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2339752" cy="4766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道具界面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772816"/>
            <a:ext cx="4104456" cy="40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4408" y="2708920"/>
            <a:ext cx="656291" cy="936104"/>
          </a:xfrm>
          <a:prstGeom prst="rect">
            <a:avLst/>
          </a:prstGeom>
        </p:spPr>
      </p:pic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8424" y="3717032"/>
            <a:ext cx="504055" cy="839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加成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9" name="Picture 5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4211960" y="1484784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7439" y="1484784"/>
            <a:ext cx="367050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线形标注 1(无边框) 31"/>
          <p:cNvSpPr/>
          <p:nvPr/>
        </p:nvSpPr>
        <p:spPr>
          <a:xfrm>
            <a:off x="611560" y="6093296"/>
            <a:ext cx="1512168" cy="360040"/>
          </a:xfrm>
          <a:prstGeom prst="callout1">
            <a:avLst>
              <a:gd name="adj1" fmla="val 13866"/>
              <a:gd name="adj2" fmla="val 46427"/>
              <a:gd name="adj3" fmla="val -143915"/>
              <a:gd name="adj4" fmla="val 908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道具说明面板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552" y="4581128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售价：      </a:t>
            </a:r>
            <a:r>
              <a:rPr lang="en-US" altLang="zh-CN" dirty="0" smtClean="0"/>
              <a:t>x 999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45811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552" y="4941168"/>
            <a:ext cx="34563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67744" y="4221088"/>
            <a:ext cx="1512168" cy="2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 18"/>
          <p:cNvSpPr/>
          <p:nvPr/>
        </p:nvSpPr>
        <p:spPr>
          <a:xfrm>
            <a:off x="971600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411760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25" name="图片 24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2400" y="1772816"/>
            <a:ext cx="656291" cy="9361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材料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99992" y="2132856"/>
            <a:ext cx="648072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战斗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2267744" cy="4766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道具界面</a:t>
            </a:r>
            <a:endParaRPr lang="zh-CN" altLang="en-US" dirty="0"/>
          </a:p>
        </p:txBody>
      </p:sp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556792"/>
            <a:ext cx="4103101" cy="40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229200"/>
            <a:ext cx="504056" cy="4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5229200"/>
            <a:ext cx="504056" cy="4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5229200"/>
            <a:ext cx="504056" cy="49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699792" y="5373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未装备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9" name="Picture 5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3848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/>
          <p:cNvSpPr/>
          <p:nvPr/>
        </p:nvSpPr>
        <p:spPr>
          <a:xfrm>
            <a:off x="2411760" y="2636912"/>
            <a:ext cx="360040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411760" y="2348880"/>
            <a:ext cx="3600400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15816" y="350100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请选择出售数量：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275856" y="3861048"/>
            <a:ext cx="1952600" cy="22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1/99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59832" y="3861048"/>
            <a:ext cx="216024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220072" y="3861048"/>
            <a:ext cx="216024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427984" y="4509120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3928" y="4149080"/>
            <a:ext cx="235139" cy="21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4283968" y="41490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X   999999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203848" y="41490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售价：</a:t>
            </a:r>
            <a:endParaRPr lang="zh-CN" altLang="en-US" sz="1200" dirty="0"/>
          </a:p>
        </p:txBody>
      </p:sp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线形标注 1(无边框) 44"/>
          <p:cNvSpPr/>
          <p:nvPr/>
        </p:nvSpPr>
        <p:spPr>
          <a:xfrm>
            <a:off x="2483768" y="6237312"/>
            <a:ext cx="2051720" cy="360040"/>
          </a:xfrm>
          <a:prstGeom prst="callout1">
            <a:avLst>
              <a:gd name="adj1" fmla="val 8982"/>
              <a:gd name="adj2" fmla="val 65392"/>
              <a:gd name="adj3" fmla="val -336836"/>
              <a:gd name="adj4" fmla="val 730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出售面板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11960" y="1484784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424" y="3645024"/>
            <a:ext cx="534060" cy="91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圆角矩形 32"/>
          <p:cNvSpPr/>
          <p:nvPr/>
        </p:nvSpPr>
        <p:spPr>
          <a:xfrm>
            <a:off x="2771800" y="2852936"/>
            <a:ext cx="5760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道具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491880" y="285293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道具名</a:t>
            </a:r>
            <a:endParaRPr lang="en-US" altLang="zh-CN" sz="1200" dirty="0" smtClean="0"/>
          </a:p>
          <a:p>
            <a:r>
              <a:rPr lang="zh-CN" altLang="en-US" sz="1200" dirty="0" smtClean="0"/>
              <a:t>拥有    </a:t>
            </a:r>
            <a:r>
              <a:rPr lang="en-US" altLang="zh-CN" sz="1200" dirty="0" smtClean="0"/>
              <a:t>999</a:t>
            </a:r>
          </a:p>
          <a:p>
            <a:r>
              <a:rPr lang="zh-CN" altLang="en-US" sz="1200" dirty="0" smtClean="0"/>
              <a:t>单价            </a:t>
            </a:r>
            <a:r>
              <a:rPr lang="en-US" altLang="zh-CN" sz="1200" dirty="0" smtClean="0"/>
              <a:t>x 999</a:t>
            </a:r>
            <a:r>
              <a:rPr lang="zh-CN" altLang="en-US" sz="1200" dirty="0" smtClean="0"/>
              <a:t>  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67944" y="3284984"/>
            <a:ext cx="157446" cy="14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/>
          <p:cNvSpPr/>
          <p:nvPr/>
        </p:nvSpPr>
        <p:spPr>
          <a:xfrm>
            <a:off x="5436096" y="3861048"/>
            <a:ext cx="360040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+10</a:t>
            </a:r>
            <a:endParaRPr lang="zh-CN" altLang="en-US" sz="900" dirty="0"/>
          </a:p>
        </p:txBody>
      </p:sp>
      <p:sp>
        <p:nvSpPr>
          <p:cNvPr id="51" name="矩形 50"/>
          <p:cNvSpPr/>
          <p:nvPr/>
        </p:nvSpPr>
        <p:spPr>
          <a:xfrm>
            <a:off x="2699792" y="3861048"/>
            <a:ext cx="360040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-10</a:t>
            </a:r>
            <a:endParaRPr lang="zh-CN" altLang="en-US" sz="900" dirty="0"/>
          </a:p>
        </p:txBody>
      </p:sp>
      <p:sp>
        <p:nvSpPr>
          <p:cNvPr id="52" name="圆角矩形 51"/>
          <p:cNvSpPr/>
          <p:nvPr/>
        </p:nvSpPr>
        <p:spPr>
          <a:xfrm>
            <a:off x="3203848" y="4509120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16416" y="1772816"/>
            <a:ext cx="67328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时装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1772816"/>
            <a:ext cx="608257" cy="969853"/>
          </a:xfrm>
          <a:prstGeom prst="rect">
            <a:avLst/>
          </a:prstGeom>
        </p:spPr>
      </p:pic>
      <p:pic>
        <p:nvPicPr>
          <p:cNvPr id="12" name="图片 11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2708920"/>
            <a:ext cx="792088" cy="924381"/>
          </a:xfrm>
          <a:prstGeom prst="rect">
            <a:avLst/>
          </a:prstGeom>
        </p:spPr>
      </p:pic>
      <p:pic>
        <p:nvPicPr>
          <p:cNvPr id="13" name="图片 12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3645024"/>
            <a:ext cx="792088" cy="92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8424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饰品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光环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雪球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4221088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时装界面</a:t>
            </a:r>
            <a:endParaRPr lang="zh-CN" altLang="en-US" dirty="0"/>
          </a:p>
        </p:txBody>
      </p:sp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矩形 33"/>
          <p:cNvSpPr/>
          <p:nvPr/>
        </p:nvSpPr>
        <p:spPr>
          <a:xfrm>
            <a:off x="4427984" y="1484784"/>
            <a:ext cx="37444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427984" y="1772816"/>
            <a:ext cx="37444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499992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饰品</a:t>
            </a:r>
            <a:r>
              <a:rPr lang="en-US" altLang="zh-CN" sz="1400" dirty="0" smtClean="0"/>
              <a:t>ICON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5220072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99992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220072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99992" y="350100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99992" y="45091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499992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天</a:t>
            </a:r>
            <a:endParaRPr lang="zh-CN" altLang="en-US" sz="1100" dirty="0"/>
          </a:p>
        </p:txBody>
      </p:sp>
      <p:sp>
        <p:nvSpPr>
          <p:cNvPr id="76" name="圆角矩形 75"/>
          <p:cNvSpPr/>
          <p:nvPr/>
        </p:nvSpPr>
        <p:spPr>
          <a:xfrm>
            <a:off x="5940152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6660232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7380312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499992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4499992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499992" y="46531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82" name="圆角矩形 81"/>
          <p:cNvSpPr/>
          <p:nvPr/>
        </p:nvSpPr>
        <p:spPr>
          <a:xfrm>
            <a:off x="4499992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499992" y="364502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84" name="圆角矩形 83"/>
          <p:cNvSpPr/>
          <p:nvPr/>
        </p:nvSpPr>
        <p:spPr>
          <a:xfrm>
            <a:off x="5220072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5940152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6660232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7380312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7380312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660232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5940152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5220072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时装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6416" y="1772816"/>
            <a:ext cx="536249" cy="969853"/>
          </a:xfrm>
          <a:prstGeom prst="rect">
            <a:avLst/>
          </a:prstGeom>
        </p:spPr>
      </p:pic>
      <p:pic>
        <p:nvPicPr>
          <p:cNvPr id="12" name="图片 11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4408" y="2708920"/>
            <a:ext cx="648072" cy="924381"/>
          </a:xfrm>
          <a:prstGeom prst="rect">
            <a:avLst/>
          </a:prstGeom>
        </p:spPr>
      </p:pic>
      <p:pic>
        <p:nvPicPr>
          <p:cNvPr id="13" name="图片 12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4408" y="3645024"/>
            <a:ext cx="648072" cy="92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8424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饰品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光环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雪球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时装界面</a:t>
            </a:r>
            <a:endParaRPr lang="zh-CN" altLang="en-US" dirty="0"/>
          </a:p>
        </p:txBody>
      </p:sp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矩形 33"/>
          <p:cNvSpPr/>
          <p:nvPr/>
        </p:nvSpPr>
        <p:spPr>
          <a:xfrm>
            <a:off x="4572000" y="1484784"/>
            <a:ext cx="36724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72000" y="1772816"/>
            <a:ext cx="367240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364088" y="1844824"/>
            <a:ext cx="648072" cy="648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饰品</a:t>
            </a:r>
            <a:r>
              <a:rPr lang="en-US" altLang="zh-CN" sz="1400" dirty="0" smtClean="0"/>
              <a:t>ICON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608416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64400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饰品名称</a:t>
            </a:r>
            <a:endParaRPr lang="zh-CN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400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6408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天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395536" y="1484784"/>
            <a:ext cx="381642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115616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穿戴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1700809"/>
            <a:ext cx="191580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2699792" y="1700808"/>
            <a:ext cx="136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饰品名称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属性描述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 smtClean="0"/>
              <a:t>XXXXXXXXXXXXXXXXXX</a:t>
            </a:r>
          </a:p>
          <a:p>
            <a:endParaRPr lang="en-US" altLang="zh-CN" dirty="0" smtClean="0"/>
          </a:p>
        </p:txBody>
      </p:sp>
      <p:cxnSp>
        <p:nvCxnSpPr>
          <p:cNvPr id="52" name="直接连接符 51"/>
          <p:cNvCxnSpPr/>
          <p:nvPr/>
        </p:nvCxnSpPr>
        <p:spPr>
          <a:xfrm>
            <a:off x="395536" y="4869160"/>
            <a:ext cx="381642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95736" y="458112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倒计时：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天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小时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分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秒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752432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80424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08416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464400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536408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536408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464400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752432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680424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08416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64400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752432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680424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464400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699792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时装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6416" y="1772816"/>
            <a:ext cx="536249" cy="969853"/>
          </a:xfrm>
          <a:prstGeom prst="rect">
            <a:avLst/>
          </a:prstGeom>
        </p:spPr>
      </p:pic>
      <p:pic>
        <p:nvPicPr>
          <p:cNvPr id="12" name="图片 11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4408" y="2708920"/>
            <a:ext cx="648072" cy="924381"/>
          </a:xfrm>
          <a:prstGeom prst="rect">
            <a:avLst/>
          </a:prstGeom>
        </p:spPr>
      </p:pic>
      <p:pic>
        <p:nvPicPr>
          <p:cNvPr id="13" name="图片 12" descr="tab_button1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4408" y="3645024"/>
            <a:ext cx="648072" cy="92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8424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饰品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光环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雪球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5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时装界面</a:t>
            </a:r>
            <a:endParaRPr lang="zh-CN" altLang="en-US" dirty="0"/>
          </a:p>
        </p:txBody>
      </p:sp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4572000" y="27089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27089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444208" y="27089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380312" y="270892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0" y="40770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508104" y="40770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6444208" y="40770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7380312" y="40770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皮肤名称</a:t>
            </a:r>
            <a:endParaRPr lang="zh-CN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0" y="29249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508104" y="29249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天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395536" y="1484784"/>
            <a:ext cx="381642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115616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卸下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1700808"/>
            <a:ext cx="1944216" cy="292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2699792" y="1700808"/>
            <a:ext cx="136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饰品名称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属性描述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 smtClean="0"/>
              <a:t>XXXXXXXXXXXXXXXXXX</a:t>
            </a:r>
          </a:p>
          <a:p>
            <a:endParaRPr lang="en-US" altLang="zh-CN" dirty="0" smtClean="0"/>
          </a:p>
        </p:txBody>
      </p:sp>
      <p:cxnSp>
        <p:nvCxnSpPr>
          <p:cNvPr id="52" name="直接连接符 51"/>
          <p:cNvCxnSpPr/>
          <p:nvPr/>
        </p:nvCxnSpPr>
        <p:spPr>
          <a:xfrm>
            <a:off x="395536" y="4869160"/>
            <a:ext cx="381642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736" y="458112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倒计时：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天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小时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分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秒</a:t>
            </a:r>
            <a:endParaRPr lang="zh-CN" altLang="en-US" sz="1100" dirty="0"/>
          </a:p>
        </p:txBody>
      </p:sp>
      <p:sp>
        <p:nvSpPr>
          <p:cNvPr id="35" name="圆角矩形 34"/>
          <p:cNvSpPr/>
          <p:nvPr/>
        </p:nvSpPr>
        <p:spPr>
          <a:xfrm>
            <a:off x="2699792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412776"/>
            <a:ext cx="3794001" cy="41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宠物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8424" y="3645024"/>
            <a:ext cx="504056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2339752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宠物界面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8423" y="1772816"/>
            <a:ext cx="75557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572000" y="1484784"/>
            <a:ext cx="37444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宠物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0" y="1772816"/>
            <a:ext cx="367240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72816"/>
            <a:ext cx="536249" cy="9698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图鉴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4400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宠物</a:t>
            </a:r>
            <a:r>
              <a:rPr lang="en-US" altLang="zh-CN" sz="1400" dirty="0" smtClean="0"/>
              <a:t>ICON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36408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4400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宠物名称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宠物名称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4008" y="350100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宠物名称</a:t>
            </a:r>
            <a:endParaRPr lang="zh-CN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天</a:t>
            </a:r>
            <a:endParaRPr lang="zh-CN" altLang="en-US" sz="1100" dirty="0"/>
          </a:p>
        </p:txBody>
      </p:sp>
      <p:sp>
        <p:nvSpPr>
          <p:cNvPr id="38" name="圆角矩形 37"/>
          <p:cNvSpPr/>
          <p:nvPr/>
        </p:nvSpPr>
        <p:spPr>
          <a:xfrm>
            <a:off x="536408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08416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400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52432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80424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08416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64400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44008" y="364502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464400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80424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52432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36408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08416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80424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524328" y="38610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宠物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8424" y="3645024"/>
            <a:ext cx="504056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2339752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宠物界面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8423" y="1772816"/>
            <a:ext cx="75557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572000" y="1484784"/>
            <a:ext cx="37444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宠物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0" y="1772816"/>
            <a:ext cx="367240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72816"/>
            <a:ext cx="536249" cy="9698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图鉴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64088" y="1844824"/>
            <a:ext cx="648072" cy="648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宠物</a:t>
            </a:r>
            <a:r>
              <a:rPr lang="en-US" altLang="zh-CN" sz="1400" dirty="0" smtClean="0"/>
              <a:t>ICON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64400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52432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4400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宠物名称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永久</a:t>
            </a:r>
            <a:endParaRPr lang="zh-CN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249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宠物名称</a:t>
            </a:r>
            <a:endParaRPr lang="zh-CN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263691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天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95536" y="1484784"/>
            <a:ext cx="381642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95536" y="4869160"/>
            <a:ext cx="381642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1700808"/>
            <a:ext cx="136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属性描述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 smtClean="0"/>
              <a:t>XXXXXXXXXXXXXXXXXX</a:t>
            </a:r>
          </a:p>
          <a:p>
            <a:endParaRPr lang="en-US" altLang="zh-CN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2699792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9552" y="1772816"/>
            <a:ext cx="1819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圆角矩形 43"/>
          <p:cNvSpPr/>
          <p:nvPr/>
        </p:nvSpPr>
        <p:spPr>
          <a:xfrm>
            <a:off x="680424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084168" y="184482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644008" y="285293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95736" y="458112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倒计时：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天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小时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分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秒</a:t>
            </a:r>
            <a:endParaRPr lang="zh-CN" altLang="en-US" sz="1100" dirty="0"/>
          </a:p>
        </p:txBody>
      </p:sp>
      <p:sp>
        <p:nvSpPr>
          <p:cNvPr id="34" name="圆角矩形 33"/>
          <p:cNvSpPr/>
          <p:nvPr/>
        </p:nvSpPr>
        <p:spPr>
          <a:xfrm>
            <a:off x="1115616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宠物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8424" y="3645024"/>
            <a:ext cx="504056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2339752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宠物界面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8423" y="1772816"/>
            <a:ext cx="75557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72816"/>
            <a:ext cx="536249" cy="9698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图鉴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1484784"/>
            <a:ext cx="381642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95536" y="4869160"/>
            <a:ext cx="3816424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1700808"/>
            <a:ext cx="1368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属性描述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说明：</a:t>
            </a:r>
            <a:r>
              <a:rPr lang="en-US" altLang="zh-CN" dirty="0" smtClean="0"/>
              <a:t>XXXXXXXXXXXXXXXXXX</a:t>
            </a:r>
          </a:p>
          <a:p>
            <a:endParaRPr lang="en-US" altLang="zh-CN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2771800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9552" y="1772816"/>
            <a:ext cx="1819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195736" y="458112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倒计时：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天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小时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分</a:t>
            </a:r>
            <a:r>
              <a:rPr lang="en-US" altLang="zh-CN" sz="1100" dirty="0" smtClean="0"/>
              <a:t>XX</a:t>
            </a:r>
            <a:r>
              <a:rPr lang="zh-CN" altLang="en-US" sz="1100" dirty="0" smtClean="0"/>
              <a:t>秒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1115616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休息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27984" y="1484784"/>
            <a:ext cx="3816424" cy="422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63863" cy="514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线形标注 1(无边框) 2"/>
          <p:cNvSpPr/>
          <p:nvPr/>
        </p:nvSpPr>
        <p:spPr>
          <a:xfrm>
            <a:off x="0" y="548680"/>
            <a:ext cx="1403648" cy="360040"/>
          </a:xfrm>
          <a:prstGeom prst="callout1">
            <a:avLst>
              <a:gd name="adj1" fmla="val 72476"/>
              <a:gd name="adj2" fmla="val 26157"/>
              <a:gd name="adj3" fmla="val 259022"/>
              <a:gd name="adj4" fmla="val 294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系统入口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线形标注 1(无边框) 3"/>
          <p:cNvSpPr/>
          <p:nvPr/>
        </p:nvSpPr>
        <p:spPr>
          <a:xfrm>
            <a:off x="1403648" y="548680"/>
            <a:ext cx="1656184" cy="360040"/>
          </a:xfrm>
          <a:prstGeom prst="callout1">
            <a:avLst>
              <a:gd name="adj1" fmla="val 72475"/>
              <a:gd name="adj2" fmla="val 51807"/>
              <a:gd name="adj3" fmla="val 237044"/>
              <a:gd name="adj4" fmla="val 640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角色、宠物模型区域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线形标注 1(无边框) 4"/>
          <p:cNvSpPr/>
          <p:nvPr/>
        </p:nvSpPr>
        <p:spPr>
          <a:xfrm>
            <a:off x="0" y="6237312"/>
            <a:ext cx="2267744" cy="360040"/>
          </a:xfrm>
          <a:prstGeom prst="callout1">
            <a:avLst>
              <a:gd name="adj1" fmla="val 4098"/>
              <a:gd name="adj2" fmla="val 42251"/>
              <a:gd name="adj3" fmla="val -173218"/>
              <a:gd name="adj4" fmla="val 66440"/>
            </a:avLst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聊天窗，频道分为综合、私聊、战队、世界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84784"/>
            <a:ext cx="683568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1412776"/>
            <a:ext cx="4608512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5229200"/>
            <a:ext cx="26277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(无边框) 10"/>
          <p:cNvSpPr/>
          <p:nvPr/>
        </p:nvSpPr>
        <p:spPr>
          <a:xfrm>
            <a:off x="2915816" y="6093296"/>
            <a:ext cx="3528392" cy="360040"/>
          </a:xfrm>
          <a:prstGeom prst="callout1">
            <a:avLst>
              <a:gd name="adj1" fmla="val -5670"/>
              <a:gd name="adj2" fmla="val 33779"/>
              <a:gd name="adj3" fmla="val -134146"/>
              <a:gd name="adj4" fmla="val 180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首胜倒计时，首胜可用时，数字</a:t>
            </a:r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</a:rPr>
              <a:t>的图标金色，首胜冷却期间，图标如图显示灰色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2699792" y="5229200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861048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0" y="0"/>
            <a:ext cx="190770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1412776"/>
            <a:ext cx="3312368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90872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1(无边框) 5"/>
          <p:cNvSpPr/>
          <p:nvPr/>
        </p:nvSpPr>
        <p:spPr>
          <a:xfrm>
            <a:off x="4644008" y="548680"/>
            <a:ext cx="4176464" cy="360040"/>
          </a:xfrm>
          <a:prstGeom prst="callout1">
            <a:avLst>
              <a:gd name="adj1" fmla="val 70033"/>
              <a:gd name="adj2" fmla="val 10462"/>
              <a:gd name="adj3" fmla="val 239486"/>
              <a:gd name="adj4" fmla="val -33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游戏模式选择区域，标题分为个人竞技、团队竞技、敬请期待。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手指在此区域上下滑动，模式窗口随之滚动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589240"/>
            <a:ext cx="1080120" cy="44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63863" cy="514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1484784"/>
            <a:ext cx="683568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1187624" y="5589240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861048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0" y="0"/>
            <a:ext cx="190770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主界面</a:t>
            </a:r>
            <a:endParaRPr lang="zh-CN" altLang="en-US" dirty="0"/>
          </a:p>
        </p:txBody>
      </p: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90872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6488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参考按钮格式：</a:t>
            </a:r>
            <a:endParaRPr lang="zh-CN" altLang="en-US" dirty="0"/>
          </a:p>
        </p:txBody>
      </p:sp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6447797"/>
            <a:ext cx="2808312" cy="41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539552" y="4581128"/>
            <a:ext cx="0" cy="19442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39552" y="6021288"/>
            <a:ext cx="855712" cy="5124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flipV="1">
            <a:off x="4788024" y="5517232"/>
            <a:ext cx="36724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532440" y="5373216"/>
            <a:ext cx="611560" cy="656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线形标注 1(无边框) 30"/>
          <p:cNvSpPr/>
          <p:nvPr/>
        </p:nvSpPr>
        <p:spPr>
          <a:xfrm>
            <a:off x="7668344" y="6237312"/>
            <a:ext cx="1296144" cy="360040"/>
          </a:xfrm>
          <a:prstGeom prst="callout1">
            <a:avLst>
              <a:gd name="adj1" fmla="val -8112"/>
              <a:gd name="adj2" fmla="val 65857"/>
              <a:gd name="adj3" fmla="val -51116"/>
              <a:gd name="adj4" fmla="val 84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分享按钮区大于其他按钮，圆形，使用动态头像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2" name="线形标注 1(无边框) 31"/>
          <p:cNvSpPr/>
          <p:nvPr/>
        </p:nvSpPr>
        <p:spPr>
          <a:xfrm>
            <a:off x="5148064" y="6309320"/>
            <a:ext cx="1512168" cy="360040"/>
          </a:xfrm>
          <a:prstGeom prst="callout1">
            <a:avLst>
              <a:gd name="adj1" fmla="val -27649"/>
              <a:gd name="adj2" fmla="val 69113"/>
              <a:gd name="adj3" fmla="val -70653"/>
              <a:gd name="adj4" fmla="val 89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任务和活动按钮使用蓝色，商城使用金色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589240"/>
            <a:ext cx="1080120" cy="44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704"/>
            <a:ext cx="9144000" cy="5143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244408" y="1844824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3" name="Picture 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角色界面</a:t>
            </a:r>
            <a:endParaRPr lang="zh-CN" altLang="en-US" dirty="0"/>
          </a:p>
        </p:txBody>
      </p:sp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764704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03648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角色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6296" y="764704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268760"/>
            <a:ext cx="4572000" cy="461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/>
          <p:cNvSpPr/>
          <p:nvPr/>
        </p:nvSpPr>
        <p:spPr>
          <a:xfrm>
            <a:off x="323528" y="1340768"/>
            <a:ext cx="4392488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线形标注 1(无边框) 50"/>
          <p:cNvSpPr/>
          <p:nvPr/>
        </p:nvSpPr>
        <p:spPr>
          <a:xfrm>
            <a:off x="395536" y="6093296"/>
            <a:ext cx="1512168" cy="360040"/>
          </a:xfrm>
          <a:prstGeom prst="callout1">
            <a:avLst>
              <a:gd name="adj1" fmla="val -27649"/>
              <a:gd name="adj2" fmla="val 69113"/>
              <a:gd name="adj3" fmla="val -141472"/>
              <a:gd name="adj4" fmla="val 1052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角色列表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532440" y="1340768"/>
            <a:ext cx="4320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刘备</a:t>
            </a:r>
            <a:endParaRPr lang="zh-CN" altLang="en-US" dirty="0"/>
          </a:p>
        </p:txBody>
      </p:sp>
      <p:sp>
        <p:nvSpPr>
          <p:cNvPr id="56" name="等腰三角形 55"/>
          <p:cNvSpPr/>
          <p:nvPr/>
        </p:nvSpPr>
        <p:spPr>
          <a:xfrm rot="16200000">
            <a:off x="8568444" y="3753036"/>
            <a:ext cx="648072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8892480" y="3789041"/>
            <a:ext cx="360040" cy="7200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7544" y="1412776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角色表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67544" y="1700808"/>
            <a:ext cx="410445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539552" y="177281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331640" y="177281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123728" y="177281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2915816" y="177281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3707904" y="177281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388424" y="37170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详细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11560" y="249289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角色名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403648" y="249289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角色名</a:t>
            </a:r>
            <a:endParaRPr lang="zh-CN" altLang="en-US" sz="1200" dirty="0"/>
          </a:p>
        </p:txBody>
      </p:sp>
      <p:sp>
        <p:nvSpPr>
          <p:cNvPr id="75" name="圆角矩形 74"/>
          <p:cNvSpPr/>
          <p:nvPr/>
        </p:nvSpPr>
        <p:spPr>
          <a:xfrm>
            <a:off x="539552" y="278092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1331640" y="278092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2123728" y="278092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2915816" y="278092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707904" y="278092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539552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11560" y="350100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角色名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11560" y="45091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角色名</a:t>
            </a:r>
            <a:endParaRPr lang="zh-CN" altLang="en-US" sz="1200" dirty="0"/>
          </a:p>
        </p:txBody>
      </p:sp>
      <p:sp>
        <p:nvSpPr>
          <p:cNvPr id="83" name="圆角矩形 82"/>
          <p:cNvSpPr/>
          <p:nvPr/>
        </p:nvSpPr>
        <p:spPr>
          <a:xfrm>
            <a:off x="539552" y="479715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1331640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915816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123728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3707904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516216" y="54452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704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1259632" y="83671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(无边框) 9"/>
          <p:cNvSpPr/>
          <p:nvPr/>
        </p:nvSpPr>
        <p:spPr>
          <a:xfrm>
            <a:off x="1259632" y="476672"/>
            <a:ext cx="1152128" cy="360040"/>
          </a:xfrm>
          <a:prstGeom prst="callout1">
            <a:avLst>
              <a:gd name="adj1" fmla="val 67331"/>
              <a:gd name="adj2" fmla="val 48054"/>
              <a:gd name="adj3" fmla="val 98836"/>
              <a:gd name="adj4" fmla="val 27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界面标题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4572000" y="0"/>
            <a:ext cx="2952328" cy="360040"/>
          </a:xfrm>
          <a:prstGeom prst="callout1">
            <a:avLst>
              <a:gd name="adj1" fmla="val 82243"/>
              <a:gd name="adj2" fmla="val 38944"/>
              <a:gd name="adj3" fmla="val 298095"/>
              <a:gd name="adj4" fmla="val 162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角色列表，上下滑动翻页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4408" y="1844824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3573016"/>
            <a:ext cx="576064" cy="9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角色界面</a:t>
            </a:r>
            <a:endParaRPr lang="zh-CN" altLang="en-US" dirty="0"/>
          </a:p>
        </p:txBody>
      </p:sp>
      <p:sp>
        <p:nvSpPr>
          <p:cNvPr id="9" name="线形标注 1(无边框) 8"/>
          <p:cNvSpPr/>
          <p:nvPr/>
        </p:nvSpPr>
        <p:spPr>
          <a:xfrm>
            <a:off x="0" y="476672"/>
            <a:ext cx="1152128" cy="360040"/>
          </a:xfrm>
          <a:prstGeom prst="callout1">
            <a:avLst>
              <a:gd name="adj1" fmla="val 74917"/>
              <a:gd name="adj2" fmla="val 42760"/>
              <a:gd name="adj3" fmla="val 127153"/>
              <a:gd name="adj4" fmla="val 383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返回主界面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764704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59028" y="1772816"/>
            <a:ext cx="78497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角色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37" name="图片 36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00808"/>
            <a:ext cx="576063" cy="91162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244408" y="1700808"/>
            <a:ext cx="504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764704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4283968" y="1628800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79512" y="1412776"/>
            <a:ext cx="4320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刘备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1700808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1772816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直接连接符 57"/>
          <p:cNvCxnSpPr/>
          <p:nvPr/>
        </p:nvCxnSpPr>
        <p:spPr>
          <a:xfrm>
            <a:off x="4283968" y="3356992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44008" y="3429000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60"/>
          <p:cNvCxnSpPr/>
          <p:nvPr/>
        </p:nvCxnSpPr>
        <p:spPr>
          <a:xfrm>
            <a:off x="4283968" y="4365104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7984" y="45091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283968" y="1340768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27984" y="2276872"/>
            <a:ext cx="3744416" cy="97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704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1259632" y="83671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(无边框) 9"/>
          <p:cNvSpPr/>
          <p:nvPr/>
        </p:nvSpPr>
        <p:spPr>
          <a:xfrm>
            <a:off x="1259632" y="476672"/>
            <a:ext cx="1152128" cy="360040"/>
          </a:xfrm>
          <a:prstGeom prst="callout1">
            <a:avLst>
              <a:gd name="adj1" fmla="val 67331"/>
              <a:gd name="adj2" fmla="val 48054"/>
              <a:gd name="adj3" fmla="val 98836"/>
              <a:gd name="adj4" fmla="val 27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界面标题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4572000" y="0"/>
            <a:ext cx="2952328" cy="360040"/>
          </a:xfrm>
          <a:prstGeom prst="callout1">
            <a:avLst>
              <a:gd name="adj1" fmla="val 82243"/>
              <a:gd name="adj2" fmla="val 38944"/>
              <a:gd name="adj3" fmla="val 298095"/>
              <a:gd name="adj4" fmla="val 162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角色列表，上下滑动翻页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4408" y="1844824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3573016"/>
            <a:ext cx="576064" cy="9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角色界面</a:t>
            </a:r>
            <a:endParaRPr lang="zh-CN" altLang="en-US" dirty="0"/>
          </a:p>
        </p:txBody>
      </p:sp>
      <p:sp>
        <p:nvSpPr>
          <p:cNvPr id="9" name="线形标注 1(无边框) 8"/>
          <p:cNvSpPr/>
          <p:nvPr/>
        </p:nvSpPr>
        <p:spPr>
          <a:xfrm>
            <a:off x="0" y="476672"/>
            <a:ext cx="1152128" cy="360040"/>
          </a:xfrm>
          <a:prstGeom prst="callout1">
            <a:avLst>
              <a:gd name="adj1" fmla="val 74917"/>
              <a:gd name="adj2" fmla="val 42760"/>
              <a:gd name="adj3" fmla="val 127153"/>
              <a:gd name="adj4" fmla="val 383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返回主界面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764704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59028" y="1772816"/>
            <a:ext cx="78497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角色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37" name="图片 36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00808"/>
            <a:ext cx="576063" cy="91162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244408" y="1700808"/>
            <a:ext cx="504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764704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4283968" y="1628800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79512" y="1412776"/>
            <a:ext cx="4320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刘备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1700808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1772816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直接连接符 57"/>
          <p:cNvCxnSpPr/>
          <p:nvPr/>
        </p:nvCxnSpPr>
        <p:spPr>
          <a:xfrm>
            <a:off x="4283968" y="3356992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44008" y="3429000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60"/>
          <p:cNvCxnSpPr/>
          <p:nvPr/>
        </p:nvCxnSpPr>
        <p:spPr>
          <a:xfrm>
            <a:off x="4283968" y="4365104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7984" y="45091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8286" y="1484784"/>
            <a:ext cx="340672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5576" y="1628800"/>
            <a:ext cx="1000285" cy="90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907704" y="1628800"/>
            <a:ext cx="2016224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皇室血统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冷却时间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3968" y="1340768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07704" y="5229200"/>
            <a:ext cx="3600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907704" y="4941168"/>
            <a:ext cx="360040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线形标注 1(无边框) 40"/>
          <p:cNvSpPr/>
          <p:nvPr/>
        </p:nvSpPr>
        <p:spPr>
          <a:xfrm>
            <a:off x="683568" y="6021288"/>
            <a:ext cx="1152128" cy="360040"/>
          </a:xfrm>
          <a:prstGeom prst="callout1">
            <a:avLst>
              <a:gd name="adj1" fmla="val -12996"/>
              <a:gd name="adj2" fmla="val 51918"/>
              <a:gd name="adj3" fmla="val -236710"/>
              <a:gd name="adj4" fmla="val 978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角色头像图标和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金币图标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55576" y="2636912"/>
            <a:ext cx="33147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/>
          <p:cNvSpPr/>
          <p:nvPr/>
        </p:nvSpPr>
        <p:spPr>
          <a:xfrm>
            <a:off x="899592" y="2708920"/>
            <a:ext cx="29523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7584" y="270892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Lv.1    </a:t>
            </a:r>
            <a:r>
              <a:rPr lang="zh-CN" altLang="en-US" dirty="0" smtClean="0">
                <a:solidFill>
                  <a:srgbClr val="FFFF00"/>
                </a:solidFill>
              </a:rPr>
              <a:t>加速</a:t>
            </a:r>
            <a:r>
              <a:rPr lang="en-US" altLang="zh-CN" dirty="0" smtClean="0">
                <a:solidFill>
                  <a:srgbClr val="FFFF00"/>
                </a:solidFill>
              </a:rPr>
              <a:t>10%</a:t>
            </a:r>
            <a:r>
              <a:rPr lang="zh-CN" altLang="en-US" dirty="0" smtClean="0">
                <a:solidFill>
                  <a:srgbClr val="FFFF00"/>
                </a:solidFill>
              </a:rPr>
              <a:t>，持续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秒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Lv.2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Lv.3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Lv.4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Lv.5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88024" y="22768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攻击                                              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27809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                                        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427984" y="2276872"/>
            <a:ext cx="404456" cy="38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427984" y="2780928"/>
            <a:ext cx="391666" cy="39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4704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1259632" y="83671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(无边框) 9"/>
          <p:cNvSpPr/>
          <p:nvPr/>
        </p:nvSpPr>
        <p:spPr>
          <a:xfrm>
            <a:off x="1259632" y="476672"/>
            <a:ext cx="1152128" cy="360040"/>
          </a:xfrm>
          <a:prstGeom prst="callout1">
            <a:avLst>
              <a:gd name="adj1" fmla="val 67331"/>
              <a:gd name="adj2" fmla="val 48054"/>
              <a:gd name="adj3" fmla="val 98836"/>
              <a:gd name="adj4" fmla="val 27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界面标题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4572000" y="0"/>
            <a:ext cx="2952328" cy="360040"/>
          </a:xfrm>
          <a:prstGeom prst="callout1">
            <a:avLst>
              <a:gd name="adj1" fmla="val 82243"/>
              <a:gd name="adj2" fmla="val 38944"/>
              <a:gd name="adj3" fmla="val 298095"/>
              <a:gd name="adj4" fmla="val 162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角色列表，上下滑动翻页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44408" y="1844824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3573016"/>
            <a:ext cx="576064" cy="9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4077072"/>
            <a:ext cx="792088" cy="128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4766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角色界面</a:t>
            </a:r>
            <a:endParaRPr lang="zh-CN" altLang="en-US" dirty="0"/>
          </a:p>
        </p:txBody>
      </p:sp>
      <p:sp>
        <p:nvSpPr>
          <p:cNvPr id="9" name="线形标注 1(无边框) 8"/>
          <p:cNvSpPr/>
          <p:nvPr/>
        </p:nvSpPr>
        <p:spPr>
          <a:xfrm>
            <a:off x="0" y="476672"/>
            <a:ext cx="1152128" cy="360040"/>
          </a:xfrm>
          <a:prstGeom prst="callout1">
            <a:avLst>
              <a:gd name="adj1" fmla="val 74917"/>
              <a:gd name="adj2" fmla="val 42760"/>
              <a:gd name="adj3" fmla="val 127153"/>
              <a:gd name="adj4" fmla="val 383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返回主界面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764704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59028" y="1772816"/>
            <a:ext cx="78497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角色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37" name="图片 36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44408" y="1700808"/>
            <a:ext cx="576063" cy="91162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244408" y="1700808"/>
            <a:ext cx="5040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764704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4283968" y="1628800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79512" y="1412776"/>
            <a:ext cx="4320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刘备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55976" y="1700808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1772816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直接连接符 57"/>
          <p:cNvCxnSpPr/>
          <p:nvPr/>
        </p:nvCxnSpPr>
        <p:spPr>
          <a:xfrm>
            <a:off x="4283968" y="3356992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44008" y="3429000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60"/>
          <p:cNvCxnSpPr/>
          <p:nvPr/>
        </p:nvCxnSpPr>
        <p:spPr>
          <a:xfrm>
            <a:off x="4283968" y="4365104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7984" y="45091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78286" y="1484784"/>
            <a:ext cx="340672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5576" y="1628800"/>
            <a:ext cx="1000285" cy="90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907704" y="1628800"/>
            <a:ext cx="2016224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皇室血统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冷却时间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3968" y="1340768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07704" y="5229200"/>
            <a:ext cx="3600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907704" y="4941168"/>
            <a:ext cx="360040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55576" y="2636912"/>
            <a:ext cx="33147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直接连接符 42"/>
          <p:cNvCxnSpPr/>
          <p:nvPr/>
        </p:nvCxnSpPr>
        <p:spPr>
          <a:xfrm>
            <a:off x="755576" y="5013176"/>
            <a:ext cx="331236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7584" y="270892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Lv.1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Lv.2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Lv.3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/>
              <a:t>Lv.4    </a:t>
            </a:r>
            <a:r>
              <a:rPr lang="zh-CN" altLang="en-US" dirty="0" smtClean="0"/>
              <a:t>加速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，持续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Lv.5    </a:t>
            </a:r>
            <a:r>
              <a:rPr lang="zh-CN" altLang="en-US" dirty="0" smtClean="0">
                <a:solidFill>
                  <a:srgbClr val="FFFF00"/>
                </a:solidFill>
              </a:rPr>
              <a:t>加速</a:t>
            </a:r>
            <a:r>
              <a:rPr lang="en-US" altLang="zh-CN" dirty="0" smtClean="0">
                <a:solidFill>
                  <a:srgbClr val="FFFF00"/>
                </a:solidFill>
              </a:rPr>
              <a:t>30%</a:t>
            </a:r>
            <a:r>
              <a:rPr lang="zh-CN" altLang="en-US" dirty="0" smtClean="0">
                <a:solidFill>
                  <a:srgbClr val="FFFF00"/>
                </a:solidFill>
              </a:rPr>
              <a:t>，持续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秒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568" y="501317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此技能已经满级了。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427984" y="2276872"/>
            <a:ext cx="3744416" cy="97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2339752" cy="4766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道具界面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484784"/>
            <a:ext cx="4103101" cy="40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504056" cy="4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7704" y="5229200"/>
            <a:ext cx="504056" cy="4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800" y="5229200"/>
            <a:ext cx="504056" cy="49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699792" y="5373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未装备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899592" y="5157192"/>
            <a:ext cx="2376264" cy="584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(无边框) 23"/>
          <p:cNvSpPr/>
          <p:nvPr/>
        </p:nvSpPr>
        <p:spPr>
          <a:xfrm>
            <a:off x="179512" y="6021288"/>
            <a:ext cx="2051720" cy="360040"/>
          </a:xfrm>
          <a:prstGeom prst="callout1">
            <a:avLst>
              <a:gd name="adj1" fmla="val 8982"/>
              <a:gd name="adj2" fmla="val 65392"/>
              <a:gd name="adj3" fmla="val -73096"/>
              <a:gd name="adj4" fmla="val 824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装备消耗品区域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线形标注 1(无边框) 24"/>
          <p:cNvSpPr/>
          <p:nvPr/>
        </p:nvSpPr>
        <p:spPr>
          <a:xfrm>
            <a:off x="3995936" y="5949280"/>
            <a:ext cx="1512168" cy="360040"/>
          </a:xfrm>
          <a:prstGeom prst="callout1">
            <a:avLst>
              <a:gd name="adj1" fmla="val 13866"/>
              <a:gd name="adj2" fmla="val 46427"/>
              <a:gd name="adj3" fmla="val -97516"/>
              <a:gd name="adj4" fmla="val 658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道具列表区域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线形标注 1(无边框) 26"/>
          <p:cNvSpPr/>
          <p:nvPr/>
        </p:nvSpPr>
        <p:spPr>
          <a:xfrm>
            <a:off x="7631832" y="5949280"/>
            <a:ext cx="1512168" cy="360040"/>
          </a:xfrm>
          <a:prstGeom prst="callout1">
            <a:avLst>
              <a:gd name="adj1" fmla="val 6540"/>
              <a:gd name="adj2" fmla="val 68522"/>
              <a:gd name="adj3" fmla="val -383234"/>
              <a:gd name="adj4" fmla="val 652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道具列表筛选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Picture 5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4149080"/>
            <a:ext cx="720080" cy="117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4211960" y="1484784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16416" y="1844824"/>
            <a:ext cx="648072" cy="270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2339752" cy="4766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道具界面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772816"/>
            <a:ext cx="4103101" cy="40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4408" y="2708920"/>
            <a:ext cx="656291" cy="936104"/>
          </a:xfrm>
          <a:prstGeom prst="rect">
            <a:avLst/>
          </a:prstGeom>
        </p:spPr>
      </p:pic>
      <p:pic>
        <p:nvPicPr>
          <p:cNvPr id="11" name="图片 10" descr="tab_butt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6416" y="1844824"/>
            <a:ext cx="504055" cy="839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16416" y="191683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战斗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8424" y="285293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加成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9" name="Picture 5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836712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4211960" y="1484784"/>
            <a:ext cx="41044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80112" y="836712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836712"/>
            <a:ext cx="3810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7439" y="1484784"/>
            <a:ext cx="367050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线形标注 1(无边框) 31"/>
          <p:cNvSpPr/>
          <p:nvPr/>
        </p:nvSpPr>
        <p:spPr>
          <a:xfrm>
            <a:off x="611560" y="6093296"/>
            <a:ext cx="1512168" cy="360040"/>
          </a:xfrm>
          <a:prstGeom prst="callout1">
            <a:avLst>
              <a:gd name="adj1" fmla="val 13866"/>
              <a:gd name="adj2" fmla="val 46427"/>
              <a:gd name="adj3" fmla="val -143915"/>
              <a:gd name="adj4" fmla="val 908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道具说明窗口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552" y="4581128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售价：      </a:t>
            </a:r>
            <a:r>
              <a:rPr lang="en-US" altLang="zh-CN" dirty="0" smtClean="0"/>
              <a:t>x 999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458112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552" y="4941168"/>
            <a:ext cx="34563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67744" y="4221088"/>
            <a:ext cx="1512168" cy="2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 18"/>
          <p:cNvSpPr/>
          <p:nvPr/>
        </p:nvSpPr>
        <p:spPr>
          <a:xfrm>
            <a:off x="2555776" y="6237312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411760" y="501317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出售</a:t>
            </a:r>
            <a:endParaRPr lang="zh-CN" altLang="en-US" dirty="0"/>
          </a:p>
        </p:txBody>
      </p:sp>
      <p:pic>
        <p:nvPicPr>
          <p:cNvPr id="25" name="图片 24" descr="tab_button1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4408" y="3645024"/>
            <a:ext cx="656291" cy="9361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8424" y="378904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材料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499992" y="2132856"/>
            <a:ext cx="648072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632</Words>
  <Application>Microsoft Office PowerPoint</Application>
  <PresentationFormat>全屏显示(4:3)</PresentationFormat>
  <Paragraphs>264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主界面</vt:lpstr>
      <vt:lpstr>主界面</vt:lpstr>
      <vt:lpstr>主界面</vt:lpstr>
      <vt:lpstr>角色界面</vt:lpstr>
      <vt:lpstr>角色界面</vt:lpstr>
      <vt:lpstr>角色界面</vt:lpstr>
      <vt:lpstr>角色界面</vt:lpstr>
      <vt:lpstr>道具界面</vt:lpstr>
      <vt:lpstr>道具界面</vt:lpstr>
      <vt:lpstr>道具界面</vt:lpstr>
      <vt:lpstr>道具界面</vt:lpstr>
      <vt:lpstr>道具界面</vt:lpstr>
      <vt:lpstr>时装界面</vt:lpstr>
      <vt:lpstr>时装界面</vt:lpstr>
      <vt:lpstr>时装界面</vt:lpstr>
      <vt:lpstr>宠物界面</vt:lpstr>
      <vt:lpstr>宠物界面</vt:lpstr>
      <vt:lpstr>宠物界面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328</cp:revision>
  <dcterms:created xsi:type="dcterms:W3CDTF">2016-11-22T11:06:24Z</dcterms:created>
  <dcterms:modified xsi:type="dcterms:W3CDTF">2016-12-21T14:25:31Z</dcterms:modified>
</cp:coreProperties>
</file>