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9" r:id="rId4"/>
    <p:sldId id="316" r:id="rId5"/>
    <p:sldId id="278" r:id="rId6"/>
    <p:sldId id="280" r:id="rId7"/>
    <p:sldId id="269" r:id="rId8"/>
    <p:sldId id="270" r:id="rId9"/>
    <p:sldId id="321" r:id="rId10"/>
    <p:sldId id="267" r:id="rId11"/>
    <p:sldId id="311" r:id="rId12"/>
    <p:sldId id="309" r:id="rId13"/>
    <p:sldId id="307" r:id="rId14"/>
    <p:sldId id="312" r:id="rId15"/>
    <p:sldId id="320" r:id="rId16"/>
    <p:sldId id="288" r:id="rId17"/>
    <p:sldId id="322" r:id="rId18"/>
    <p:sldId id="318" r:id="rId19"/>
    <p:sldId id="319" r:id="rId20"/>
    <p:sldId id="31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A44DA-4ECD-4DFE-BBCE-DE3AC664BB6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AFAED-DAF3-4A0A-A173-1F8E90D0E4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主界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096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20272" y="5805264"/>
            <a:ext cx="122413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20272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商城入口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836712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每天刷新出售的天书，或使用元宝立即刷新天书页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836712"/>
            <a:ext cx="914400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图片 113" descr="top_butt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8645971" y="3398515"/>
            <a:ext cx="514350" cy="2667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8532440" y="3102059"/>
            <a:ext cx="28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极品预览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0" y="1916832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0" y="2420888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0" y="3429000"/>
            <a:ext cx="719064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0" y="2924944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3933056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 cstate="print">
            <a:lum contrast="-79000"/>
          </a:blip>
          <a:srcRect/>
          <a:stretch>
            <a:fillRect/>
          </a:stretch>
        </p:blipFill>
        <p:spPr bwMode="auto">
          <a:xfrm rot="5400000">
            <a:off x="2051720" y="1052736"/>
            <a:ext cx="50405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" name="流程图: 联系 210"/>
          <p:cNvSpPr/>
          <p:nvPr/>
        </p:nvSpPr>
        <p:spPr>
          <a:xfrm>
            <a:off x="2627784" y="1556792"/>
            <a:ext cx="864096" cy="864096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2" name="流程图: 联系 211"/>
          <p:cNvSpPr/>
          <p:nvPr/>
        </p:nvSpPr>
        <p:spPr>
          <a:xfrm>
            <a:off x="4139952" y="980728"/>
            <a:ext cx="864096" cy="864096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3" name="流程图: 联系 212"/>
          <p:cNvSpPr/>
          <p:nvPr/>
        </p:nvSpPr>
        <p:spPr>
          <a:xfrm>
            <a:off x="5652120" y="1628800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4" name="流程图: 联系 213"/>
          <p:cNvSpPr/>
          <p:nvPr/>
        </p:nvSpPr>
        <p:spPr>
          <a:xfrm>
            <a:off x="6228184" y="3140968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5" name="流程图: 联系 214"/>
          <p:cNvSpPr/>
          <p:nvPr/>
        </p:nvSpPr>
        <p:spPr>
          <a:xfrm>
            <a:off x="2051720" y="3140968"/>
            <a:ext cx="864096" cy="864096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6" name="流程图: 联系 215"/>
          <p:cNvSpPr/>
          <p:nvPr/>
        </p:nvSpPr>
        <p:spPr>
          <a:xfrm>
            <a:off x="2627784" y="4653136"/>
            <a:ext cx="864096" cy="864096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7" name="流程图: 联系 216"/>
          <p:cNvSpPr/>
          <p:nvPr/>
        </p:nvSpPr>
        <p:spPr>
          <a:xfrm>
            <a:off x="4139952" y="5301208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8" name="流程图: 联系 217"/>
          <p:cNvSpPr/>
          <p:nvPr/>
        </p:nvSpPr>
        <p:spPr>
          <a:xfrm>
            <a:off x="5652120" y="4653136"/>
            <a:ext cx="864096" cy="864096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9" name="五角星 218"/>
          <p:cNvSpPr/>
          <p:nvPr/>
        </p:nvSpPr>
        <p:spPr>
          <a:xfrm>
            <a:off x="2915816" y="220486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五角星 219"/>
          <p:cNvSpPr/>
          <p:nvPr/>
        </p:nvSpPr>
        <p:spPr>
          <a:xfrm>
            <a:off x="3059832" y="220486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五角星 220"/>
          <p:cNvSpPr/>
          <p:nvPr/>
        </p:nvSpPr>
        <p:spPr>
          <a:xfrm>
            <a:off x="3203848" y="220486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五角星 221"/>
          <p:cNvSpPr/>
          <p:nvPr/>
        </p:nvSpPr>
        <p:spPr>
          <a:xfrm>
            <a:off x="4427984" y="162880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五角星 222"/>
          <p:cNvSpPr/>
          <p:nvPr/>
        </p:nvSpPr>
        <p:spPr>
          <a:xfrm>
            <a:off x="4572000" y="162880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五角星 223"/>
          <p:cNvSpPr/>
          <p:nvPr/>
        </p:nvSpPr>
        <p:spPr>
          <a:xfrm>
            <a:off x="4716016" y="162880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五角星 224"/>
          <p:cNvSpPr/>
          <p:nvPr/>
        </p:nvSpPr>
        <p:spPr>
          <a:xfrm>
            <a:off x="5940152" y="2276872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五角星 225"/>
          <p:cNvSpPr/>
          <p:nvPr/>
        </p:nvSpPr>
        <p:spPr>
          <a:xfrm>
            <a:off x="6084168" y="2276872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五角星 226"/>
          <p:cNvSpPr/>
          <p:nvPr/>
        </p:nvSpPr>
        <p:spPr>
          <a:xfrm>
            <a:off x="6228184" y="2276872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五角星 227"/>
          <p:cNvSpPr/>
          <p:nvPr/>
        </p:nvSpPr>
        <p:spPr>
          <a:xfrm>
            <a:off x="6516216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五角星 228"/>
          <p:cNvSpPr/>
          <p:nvPr/>
        </p:nvSpPr>
        <p:spPr>
          <a:xfrm>
            <a:off x="6660232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五角星 229"/>
          <p:cNvSpPr/>
          <p:nvPr/>
        </p:nvSpPr>
        <p:spPr>
          <a:xfrm>
            <a:off x="6804248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五角星 230"/>
          <p:cNvSpPr/>
          <p:nvPr/>
        </p:nvSpPr>
        <p:spPr>
          <a:xfrm>
            <a:off x="5940152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五角星 231"/>
          <p:cNvSpPr/>
          <p:nvPr/>
        </p:nvSpPr>
        <p:spPr>
          <a:xfrm>
            <a:off x="6084168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五角星 232"/>
          <p:cNvSpPr/>
          <p:nvPr/>
        </p:nvSpPr>
        <p:spPr>
          <a:xfrm>
            <a:off x="6228184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五角星 233"/>
          <p:cNvSpPr/>
          <p:nvPr/>
        </p:nvSpPr>
        <p:spPr>
          <a:xfrm>
            <a:off x="4427984" y="594928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五角星 234"/>
          <p:cNvSpPr/>
          <p:nvPr/>
        </p:nvSpPr>
        <p:spPr>
          <a:xfrm>
            <a:off x="4572000" y="594928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五角星 235"/>
          <p:cNvSpPr/>
          <p:nvPr/>
        </p:nvSpPr>
        <p:spPr>
          <a:xfrm>
            <a:off x="4716016" y="594928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五角星 236"/>
          <p:cNvSpPr/>
          <p:nvPr/>
        </p:nvSpPr>
        <p:spPr>
          <a:xfrm>
            <a:off x="2915816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五角星 237"/>
          <p:cNvSpPr/>
          <p:nvPr/>
        </p:nvSpPr>
        <p:spPr>
          <a:xfrm>
            <a:off x="3059832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五角星 238"/>
          <p:cNvSpPr/>
          <p:nvPr/>
        </p:nvSpPr>
        <p:spPr>
          <a:xfrm>
            <a:off x="3203848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五角星 239"/>
          <p:cNvSpPr/>
          <p:nvPr/>
        </p:nvSpPr>
        <p:spPr>
          <a:xfrm>
            <a:off x="2339752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五角星 240"/>
          <p:cNvSpPr/>
          <p:nvPr/>
        </p:nvSpPr>
        <p:spPr>
          <a:xfrm>
            <a:off x="2483768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五角星 241"/>
          <p:cNvSpPr/>
          <p:nvPr/>
        </p:nvSpPr>
        <p:spPr>
          <a:xfrm>
            <a:off x="2627784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3635896" y="3069963"/>
            <a:ext cx="201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59:59  </a:t>
            </a:r>
            <a:r>
              <a:rPr lang="zh-CN" altLang="en-US" dirty="0" smtClean="0"/>
              <a:t>后刷新天书</a:t>
            </a:r>
            <a:endParaRPr lang="zh-CN" altLang="en-US" dirty="0"/>
          </a:p>
        </p:txBody>
      </p:sp>
      <p:sp>
        <p:nvSpPr>
          <p:cNvPr id="197" name="圆角矩形 196"/>
          <p:cNvSpPr/>
          <p:nvPr/>
        </p:nvSpPr>
        <p:spPr>
          <a:xfrm>
            <a:off x="4139952" y="3439295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立即刷新</a:t>
            </a:r>
            <a:endParaRPr lang="zh-CN" altLang="en-US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4355976" y="387134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10</a:t>
            </a:r>
            <a:endParaRPr lang="zh-CN" altLang="en-US" dirty="0"/>
          </a:p>
        </p:txBody>
      </p:sp>
      <p:pic>
        <p:nvPicPr>
          <p:cNvPr id="246" name="图片 245" descr="diamond-icon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1960" y="3933056"/>
            <a:ext cx="288032" cy="288032"/>
          </a:xfrm>
          <a:prstGeom prst="rect">
            <a:avLst/>
          </a:prstGeom>
        </p:spPr>
      </p:pic>
      <p:pic>
        <p:nvPicPr>
          <p:cNvPr id="52" name="图片 51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7784" y="2420888"/>
            <a:ext cx="360040" cy="36004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843808" y="24115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4" name="图片 53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9952" y="1782108"/>
            <a:ext cx="360040" cy="36004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355976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6" name="图片 55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2492896"/>
            <a:ext cx="360040" cy="36004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868144" y="24836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8" name="图片 57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0192" y="4005064"/>
            <a:ext cx="360040" cy="36004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516216" y="3995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60" name="图片 59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1720" y="4005064"/>
            <a:ext cx="360040" cy="3600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267744" y="3995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62" name="图片 61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7784" y="5454516"/>
            <a:ext cx="360040" cy="36004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843808" y="544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64" name="图片 63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9952" y="6093296"/>
            <a:ext cx="360040" cy="36004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5597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66" name="图片 65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5454516"/>
            <a:ext cx="360040" cy="36004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868144" y="544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836712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每天刷新出售的天书，或使用元宝立即刷新天书页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836712"/>
            <a:ext cx="914400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图片 113" descr="top_butt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8645971" y="3398515"/>
            <a:ext cx="514350" cy="26670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8532440" y="3102059"/>
            <a:ext cx="28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极品预览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0" y="1916832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0" y="2420888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0" y="3429000"/>
            <a:ext cx="719064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0" y="2924944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3933056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 cstate="print">
            <a:lum contrast="-79000"/>
          </a:blip>
          <a:srcRect/>
          <a:stretch>
            <a:fillRect/>
          </a:stretch>
        </p:blipFill>
        <p:spPr bwMode="auto">
          <a:xfrm rot="5400000">
            <a:off x="2051720" y="1052736"/>
            <a:ext cx="50405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" name="流程图: 联系 210"/>
          <p:cNvSpPr/>
          <p:nvPr/>
        </p:nvSpPr>
        <p:spPr>
          <a:xfrm>
            <a:off x="2627784" y="1556792"/>
            <a:ext cx="864096" cy="864096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售罄</a:t>
            </a:r>
            <a:endParaRPr lang="zh-CN" altLang="en-US" dirty="0"/>
          </a:p>
        </p:txBody>
      </p:sp>
      <p:sp>
        <p:nvSpPr>
          <p:cNvPr id="212" name="流程图: 联系 211"/>
          <p:cNvSpPr/>
          <p:nvPr/>
        </p:nvSpPr>
        <p:spPr>
          <a:xfrm>
            <a:off x="4139952" y="980728"/>
            <a:ext cx="864096" cy="864096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3" name="流程图: 联系 212"/>
          <p:cNvSpPr/>
          <p:nvPr/>
        </p:nvSpPr>
        <p:spPr>
          <a:xfrm>
            <a:off x="5652120" y="1628800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4" name="流程图: 联系 213"/>
          <p:cNvSpPr/>
          <p:nvPr/>
        </p:nvSpPr>
        <p:spPr>
          <a:xfrm>
            <a:off x="6228184" y="3140968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5" name="流程图: 联系 214"/>
          <p:cNvSpPr/>
          <p:nvPr/>
        </p:nvSpPr>
        <p:spPr>
          <a:xfrm>
            <a:off x="2051720" y="3140968"/>
            <a:ext cx="864096" cy="864096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6" name="流程图: 联系 215"/>
          <p:cNvSpPr/>
          <p:nvPr/>
        </p:nvSpPr>
        <p:spPr>
          <a:xfrm>
            <a:off x="2627784" y="4653136"/>
            <a:ext cx="864096" cy="864096"/>
          </a:xfrm>
          <a:prstGeom prst="flowChartConnector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7" name="流程图: 联系 216"/>
          <p:cNvSpPr/>
          <p:nvPr/>
        </p:nvSpPr>
        <p:spPr>
          <a:xfrm>
            <a:off x="4139952" y="5301208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18" name="流程图: 联系 217"/>
          <p:cNvSpPr/>
          <p:nvPr/>
        </p:nvSpPr>
        <p:spPr>
          <a:xfrm>
            <a:off x="5652120" y="4653136"/>
            <a:ext cx="864096" cy="864096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？？</a:t>
            </a:r>
            <a:endParaRPr lang="zh-CN" altLang="en-US" dirty="0"/>
          </a:p>
        </p:txBody>
      </p:sp>
      <p:sp>
        <p:nvSpPr>
          <p:cNvPr id="222" name="五角星 221"/>
          <p:cNvSpPr/>
          <p:nvPr/>
        </p:nvSpPr>
        <p:spPr>
          <a:xfrm>
            <a:off x="4427984" y="162880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五角星 222"/>
          <p:cNvSpPr/>
          <p:nvPr/>
        </p:nvSpPr>
        <p:spPr>
          <a:xfrm>
            <a:off x="4572000" y="162880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五角星 223"/>
          <p:cNvSpPr/>
          <p:nvPr/>
        </p:nvSpPr>
        <p:spPr>
          <a:xfrm>
            <a:off x="4716016" y="162880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五角星 224"/>
          <p:cNvSpPr/>
          <p:nvPr/>
        </p:nvSpPr>
        <p:spPr>
          <a:xfrm>
            <a:off x="5940152" y="2276872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五角星 225"/>
          <p:cNvSpPr/>
          <p:nvPr/>
        </p:nvSpPr>
        <p:spPr>
          <a:xfrm>
            <a:off x="6084168" y="2276872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五角星 226"/>
          <p:cNvSpPr/>
          <p:nvPr/>
        </p:nvSpPr>
        <p:spPr>
          <a:xfrm>
            <a:off x="6228184" y="2276872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五角星 227"/>
          <p:cNvSpPr/>
          <p:nvPr/>
        </p:nvSpPr>
        <p:spPr>
          <a:xfrm>
            <a:off x="6516216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五角星 228"/>
          <p:cNvSpPr/>
          <p:nvPr/>
        </p:nvSpPr>
        <p:spPr>
          <a:xfrm>
            <a:off x="6660232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五角星 229"/>
          <p:cNvSpPr/>
          <p:nvPr/>
        </p:nvSpPr>
        <p:spPr>
          <a:xfrm>
            <a:off x="6804248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五角星 230"/>
          <p:cNvSpPr/>
          <p:nvPr/>
        </p:nvSpPr>
        <p:spPr>
          <a:xfrm>
            <a:off x="5940152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五角星 231"/>
          <p:cNvSpPr/>
          <p:nvPr/>
        </p:nvSpPr>
        <p:spPr>
          <a:xfrm>
            <a:off x="6084168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五角星 232"/>
          <p:cNvSpPr/>
          <p:nvPr/>
        </p:nvSpPr>
        <p:spPr>
          <a:xfrm>
            <a:off x="6228184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五角星 233"/>
          <p:cNvSpPr/>
          <p:nvPr/>
        </p:nvSpPr>
        <p:spPr>
          <a:xfrm>
            <a:off x="4427984" y="594928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五角星 234"/>
          <p:cNvSpPr/>
          <p:nvPr/>
        </p:nvSpPr>
        <p:spPr>
          <a:xfrm>
            <a:off x="4572000" y="594928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五角星 235"/>
          <p:cNvSpPr/>
          <p:nvPr/>
        </p:nvSpPr>
        <p:spPr>
          <a:xfrm>
            <a:off x="4716016" y="594928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五角星 236"/>
          <p:cNvSpPr/>
          <p:nvPr/>
        </p:nvSpPr>
        <p:spPr>
          <a:xfrm>
            <a:off x="2915816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五角星 237"/>
          <p:cNvSpPr/>
          <p:nvPr/>
        </p:nvSpPr>
        <p:spPr>
          <a:xfrm>
            <a:off x="3059832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五角星 238"/>
          <p:cNvSpPr/>
          <p:nvPr/>
        </p:nvSpPr>
        <p:spPr>
          <a:xfrm>
            <a:off x="3203848" y="5301208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五角星 239"/>
          <p:cNvSpPr/>
          <p:nvPr/>
        </p:nvSpPr>
        <p:spPr>
          <a:xfrm>
            <a:off x="2339752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五角星 240"/>
          <p:cNvSpPr/>
          <p:nvPr/>
        </p:nvSpPr>
        <p:spPr>
          <a:xfrm>
            <a:off x="2483768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五角星 241"/>
          <p:cNvSpPr/>
          <p:nvPr/>
        </p:nvSpPr>
        <p:spPr>
          <a:xfrm>
            <a:off x="2627784" y="3789040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3635896" y="3069963"/>
            <a:ext cx="201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59:59  </a:t>
            </a:r>
            <a:r>
              <a:rPr lang="zh-CN" altLang="en-US" dirty="0" smtClean="0"/>
              <a:t>后刷新天书</a:t>
            </a:r>
            <a:endParaRPr lang="zh-CN" altLang="en-US" dirty="0"/>
          </a:p>
        </p:txBody>
      </p:sp>
      <p:sp>
        <p:nvSpPr>
          <p:cNvPr id="197" name="圆角矩形 196"/>
          <p:cNvSpPr/>
          <p:nvPr/>
        </p:nvSpPr>
        <p:spPr>
          <a:xfrm>
            <a:off x="4139952" y="3439295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立即刷新</a:t>
            </a:r>
            <a:endParaRPr lang="zh-CN" altLang="en-US" sz="12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4355976" y="387134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 10</a:t>
            </a:r>
            <a:endParaRPr lang="zh-CN" altLang="en-US" dirty="0"/>
          </a:p>
        </p:txBody>
      </p:sp>
      <p:pic>
        <p:nvPicPr>
          <p:cNvPr id="246" name="图片 245" descr="diamond-icon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11960" y="3933056"/>
            <a:ext cx="288032" cy="288032"/>
          </a:xfrm>
          <a:prstGeom prst="rect">
            <a:avLst/>
          </a:prstGeom>
        </p:spPr>
      </p:pic>
      <p:pic>
        <p:nvPicPr>
          <p:cNvPr id="49" name="图片 48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9952" y="6093296"/>
            <a:ext cx="360040" cy="36004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35597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1" name="图片 50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9952" y="1782108"/>
            <a:ext cx="360040" cy="36004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55976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3" name="图片 52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2430180"/>
            <a:ext cx="360040" cy="36004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868144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5" name="图片 54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28184" y="3933056"/>
            <a:ext cx="360040" cy="3600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444208" y="39237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7" name="图片 56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5454516"/>
            <a:ext cx="360040" cy="36004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68144" y="544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59" name="图片 58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7784" y="5454516"/>
            <a:ext cx="360040" cy="36004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843808" y="54452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  <p:pic>
        <p:nvPicPr>
          <p:cNvPr id="61" name="图片 60" descr="goldcoin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51720" y="3942348"/>
            <a:ext cx="360040" cy="36004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267744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999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2204864"/>
            <a:ext cx="439248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2204864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获得天书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88224" y="2204864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278092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天书名字</a:t>
            </a:r>
            <a:endParaRPr lang="en-US" altLang="zh-CN" dirty="0" smtClean="0"/>
          </a:p>
          <a:p>
            <a:r>
              <a:rPr lang="zh-CN" altLang="en-US" dirty="0" smtClean="0"/>
              <a:t>属性描述：</a:t>
            </a:r>
            <a:endParaRPr lang="en-US" altLang="zh-CN" dirty="0" smtClean="0"/>
          </a:p>
          <a:p>
            <a:r>
              <a:rPr lang="en-US" altLang="zh-CN" dirty="0" smtClean="0"/>
              <a:t>XXXXXXXXXXXXXX</a:t>
            </a:r>
          </a:p>
          <a:p>
            <a:r>
              <a:rPr lang="en-US" altLang="zh-CN" dirty="0" smtClean="0"/>
              <a:t>XXXXXXXXXXX</a:t>
            </a:r>
          </a:p>
          <a:p>
            <a:r>
              <a:rPr lang="en-US" altLang="zh-CN" dirty="0" smtClean="0"/>
              <a:t>XXXXXXXXXXX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355976" y="4581128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确定</a:t>
            </a:r>
            <a:endParaRPr lang="zh-CN" altLang="en-US" sz="1200" b="1" dirty="0"/>
          </a:p>
        </p:txBody>
      </p:sp>
      <p:sp>
        <p:nvSpPr>
          <p:cNvPr id="13" name="流程图: 联系 12"/>
          <p:cNvSpPr/>
          <p:nvPr/>
        </p:nvSpPr>
        <p:spPr>
          <a:xfrm>
            <a:off x="3059832" y="2996952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五角星 13"/>
          <p:cNvSpPr/>
          <p:nvPr/>
        </p:nvSpPr>
        <p:spPr>
          <a:xfrm>
            <a:off x="3347864" y="364502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491880" y="364502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3635896" y="364502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980728"/>
            <a:ext cx="914400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极品预览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极品预览</a:t>
            </a:r>
            <a:endParaRPr lang="en-US" altLang="zh-CN" dirty="0" smtClean="0"/>
          </a:p>
        </p:txBody>
      </p:sp>
      <p:pic>
        <p:nvPicPr>
          <p:cNvPr id="59" name="图片 58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2204864"/>
            <a:ext cx="8316416" cy="220024"/>
          </a:xfrm>
          <a:prstGeom prst="rect">
            <a:avLst/>
          </a:prstGeom>
        </p:spPr>
      </p:pic>
      <p:pic>
        <p:nvPicPr>
          <p:cNvPr id="73" name="图片 72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3641024"/>
            <a:ext cx="8316416" cy="220024"/>
          </a:xfrm>
          <a:prstGeom prst="rect">
            <a:avLst/>
          </a:prstGeom>
        </p:spPr>
      </p:pic>
      <p:pic>
        <p:nvPicPr>
          <p:cNvPr id="80" name="图片 79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056" y="5085184"/>
            <a:ext cx="8316416" cy="220024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347864" y="544522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天书名字</a:t>
            </a:r>
            <a:endParaRPr lang="en-US" altLang="zh-CN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3347864" y="574254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属性描述  </a:t>
            </a:r>
            <a:r>
              <a:rPr lang="en-US" altLang="zh-CN" dirty="0" smtClean="0"/>
              <a:t>XXXXXXXXXXXXXXXXXXX</a:t>
            </a:r>
          </a:p>
          <a:p>
            <a:r>
              <a:rPr lang="en-US" altLang="zh-CN" dirty="0" smtClean="0"/>
              <a:t>                   XXXXXXXXXXXXXXXXXXXXX</a:t>
            </a: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347864" y="400506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天书名字</a:t>
            </a:r>
            <a:endParaRPr lang="en-US" altLang="zh-CN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3347864" y="430238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属性描述  </a:t>
            </a:r>
            <a:r>
              <a:rPr lang="en-US" altLang="zh-CN" dirty="0" smtClean="0"/>
              <a:t>XXXXXXXXXXXXXXXXXXX</a:t>
            </a:r>
          </a:p>
          <a:p>
            <a:r>
              <a:rPr lang="en-US" altLang="zh-CN" dirty="0" smtClean="0"/>
              <a:t>                   XXXXXXXXXXXXXXXXXXXXX</a:t>
            </a: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347864" y="262936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天书名字</a:t>
            </a:r>
            <a:endParaRPr lang="en-US" altLang="zh-CN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3347864" y="292668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属性描述  </a:t>
            </a:r>
            <a:r>
              <a:rPr lang="en-US" altLang="zh-CN" dirty="0" smtClean="0"/>
              <a:t>XXXXXXXXXXXXXXXXXXX</a:t>
            </a:r>
          </a:p>
          <a:p>
            <a:r>
              <a:rPr lang="en-US" altLang="zh-CN" dirty="0" smtClean="0"/>
              <a:t>                   XXXXXXXXXXXXXXXXXXXXX</a:t>
            </a: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347864" y="11967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天书名字</a:t>
            </a:r>
            <a:endParaRPr lang="en-US" altLang="zh-CN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3347864" y="149407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属性描述  </a:t>
            </a:r>
            <a:r>
              <a:rPr lang="en-US" altLang="zh-CN" dirty="0" smtClean="0"/>
              <a:t>XXXXXXXXXXXXXXXXXXX</a:t>
            </a:r>
          </a:p>
          <a:p>
            <a:r>
              <a:rPr lang="en-US" altLang="zh-CN" dirty="0" smtClean="0"/>
              <a:t>                   XXXXXXXXXXXXXXXXXXXXX</a:t>
            </a: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121" name="流程图: 联系 120"/>
          <p:cNvSpPr/>
          <p:nvPr/>
        </p:nvSpPr>
        <p:spPr>
          <a:xfrm>
            <a:off x="1907704" y="2564904"/>
            <a:ext cx="864096" cy="864096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五角星 121"/>
          <p:cNvSpPr/>
          <p:nvPr/>
        </p:nvSpPr>
        <p:spPr>
          <a:xfrm>
            <a:off x="2195736" y="321297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五角星 122"/>
          <p:cNvSpPr/>
          <p:nvPr/>
        </p:nvSpPr>
        <p:spPr>
          <a:xfrm>
            <a:off x="2339752" y="321297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五角星 123"/>
          <p:cNvSpPr/>
          <p:nvPr/>
        </p:nvSpPr>
        <p:spPr>
          <a:xfrm>
            <a:off x="2483768" y="321297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流程图: 联系 124"/>
          <p:cNvSpPr/>
          <p:nvPr/>
        </p:nvSpPr>
        <p:spPr>
          <a:xfrm>
            <a:off x="1907704" y="1196752"/>
            <a:ext cx="864096" cy="864096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五角星 125"/>
          <p:cNvSpPr/>
          <p:nvPr/>
        </p:nvSpPr>
        <p:spPr>
          <a:xfrm>
            <a:off x="2195736" y="184482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五角星 126"/>
          <p:cNvSpPr/>
          <p:nvPr/>
        </p:nvSpPr>
        <p:spPr>
          <a:xfrm>
            <a:off x="2339752" y="184482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五角星 127"/>
          <p:cNvSpPr/>
          <p:nvPr/>
        </p:nvSpPr>
        <p:spPr>
          <a:xfrm>
            <a:off x="2483768" y="1844824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流程图: 联系 128"/>
          <p:cNvSpPr/>
          <p:nvPr/>
        </p:nvSpPr>
        <p:spPr>
          <a:xfrm>
            <a:off x="1907704" y="4005064"/>
            <a:ext cx="864096" cy="864096"/>
          </a:xfrm>
          <a:prstGeom prst="flowChartConnector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五角星 129"/>
          <p:cNvSpPr/>
          <p:nvPr/>
        </p:nvSpPr>
        <p:spPr>
          <a:xfrm>
            <a:off x="2195736" y="465313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五角星 130"/>
          <p:cNvSpPr/>
          <p:nvPr/>
        </p:nvSpPr>
        <p:spPr>
          <a:xfrm>
            <a:off x="2339752" y="465313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五角星 131"/>
          <p:cNvSpPr/>
          <p:nvPr/>
        </p:nvSpPr>
        <p:spPr>
          <a:xfrm>
            <a:off x="2483768" y="465313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1907704" y="5445224"/>
            <a:ext cx="864096" cy="864096"/>
          </a:xfrm>
          <a:prstGeom prst="flowChartConnector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五角星 133"/>
          <p:cNvSpPr/>
          <p:nvPr/>
        </p:nvSpPr>
        <p:spPr>
          <a:xfrm>
            <a:off x="2195736" y="609329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五角星 134"/>
          <p:cNvSpPr/>
          <p:nvPr/>
        </p:nvSpPr>
        <p:spPr>
          <a:xfrm>
            <a:off x="2339752" y="609329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五角星 135"/>
          <p:cNvSpPr/>
          <p:nvPr/>
        </p:nvSpPr>
        <p:spPr>
          <a:xfrm>
            <a:off x="2483768" y="6093296"/>
            <a:ext cx="72008" cy="7200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908720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0" y="1916832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0" y="2420888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0" y="3429000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0" y="2924944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3933056"/>
            <a:ext cx="719064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夺宝页面</a:t>
            </a:r>
            <a:endParaRPr lang="en-US" altLang="zh-CN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1032991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可能获得角色、角色碎片、符文、钱币、道具</a:t>
            </a:r>
            <a:endParaRPr lang="zh-CN" altLang="en-US" sz="1400" dirty="0"/>
          </a:p>
        </p:txBody>
      </p:sp>
      <p:pic>
        <p:nvPicPr>
          <p:cNvPr id="97" name="图片 96" descr="top_butt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8696647" y="3182491"/>
            <a:ext cx="514350" cy="2667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8532440" y="2886035"/>
            <a:ext cx="28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奖励预览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2843808" y="550794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X   1  </a:t>
            </a:r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6300192" y="550794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X  180</a:t>
            </a:r>
            <a:endParaRPr lang="zh-CN" altLang="en-US" dirty="0"/>
          </a:p>
        </p:txBody>
      </p:sp>
      <p:pic>
        <p:nvPicPr>
          <p:cNvPr id="30" name="图片 29" descr="wh_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5771" y="1484784"/>
            <a:ext cx="390525" cy="400050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4572000" y="550794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X   20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912" y="2342929"/>
            <a:ext cx="2664296" cy="25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5" y="5579948"/>
            <a:ext cx="360041" cy="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476672"/>
            <a:ext cx="442997" cy="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2987824" y="47667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pic>
        <p:nvPicPr>
          <p:cNvPr id="36" name="图片 35" descr="diamond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5517232"/>
            <a:ext cx="432048" cy="432048"/>
          </a:xfrm>
          <a:prstGeom prst="rect">
            <a:avLst/>
          </a:prstGeom>
        </p:spPr>
      </p:pic>
      <p:pic>
        <p:nvPicPr>
          <p:cNvPr id="37" name="图片 36" descr="diamond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0192" y="5517232"/>
            <a:ext cx="432048" cy="4320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843808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夺宝一次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99992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夺宝一次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00192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夺宝十次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965451" y="1484784"/>
            <a:ext cx="2664296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965451" y="1484784"/>
            <a:ext cx="135976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01555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50/100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5331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幸运值</a:t>
            </a:r>
            <a:endParaRPr lang="zh-CN" altLang="en-US" dirty="0"/>
          </a:p>
        </p:txBody>
      </p:sp>
      <p:sp>
        <p:nvSpPr>
          <p:cNvPr id="45" name="十字星 44"/>
          <p:cNvSpPr/>
          <p:nvPr/>
        </p:nvSpPr>
        <p:spPr>
          <a:xfrm>
            <a:off x="3749427" y="1556792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908720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0" y="1916832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0" y="2420888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0" y="3429000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0" y="2924944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3933056"/>
            <a:ext cx="719064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夺宝页面</a:t>
            </a:r>
            <a:endParaRPr lang="en-US" altLang="zh-CN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1032991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可能获得角色、角色碎片、符文、钱币、道具</a:t>
            </a:r>
            <a:endParaRPr lang="zh-CN" altLang="en-US" sz="1400" dirty="0"/>
          </a:p>
        </p:txBody>
      </p:sp>
      <p:pic>
        <p:nvPicPr>
          <p:cNvPr id="97" name="图片 96" descr="top_butt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8696647" y="3182491"/>
            <a:ext cx="514350" cy="2667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8532440" y="2886035"/>
            <a:ext cx="28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奖励预览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2843808" y="550794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X   1  </a:t>
            </a:r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6300192" y="550794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X  180</a:t>
            </a:r>
            <a:endParaRPr lang="zh-CN" altLang="en-US" dirty="0"/>
          </a:p>
        </p:txBody>
      </p:sp>
      <p:pic>
        <p:nvPicPr>
          <p:cNvPr id="30" name="图片 29" descr="wh_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0232" y="1484784"/>
            <a:ext cx="390525" cy="400050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4572000" y="550794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X   20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9912" y="2342929"/>
            <a:ext cx="2664296" cy="25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5" y="5579948"/>
            <a:ext cx="360041" cy="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476672"/>
            <a:ext cx="442997" cy="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圆角矩形 34"/>
          <p:cNvSpPr/>
          <p:nvPr/>
        </p:nvSpPr>
        <p:spPr>
          <a:xfrm>
            <a:off x="2987824" y="47667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pic>
        <p:nvPicPr>
          <p:cNvPr id="36" name="图片 35" descr="diamond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0" y="5517232"/>
            <a:ext cx="432048" cy="432048"/>
          </a:xfrm>
          <a:prstGeom prst="rect">
            <a:avLst/>
          </a:prstGeom>
        </p:spPr>
      </p:pic>
      <p:pic>
        <p:nvPicPr>
          <p:cNvPr id="37" name="图片 36" descr="diamond-ic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0192" y="5517232"/>
            <a:ext cx="432048" cy="4320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843808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夺宝一次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99992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夺宝一次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00192" y="6021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夺宝十次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779912" y="1484784"/>
            <a:ext cx="2664296" cy="36004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779912" y="1484784"/>
            <a:ext cx="135976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16016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50/100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7180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幸运值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71800" y="1628800"/>
            <a:ext cx="4672136" cy="346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十字星 46"/>
          <p:cNvSpPr/>
          <p:nvPr/>
        </p:nvSpPr>
        <p:spPr>
          <a:xfrm>
            <a:off x="3563888" y="1556792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771800" y="1628800"/>
            <a:ext cx="4672136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幸运值规则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47864" y="2348880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幸运值规则：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每次夺宝都会增加幸运值；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每次夺宝增加的幸运值不同；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幸运值越高，获得主题角色的概率越高；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幸运值达到最大值后，下次夺宝必定会获得主题角色；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获得主题角色后，幸运值清零。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908720"/>
            <a:ext cx="914400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奖励预览</a:t>
            </a:r>
            <a:endParaRPr lang="en-US" altLang="zh-CN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2051720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203848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355976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508104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051720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203848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355976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508104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496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355976" y="20608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0" y="908720"/>
            <a:ext cx="914400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奖励预览</a:t>
            </a:r>
            <a:endParaRPr lang="zh-CN" altLang="en-US" sz="2000" dirty="0"/>
          </a:p>
        </p:txBody>
      </p:sp>
      <p:sp>
        <p:nvSpPr>
          <p:cNvPr id="51" name="圆角矩形 50"/>
          <p:cNvSpPr/>
          <p:nvPr/>
        </p:nvSpPr>
        <p:spPr>
          <a:xfrm>
            <a:off x="6732240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732240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pic>
        <p:nvPicPr>
          <p:cNvPr id="53" name="图片 52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3540249"/>
            <a:ext cx="8316416" cy="22002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496" y="3140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其他奖励</a:t>
            </a:r>
            <a:endParaRPr lang="zh-CN" altLang="en-US" dirty="0"/>
          </a:p>
        </p:txBody>
      </p:sp>
      <p:pic>
        <p:nvPicPr>
          <p:cNvPr id="58" name="图片 57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2920944"/>
            <a:ext cx="8316416" cy="220024"/>
          </a:xfrm>
          <a:prstGeom prst="rect">
            <a:avLst/>
          </a:prstGeom>
        </p:spPr>
      </p:pic>
      <p:pic>
        <p:nvPicPr>
          <p:cNvPr id="59" name="图片 58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696808"/>
            <a:ext cx="8316416" cy="220024"/>
          </a:xfrm>
          <a:prstGeom prst="rect">
            <a:avLst/>
          </a:prstGeom>
        </p:spPr>
      </p:pic>
      <p:sp>
        <p:nvSpPr>
          <p:cNvPr id="63" name="圆角矩形 62"/>
          <p:cNvSpPr/>
          <p:nvPr/>
        </p:nvSpPr>
        <p:spPr>
          <a:xfrm>
            <a:off x="5508104" y="20608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203848" y="20608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2051720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3203848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4355976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5508104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6732240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908720"/>
            <a:ext cx="914400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奖励预览</a:t>
            </a:r>
            <a:endParaRPr lang="en-US" altLang="zh-CN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2051720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203848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355976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508104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051720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203848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355976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508104" y="472514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496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355976" y="20608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0" y="908720"/>
            <a:ext cx="914400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奖励预览</a:t>
            </a:r>
            <a:endParaRPr lang="zh-CN" altLang="en-US" sz="2000" dirty="0"/>
          </a:p>
        </p:txBody>
      </p:sp>
      <p:sp>
        <p:nvSpPr>
          <p:cNvPr id="51" name="圆角矩形 50"/>
          <p:cNvSpPr/>
          <p:nvPr/>
        </p:nvSpPr>
        <p:spPr>
          <a:xfrm>
            <a:off x="6732240" y="37890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732240" y="4725144"/>
            <a:ext cx="720080" cy="7200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pic>
        <p:nvPicPr>
          <p:cNvPr id="53" name="图片 52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3540249"/>
            <a:ext cx="8316416" cy="22002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496" y="3140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其他奖励</a:t>
            </a:r>
            <a:endParaRPr lang="zh-CN" altLang="en-US" dirty="0"/>
          </a:p>
        </p:txBody>
      </p:sp>
      <p:pic>
        <p:nvPicPr>
          <p:cNvPr id="58" name="图片 57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2920944"/>
            <a:ext cx="8316416" cy="220024"/>
          </a:xfrm>
          <a:prstGeom prst="rect">
            <a:avLst/>
          </a:prstGeom>
        </p:spPr>
      </p:pic>
      <p:pic>
        <p:nvPicPr>
          <p:cNvPr id="59" name="图片 58" descr="title_bg_ligh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696808"/>
            <a:ext cx="8316416" cy="220024"/>
          </a:xfrm>
          <a:prstGeom prst="rect">
            <a:avLst/>
          </a:prstGeom>
        </p:spPr>
      </p:pic>
      <p:sp>
        <p:nvSpPr>
          <p:cNvPr id="63" name="圆角矩形 62"/>
          <p:cNvSpPr/>
          <p:nvPr/>
        </p:nvSpPr>
        <p:spPr>
          <a:xfrm>
            <a:off x="5508104" y="20608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203848" y="20608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主题角色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2051720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3203848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4355976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5508104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6732240" y="56612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8024" y="3068960"/>
            <a:ext cx="439248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76056" y="321297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道具名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XXXXXXXXXXXXXXXXXXXXXXXXXXX</a:t>
            </a:r>
            <a:endParaRPr lang="en-US" altLang="zh-CN" dirty="0" smtClean="0"/>
          </a:p>
          <a:p>
            <a:r>
              <a:rPr lang="en-US" altLang="zh-CN" dirty="0" smtClean="0"/>
              <a:t>XXXXXXXXXXX</a:t>
            </a:r>
            <a:endParaRPr lang="en-US" altLang="zh-CN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5076056" y="32849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奖励图标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角色情报界面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52736"/>
            <a:ext cx="99371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矩形 107"/>
          <p:cNvSpPr/>
          <p:nvPr/>
        </p:nvSpPr>
        <p:spPr>
          <a:xfrm>
            <a:off x="8388424" y="1988840"/>
            <a:ext cx="5760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427984" y="1772816"/>
            <a:ext cx="396044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844824"/>
            <a:ext cx="49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1916832"/>
            <a:ext cx="319407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5" name="直接连接符 114"/>
          <p:cNvCxnSpPr/>
          <p:nvPr/>
        </p:nvCxnSpPr>
        <p:spPr>
          <a:xfrm>
            <a:off x="4427984" y="3501008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3573016"/>
            <a:ext cx="3384376" cy="86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7" name="直接连接符 116"/>
          <p:cNvCxnSpPr/>
          <p:nvPr/>
        </p:nvCxnSpPr>
        <p:spPr>
          <a:xfrm>
            <a:off x="4427984" y="4509120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572000" y="465313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XXXXXXXXXXXXXXXXXXXXXXXXXXXXXXXXXXXXXXXXXXXXXXXXXXXXXXX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4427984" y="1484784"/>
            <a:ext cx="39604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角色情报</a:t>
            </a:r>
            <a:endParaRPr lang="zh-CN" altLang="en-US" dirty="0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2420888"/>
            <a:ext cx="3744416" cy="97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60432" y="1844824"/>
            <a:ext cx="68356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1556792"/>
            <a:ext cx="827584" cy="50405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-252536" y="1556792"/>
            <a:ext cx="11876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情报</a:t>
            </a:r>
            <a:endParaRPr lang="zh-CN" alt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051720" y="5805264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夺宝获得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contrast="-78000"/>
          </a:blip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908720"/>
            <a:ext cx="914400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contrast="-78000"/>
          </a:blip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奖励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lum contrast="-36000"/>
          </a:blip>
          <a:srcRect/>
          <a:stretch>
            <a:fillRect/>
          </a:stretch>
        </p:blipFill>
        <p:spPr bwMode="auto">
          <a:xfrm flipH="1">
            <a:off x="2699792" y="1268760"/>
            <a:ext cx="4248472" cy="422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圆角矩形 33"/>
          <p:cNvSpPr/>
          <p:nvPr/>
        </p:nvSpPr>
        <p:spPr>
          <a:xfrm>
            <a:off x="2051720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203848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355976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508104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732240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051720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3203848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4355976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5508104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32240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2915816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364088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再次夺宝</a:t>
            </a:r>
            <a:endParaRPr lang="zh-CN" altLang="en-US" dirty="0"/>
          </a:p>
        </p:txBody>
      </p:sp>
      <p:pic>
        <p:nvPicPr>
          <p:cNvPr id="60" name="图片 59" descr="diamon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6096" y="6093296"/>
            <a:ext cx="432048" cy="43204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868144" y="60932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 20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67744" y="32849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+ 10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68" name="十字星 67"/>
          <p:cNvSpPr/>
          <p:nvPr/>
        </p:nvSpPr>
        <p:spPr>
          <a:xfrm>
            <a:off x="2123728" y="3356992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419872" y="32849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+ 13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4" name="十字星 73"/>
          <p:cNvSpPr/>
          <p:nvPr/>
        </p:nvSpPr>
        <p:spPr>
          <a:xfrm>
            <a:off x="3275856" y="3356992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572000" y="32849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+ 8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6" name="十字星 75"/>
          <p:cNvSpPr/>
          <p:nvPr/>
        </p:nvSpPr>
        <p:spPr>
          <a:xfrm>
            <a:off x="4427984" y="3356992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724128" y="32849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+ 11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8" name="十字星 77"/>
          <p:cNvSpPr/>
          <p:nvPr/>
        </p:nvSpPr>
        <p:spPr>
          <a:xfrm>
            <a:off x="5580112" y="3356992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948264" y="32849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 7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80" name="十字星 79"/>
          <p:cNvSpPr/>
          <p:nvPr/>
        </p:nvSpPr>
        <p:spPr>
          <a:xfrm>
            <a:off x="6804248" y="3356992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67744" y="443711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+ 6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82" name="十字星 81"/>
          <p:cNvSpPr/>
          <p:nvPr/>
        </p:nvSpPr>
        <p:spPr>
          <a:xfrm>
            <a:off x="2123728" y="4509120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419872" y="443711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+ 10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84" name="十字星 83"/>
          <p:cNvSpPr/>
          <p:nvPr/>
        </p:nvSpPr>
        <p:spPr>
          <a:xfrm>
            <a:off x="3275856" y="4509120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572000" y="443711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+ 10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86" name="十字星 85"/>
          <p:cNvSpPr/>
          <p:nvPr/>
        </p:nvSpPr>
        <p:spPr>
          <a:xfrm>
            <a:off x="4427984" y="4509120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724128" y="443711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 9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88" name="十字星 87"/>
          <p:cNvSpPr/>
          <p:nvPr/>
        </p:nvSpPr>
        <p:spPr>
          <a:xfrm>
            <a:off x="5580112" y="4509120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948264" y="443711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</a:rPr>
              <a:t>+ 12 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90" name="十字星 89"/>
          <p:cNvSpPr/>
          <p:nvPr/>
        </p:nvSpPr>
        <p:spPr>
          <a:xfrm>
            <a:off x="6804248" y="4509120"/>
            <a:ext cx="144016" cy="144016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1052736"/>
            <a:ext cx="831641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0" y="1916832"/>
            <a:ext cx="719064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0" y="2420888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0" y="3429000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0" y="2924944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3933056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4211960" y="1620416"/>
            <a:ext cx="1440160" cy="188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圆角矩形 146"/>
          <p:cNvSpPr/>
          <p:nvPr/>
        </p:nvSpPr>
        <p:spPr>
          <a:xfrm>
            <a:off x="4572000" y="19084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211960" y="27725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50" name="矩形 149"/>
          <p:cNvSpPr/>
          <p:nvPr/>
        </p:nvSpPr>
        <p:spPr>
          <a:xfrm>
            <a:off x="4211960" y="32045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868144" y="1620416"/>
            <a:ext cx="1440160" cy="188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868144" y="27725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57" name="矩形 156"/>
          <p:cNvSpPr/>
          <p:nvPr/>
        </p:nvSpPr>
        <p:spPr>
          <a:xfrm>
            <a:off x="5868144" y="32045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7524328" y="1620416"/>
            <a:ext cx="1440160" cy="188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524328" y="27725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98" name="矩形 197"/>
          <p:cNvSpPr/>
          <p:nvPr/>
        </p:nvSpPr>
        <p:spPr>
          <a:xfrm>
            <a:off x="7524328" y="32045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" name="图片 201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3204592"/>
            <a:ext cx="288032" cy="288032"/>
          </a:xfrm>
          <a:prstGeom prst="rect">
            <a:avLst/>
          </a:prstGeom>
        </p:spPr>
      </p:pic>
      <p:pic>
        <p:nvPicPr>
          <p:cNvPr id="203" name="图片 202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3204592"/>
            <a:ext cx="288032" cy="288032"/>
          </a:xfrm>
          <a:prstGeom prst="rect">
            <a:avLst/>
          </a:prstGeom>
        </p:spPr>
      </p:pic>
      <p:pic>
        <p:nvPicPr>
          <p:cNvPr id="204" name="图片 203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3204592"/>
            <a:ext cx="288032" cy="288032"/>
          </a:xfrm>
          <a:prstGeom prst="rect">
            <a:avLst/>
          </a:prstGeom>
        </p:spPr>
      </p:pic>
      <p:sp>
        <p:nvSpPr>
          <p:cNvPr id="218" name="矩形 217"/>
          <p:cNvSpPr/>
          <p:nvPr/>
        </p:nvSpPr>
        <p:spPr>
          <a:xfrm>
            <a:off x="4211960" y="4068688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4211960" y="52208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222" name="矩形 221"/>
          <p:cNvSpPr/>
          <p:nvPr/>
        </p:nvSpPr>
        <p:spPr>
          <a:xfrm>
            <a:off x="4211960" y="565286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5868144" y="4068688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5868144" y="52208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228" name="矩形 227"/>
          <p:cNvSpPr/>
          <p:nvPr/>
        </p:nvSpPr>
        <p:spPr>
          <a:xfrm>
            <a:off x="5868144" y="565286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7524328" y="4068688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7524328" y="52208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pic>
        <p:nvPicPr>
          <p:cNvPr id="237" name="图片 236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5652864"/>
            <a:ext cx="288032" cy="288032"/>
          </a:xfrm>
          <a:prstGeom prst="rect">
            <a:avLst/>
          </a:prstGeom>
        </p:spPr>
      </p:pic>
      <p:pic>
        <p:nvPicPr>
          <p:cNvPr id="238" name="图片 237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5652864"/>
            <a:ext cx="288032" cy="288032"/>
          </a:xfrm>
          <a:prstGeom prst="rect">
            <a:avLst/>
          </a:prstGeom>
        </p:spPr>
      </p:pic>
      <p:sp>
        <p:nvSpPr>
          <p:cNvPr id="240" name="圆角矩形 239"/>
          <p:cNvSpPr/>
          <p:nvPr/>
        </p:nvSpPr>
        <p:spPr>
          <a:xfrm>
            <a:off x="6228184" y="19084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241" name="圆角矩形 240"/>
          <p:cNvSpPr/>
          <p:nvPr/>
        </p:nvSpPr>
        <p:spPr>
          <a:xfrm>
            <a:off x="7884368" y="19084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242" name="圆角矩形 241"/>
          <p:cNvSpPr/>
          <p:nvPr/>
        </p:nvSpPr>
        <p:spPr>
          <a:xfrm>
            <a:off x="7884368" y="43651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243" name="圆角矩形 242"/>
          <p:cNvSpPr/>
          <p:nvPr/>
        </p:nvSpPr>
        <p:spPr>
          <a:xfrm>
            <a:off x="6228184" y="43651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244" name="圆角矩形 243"/>
          <p:cNvSpPr/>
          <p:nvPr/>
        </p:nvSpPr>
        <p:spPr>
          <a:xfrm>
            <a:off x="4572000" y="43651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298" name="矩形 297"/>
          <p:cNvSpPr/>
          <p:nvPr/>
        </p:nvSpPr>
        <p:spPr>
          <a:xfrm>
            <a:off x="827584" y="908720"/>
            <a:ext cx="1584176" cy="3516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</a:t>
            </a:r>
            <a:endParaRPr lang="zh-CN" altLang="en-US" dirty="0"/>
          </a:p>
        </p:txBody>
      </p:sp>
      <p:sp>
        <p:nvSpPr>
          <p:cNvPr id="299" name="矩形 298"/>
          <p:cNvSpPr/>
          <p:nvPr/>
        </p:nvSpPr>
        <p:spPr>
          <a:xfrm>
            <a:off x="4139952" y="908720"/>
            <a:ext cx="172819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射手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5868144" y="908720"/>
            <a:ext cx="17636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法师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点击角色头像打开角色情报界面</a:t>
            </a:r>
            <a:endParaRPr lang="en-US" altLang="zh-CN" dirty="0" smtClean="0"/>
          </a:p>
        </p:txBody>
      </p:sp>
      <p:sp>
        <p:nvSpPr>
          <p:cNvPr id="58" name="矩形 57"/>
          <p:cNvSpPr/>
          <p:nvPr/>
        </p:nvSpPr>
        <p:spPr>
          <a:xfrm>
            <a:off x="2411760" y="908720"/>
            <a:ext cx="172819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战士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627784" y="1628800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2987824" y="19168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627784" y="27809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2627784" y="321297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83768" y="1412776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5" name="图片 64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3212976"/>
            <a:ext cx="288032" cy="288032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2627784" y="4077072"/>
            <a:ext cx="1440160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627784" y="522920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2627784" y="566124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0" name="图片 69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5661248"/>
            <a:ext cx="288032" cy="288032"/>
          </a:xfrm>
          <a:prstGeom prst="rect">
            <a:avLst/>
          </a:prstGeom>
        </p:spPr>
      </p:pic>
      <p:sp>
        <p:nvSpPr>
          <p:cNvPr id="71" name="圆角矩形 70"/>
          <p:cNvSpPr/>
          <p:nvPr/>
        </p:nvSpPr>
        <p:spPr>
          <a:xfrm>
            <a:off x="2987824" y="437348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043608" y="1628800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1403648" y="19168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43608" y="27809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1043608" y="321297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smtClean="0"/>
              <a:t>       9999  </a:t>
            </a:r>
            <a:r>
              <a:rPr lang="zh-CN" altLang="en-US" sz="1050" dirty="0" smtClean="0"/>
              <a:t>或         </a:t>
            </a:r>
            <a:r>
              <a:rPr lang="en-US" altLang="zh-CN" sz="1050" dirty="0" smtClean="0"/>
              <a:t>1999</a:t>
            </a:r>
            <a:r>
              <a:rPr lang="zh-CN" altLang="en-US" sz="1050" dirty="0" smtClean="0"/>
              <a:t>    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99592" y="1412776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8" name="图片 77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5696" y="3212976"/>
            <a:ext cx="288032" cy="288032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1043608" y="4077072"/>
            <a:ext cx="1440160" cy="18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43608" y="522920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1043608" y="566124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图片 82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5661248"/>
            <a:ext cx="288032" cy="288032"/>
          </a:xfrm>
          <a:prstGeom prst="rect">
            <a:avLst/>
          </a:prstGeom>
        </p:spPr>
      </p:pic>
      <p:sp>
        <p:nvSpPr>
          <p:cNvPr id="84" name="圆角矩形 83"/>
          <p:cNvSpPr/>
          <p:nvPr/>
        </p:nvSpPr>
        <p:spPr>
          <a:xfrm>
            <a:off x="1403648" y="437348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角色头像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7596336" y="908720"/>
            <a:ext cx="1547664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7" name="图片 86" descr="goldcoin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608" y="3212976"/>
            <a:ext cx="288032" cy="288032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7524328" y="566124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1" name="图片 90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5661248"/>
            <a:ext cx="288032" cy="288032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1043608" y="350100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4" name="矩形 93"/>
          <p:cNvSpPr/>
          <p:nvPr/>
        </p:nvSpPr>
        <p:spPr>
          <a:xfrm>
            <a:off x="2627784" y="350100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5" name="矩形 94"/>
          <p:cNvSpPr/>
          <p:nvPr/>
        </p:nvSpPr>
        <p:spPr>
          <a:xfrm>
            <a:off x="4211960" y="3492624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5868144" y="3492624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7524328" y="3492624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1043608" y="594928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2627784" y="594928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4211960" y="594928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5868144" y="594928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7524328" y="5949280"/>
            <a:ext cx="1440160" cy="3684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已拥有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04664"/>
            <a:ext cx="9144000" cy="604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3"/>
            <a:ext cx="9144000" cy="605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44824"/>
            <a:ext cx="2595165" cy="397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19872" y="836712"/>
            <a:ext cx="22445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人品爆发！</a:t>
            </a:r>
            <a:endParaRPr lang="zh-CN" alt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角色情报界面</a:t>
            </a:r>
            <a:endParaRPr lang="en-US" altLang="zh-CN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2267744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或</a:t>
            </a:r>
            <a:endParaRPr lang="zh-CN" altLang="en-US" b="1" dirty="0"/>
          </a:p>
        </p:txBody>
      </p:sp>
      <p:sp>
        <p:nvSpPr>
          <p:cNvPr id="93" name="圆角矩形 92"/>
          <p:cNvSpPr/>
          <p:nvPr/>
        </p:nvSpPr>
        <p:spPr>
          <a:xfrm>
            <a:off x="1187624" y="5805264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       9999</a:t>
            </a:r>
            <a:endParaRPr lang="zh-CN" altLang="en-US" sz="1200" b="1" dirty="0"/>
          </a:p>
        </p:txBody>
      </p:sp>
      <p:sp>
        <p:nvSpPr>
          <p:cNvPr id="94" name="圆角矩形 93"/>
          <p:cNvSpPr/>
          <p:nvPr/>
        </p:nvSpPr>
        <p:spPr>
          <a:xfrm>
            <a:off x="2915816" y="5805264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       1999</a:t>
            </a:r>
            <a:endParaRPr lang="zh-CN" altLang="en-US" sz="1200" b="1" dirty="0"/>
          </a:p>
        </p:txBody>
      </p:sp>
      <p:pic>
        <p:nvPicPr>
          <p:cNvPr id="95" name="图片 94" descr="goldcoin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7624" y="5805264"/>
            <a:ext cx="360040" cy="360040"/>
          </a:xfrm>
          <a:prstGeom prst="rect">
            <a:avLst/>
          </a:prstGeom>
        </p:spPr>
      </p:pic>
      <p:pic>
        <p:nvPicPr>
          <p:cNvPr id="96" name="图片 95" descr="diamon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5805264"/>
            <a:ext cx="360040" cy="36004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052736"/>
            <a:ext cx="99371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矩形 107"/>
          <p:cNvSpPr/>
          <p:nvPr/>
        </p:nvSpPr>
        <p:spPr>
          <a:xfrm>
            <a:off x="8388424" y="1988840"/>
            <a:ext cx="5760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427984" y="1772816"/>
            <a:ext cx="396044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1844824"/>
            <a:ext cx="49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6056" y="1916832"/>
            <a:ext cx="319407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5" name="直接连接符 114"/>
          <p:cNvCxnSpPr/>
          <p:nvPr/>
        </p:nvCxnSpPr>
        <p:spPr>
          <a:xfrm>
            <a:off x="4427984" y="3501008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3573016"/>
            <a:ext cx="3384376" cy="86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7" name="直接连接符 116"/>
          <p:cNvCxnSpPr/>
          <p:nvPr/>
        </p:nvCxnSpPr>
        <p:spPr>
          <a:xfrm>
            <a:off x="4427984" y="4509120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572000" y="465313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XXXXXXXXXXXXXXXXXXXXXXXXXXXXXXXXXXXXXXXXXXXXXXXXXXXXXXX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4427984" y="1484784"/>
            <a:ext cx="39604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角色情报</a:t>
            </a:r>
            <a:endParaRPr lang="zh-CN" altLang="en-US" dirty="0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2420888"/>
            <a:ext cx="3744416" cy="97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60432" y="1844824"/>
            <a:ext cx="68356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tab_button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1556792"/>
            <a:ext cx="827584" cy="50405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-252536" y="1556792"/>
            <a:ext cx="11876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情报</a:t>
            </a:r>
            <a:endParaRPr lang="zh-CN" alt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角色情报界面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52736"/>
            <a:ext cx="99371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矩形 107"/>
          <p:cNvSpPr/>
          <p:nvPr/>
        </p:nvSpPr>
        <p:spPr>
          <a:xfrm>
            <a:off x="8388424" y="1988840"/>
            <a:ext cx="5760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400" b="1" cap="all" spc="0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427984" y="1772816"/>
            <a:ext cx="396044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844824"/>
            <a:ext cx="49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1916832"/>
            <a:ext cx="319407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5" name="直接连接符 114"/>
          <p:cNvCxnSpPr/>
          <p:nvPr/>
        </p:nvCxnSpPr>
        <p:spPr>
          <a:xfrm>
            <a:off x="4427984" y="3501008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3573016"/>
            <a:ext cx="3384376" cy="86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7" name="直接连接符 116"/>
          <p:cNvCxnSpPr/>
          <p:nvPr/>
        </p:nvCxnSpPr>
        <p:spPr>
          <a:xfrm>
            <a:off x="4427984" y="4509120"/>
            <a:ext cx="4032448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572000" y="465313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XXXXXXXXXXXXXXXXXXXXXXXXXXXXXXXXXXXXXXXXXXXXXXXXXXXXXXX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4427984" y="1484784"/>
            <a:ext cx="39604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角色情报</a:t>
            </a:r>
            <a:endParaRPr lang="zh-CN" altLang="en-US" dirty="0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2420888"/>
            <a:ext cx="3744416" cy="97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60432" y="1844824"/>
            <a:ext cx="68356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tab_butt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1556792"/>
            <a:ext cx="827584" cy="50405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-252536" y="1556792"/>
            <a:ext cx="11876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情报</a:t>
            </a:r>
            <a:endParaRPr lang="zh-CN" alt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051720" y="5805264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已拥有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067944" y="908720"/>
            <a:ext cx="507605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0" y="1916832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0" y="2420888"/>
            <a:ext cx="719064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0" y="3429000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0" y="2924944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3933056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求贤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211960" y="1548408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4572000" y="18364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围巾图标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211960" y="27005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4211960" y="313258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868144" y="1548408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6228184" y="18364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围巾图标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868144" y="27005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5868144" y="313258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524328" y="1548408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7884368" y="183644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围巾图标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524328" y="27005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7524328" y="313258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0" name="图片 109" descr="energy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3132584"/>
            <a:ext cx="288032" cy="288032"/>
          </a:xfrm>
          <a:prstGeom prst="rect">
            <a:avLst/>
          </a:prstGeom>
        </p:spPr>
      </p:pic>
      <p:pic>
        <p:nvPicPr>
          <p:cNvPr id="111" name="图片 110" descr="energy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3132584"/>
            <a:ext cx="288032" cy="288032"/>
          </a:xfrm>
          <a:prstGeom prst="rect">
            <a:avLst/>
          </a:prstGeom>
        </p:spPr>
      </p:pic>
      <p:pic>
        <p:nvPicPr>
          <p:cNvPr id="112" name="图片 111" descr="energy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3132584"/>
            <a:ext cx="288032" cy="288032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7524328" y="4005064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圆角矩形 126"/>
          <p:cNvSpPr/>
          <p:nvPr/>
        </p:nvSpPr>
        <p:spPr>
          <a:xfrm>
            <a:off x="7884368" y="429309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围巾图标</a:t>
            </a:r>
            <a:endParaRPr lang="zh-CN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524328" y="51571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30" name="矩形 129"/>
          <p:cNvSpPr/>
          <p:nvPr/>
        </p:nvSpPr>
        <p:spPr>
          <a:xfrm>
            <a:off x="7524328" y="5877272"/>
            <a:ext cx="1440160" cy="3684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已拥有</a:t>
            </a:r>
            <a:endParaRPr lang="zh-CN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7524328" y="5589240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4" name="图片 133" descr="energy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5589240"/>
            <a:ext cx="288032" cy="288032"/>
          </a:xfrm>
          <a:prstGeom prst="rect">
            <a:avLst/>
          </a:prstGeom>
        </p:spPr>
      </p:pic>
      <p:sp>
        <p:nvSpPr>
          <p:cNvPr id="159" name="矩形 158"/>
          <p:cNvSpPr/>
          <p:nvPr/>
        </p:nvSpPr>
        <p:spPr>
          <a:xfrm>
            <a:off x="5724128" y="1332384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380312" y="1332384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067944" y="1332384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067944" y="908720"/>
            <a:ext cx="1584176" cy="3516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残影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5652120" y="908720"/>
            <a:ext cx="172819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翅膀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7380312" y="908720"/>
            <a:ext cx="17636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光环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11960" y="4005064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4572000" y="429309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围巾图标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11960" y="51571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4211960" y="5589240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68144" y="4005064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6228184" y="429309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围巾图标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8144" y="51571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5868144" y="5589240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6" name="图片 75" descr="energy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5589240"/>
            <a:ext cx="288032" cy="288032"/>
          </a:xfrm>
          <a:prstGeom prst="rect">
            <a:avLst/>
          </a:prstGeom>
        </p:spPr>
      </p:pic>
      <p:pic>
        <p:nvPicPr>
          <p:cNvPr id="77" name="图片 76" descr="energy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5589240"/>
            <a:ext cx="288032" cy="288032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4211960" y="3420616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5868144" y="3420616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87" name="矩形 86"/>
          <p:cNvSpPr/>
          <p:nvPr/>
        </p:nvSpPr>
        <p:spPr>
          <a:xfrm>
            <a:off x="7524328" y="3420616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4211960" y="5877272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>
          <a:xfrm>
            <a:off x="5868144" y="5877272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展示玩家当前使用角色的站立动作，点击右侧的时装更换模型的装扮和特效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908720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0" y="1916832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0" y="2420888"/>
            <a:ext cx="71906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时装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0" y="3429000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0" y="2924944"/>
            <a:ext cx="719064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3933056"/>
            <a:ext cx="719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211960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4572000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211960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4211960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4211960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868144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6228184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868144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5868144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868144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524328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7884368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524328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7524328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7524328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11960" y="3789040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圆角矩形 116"/>
          <p:cNvSpPr/>
          <p:nvPr/>
        </p:nvSpPr>
        <p:spPr>
          <a:xfrm>
            <a:off x="4572000" y="407707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211960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19" name="矩形 118"/>
          <p:cNvSpPr/>
          <p:nvPr/>
        </p:nvSpPr>
        <p:spPr>
          <a:xfrm>
            <a:off x="4211960" y="566124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4211960" y="53732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24128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380312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067944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4" name="图片 53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2789312"/>
            <a:ext cx="288032" cy="288032"/>
          </a:xfrm>
          <a:prstGeom prst="rect">
            <a:avLst/>
          </a:prstGeom>
        </p:spPr>
      </p:pic>
      <p:pic>
        <p:nvPicPr>
          <p:cNvPr id="55" name="图片 54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2789312"/>
            <a:ext cx="288032" cy="288032"/>
          </a:xfrm>
          <a:prstGeom prst="rect">
            <a:avLst/>
          </a:prstGeom>
        </p:spPr>
      </p:pic>
      <p:pic>
        <p:nvPicPr>
          <p:cNvPr id="56" name="图片 55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2789312"/>
            <a:ext cx="288032" cy="288032"/>
          </a:xfrm>
          <a:prstGeom prst="rect">
            <a:avLst/>
          </a:prstGeom>
        </p:spPr>
      </p:pic>
      <p:pic>
        <p:nvPicPr>
          <p:cNvPr id="59" name="图片 58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5381600"/>
            <a:ext cx="288032" cy="288032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1043608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403648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3608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1043608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1043608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43608" y="3789040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403648" y="407707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43608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1043608" y="566124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043608" y="53732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99592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3" name="图片 72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640" y="5381600"/>
            <a:ext cx="288032" cy="288032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2627784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2987824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27784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2627784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2627784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27784" y="3789040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987824" y="407707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27784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2627784" y="566124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2627784" y="53732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83768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6" name="图片 85" descr="diamond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5381600"/>
            <a:ext cx="288032" cy="288032"/>
          </a:xfrm>
          <a:prstGeom prst="rect">
            <a:avLst/>
          </a:prstGeom>
        </p:spPr>
      </p:pic>
      <p:pic>
        <p:nvPicPr>
          <p:cNvPr id="87" name="图片 86" descr="energy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2780928"/>
            <a:ext cx="288032" cy="288032"/>
          </a:xfrm>
          <a:prstGeom prst="rect">
            <a:avLst/>
          </a:prstGeom>
        </p:spPr>
      </p:pic>
      <p:pic>
        <p:nvPicPr>
          <p:cNvPr id="88" name="图片 87" descr="goldcoin-icon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1640" y="2780928"/>
            <a:ext cx="288032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39752" y="260648"/>
            <a:ext cx="439248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339752" y="260648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角色购买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72200" y="26064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843808" y="90872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004048" y="2636912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购买</a:t>
            </a:r>
            <a:endParaRPr lang="zh-CN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3923928" y="764704"/>
            <a:ext cx="24482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XXXXXXXXXXXXX</a:t>
            </a:r>
          </a:p>
          <a:p>
            <a:r>
              <a:rPr lang="en-US" altLang="zh-CN" dirty="0" smtClean="0"/>
              <a:t>XXXXXXXXXXXXX</a:t>
            </a:r>
          </a:p>
          <a:p>
            <a:r>
              <a:rPr lang="en-US" altLang="zh-CN" dirty="0" smtClean="0"/>
              <a:t>XXXXXXXXXXXXX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923928" y="764704"/>
            <a:ext cx="2448272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商品介绍</a:t>
            </a:r>
            <a:endParaRPr lang="zh-CN" altLang="en-US" sz="1200" dirty="0"/>
          </a:p>
        </p:txBody>
      </p:sp>
      <p:pic>
        <p:nvPicPr>
          <p:cNvPr id="16" name="图片 15" descr="diamond-ic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276872"/>
            <a:ext cx="360040" cy="360040"/>
          </a:xfrm>
          <a:prstGeom prst="rect">
            <a:avLst/>
          </a:prstGeom>
        </p:spPr>
      </p:pic>
      <p:pic>
        <p:nvPicPr>
          <p:cNvPr id="24" name="图片 23" descr="goldcoin-ic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276872"/>
            <a:ext cx="360040" cy="36004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3347864" y="2636912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购买</a:t>
            </a:r>
            <a:endParaRPr lang="zh-CN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83768" y="178384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03848" y="22768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9999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88024" y="227687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1888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2339752" y="3501008"/>
            <a:ext cx="439248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339752" y="3501008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角色购买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372200" y="3501008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843808" y="414908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211960" y="5877272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购买</a:t>
            </a:r>
            <a:endParaRPr lang="zh-CN" altLang="en-US" sz="1200" b="1" dirty="0"/>
          </a:p>
        </p:txBody>
      </p:sp>
      <p:sp>
        <p:nvSpPr>
          <p:cNvPr id="37" name="矩形 36"/>
          <p:cNvSpPr/>
          <p:nvPr/>
        </p:nvSpPr>
        <p:spPr>
          <a:xfrm>
            <a:off x="3923928" y="4005064"/>
            <a:ext cx="24482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XXXXXXXXXXXXX</a:t>
            </a:r>
          </a:p>
          <a:p>
            <a:r>
              <a:rPr lang="en-US" altLang="zh-CN" dirty="0" smtClean="0"/>
              <a:t>XXXXXXXXXXXXX</a:t>
            </a:r>
          </a:p>
          <a:p>
            <a:r>
              <a:rPr lang="en-US" altLang="zh-CN" dirty="0" smtClean="0"/>
              <a:t>XXXXXXXXXXXXX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923928" y="4005064"/>
            <a:ext cx="2448272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商品介绍</a:t>
            </a:r>
            <a:endParaRPr lang="zh-CN" altLang="en-US" sz="1200" dirty="0"/>
          </a:p>
        </p:txBody>
      </p:sp>
      <p:pic>
        <p:nvPicPr>
          <p:cNvPr id="39" name="图片 38" descr="diamond-ic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5517232"/>
            <a:ext cx="360040" cy="36004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83768" y="502420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995936" y="55172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1888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555776" y="188640"/>
            <a:ext cx="439248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55776" y="188640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礼包购买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88224" y="1886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55776" y="559713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打开后获得以下物品：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XXXX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XXXXX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pic>
        <p:nvPicPr>
          <p:cNvPr id="22" name="图片 21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764704"/>
            <a:ext cx="2400300" cy="104775"/>
          </a:xfrm>
          <a:prstGeom prst="rect">
            <a:avLst/>
          </a:prstGeom>
        </p:spPr>
      </p:pic>
      <p:pic>
        <p:nvPicPr>
          <p:cNvPr id="23" name="图片 22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916832"/>
            <a:ext cx="2400300" cy="104775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3779912" y="2636912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取消</a:t>
            </a:r>
            <a:endParaRPr lang="zh-CN" altLang="en-US" sz="1200" b="1" dirty="0"/>
          </a:p>
        </p:txBody>
      </p:sp>
      <p:sp>
        <p:nvSpPr>
          <p:cNvPr id="25" name="圆角矩形 24"/>
          <p:cNvSpPr/>
          <p:nvPr/>
        </p:nvSpPr>
        <p:spPr>
          <a:xfrm>
            <a:off x="3347864" y="90872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1700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427984" y="90872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83968" y="1700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5508104" y="90872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1700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139952" y="2045221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32" name="图片 31" descr="button_j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045221"/>
            <a:ext cx="447675" cy="447675"/>
          </a:xfrm>
          <a:prstGeom prst="rect">
            <a:avLst/>
          </a:prstGeom>
        </p:spPr>
      </p:pic>
      <p:pic>
        <p:nvPicPr>
          <p:cNvPr id="33" name="图片 32" descr="button_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2045221"/>
            <a:ext cx="447675" cy="447675"/>
          </a:xfrm>
          <a:prstGeom prst="rect">
            <a:avLst/>
          </a:prstGeom>
        </p:spPr>
      </p:pic>
      <p:pic>
        <p:nvPicPr>
          <p:cNvPr id="34" name="图片 33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2045221"/>
            <a:ext cx="447675" cy="447675"/>
          </a:xfrm>
          <a:prstGeom prst="rect">
            <a:avLst/>
          </a:prstGeom>
        </p:spPr>
      </p:pic>
      <p:pic>
        <p:nvPicPr>
          <p:cNvPr id="35" name="图片 34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2045221"/>
            <a:ext cx="447675" cy="4476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59832" y="20452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4168" y="20452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+10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55776" y="3356992"/>
            <a:ext cx="439248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555776" y="3356992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道具购买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588224" y="33569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55776" y="480818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道具描述</a:t>
            </a:r>
            <a:r>
              <a:rPr lang="en-US" altLang="zh-CN" sz="1200" dirty="0" smtClean="0"/>
              <a:t>XXXXXXXXXXXXXXXXXXXXXX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pic>
        <p:nvPicPr>
          <p:cNvPr id="43" name="图片 42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5069557"/>
            <a:ext cx="2400300" cy="104775"/>
          </a:xfrm>
          <a:prstGeom prst="rect">
            <a:avLst/>
          </a:prstGeom>
        </p:spPr>
      </p:pic>
      <p:sp>
        <p:nvSpPr>
          <p:cNvPr id="45" name="圆角矩形 44"/>
          <p:cNvSpPr/>
          <p:nvPr/>
        </p:nvSpPr>
        <p:spPr>
          <a:xfrm>
            <a:off x="3635896" y="38610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27984" y="39347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 商品名称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  单价            </a:t>
            </a:r>
            <a:r>
              <a:rPr lang="en-US" altLang="zh-CN" sz="1200" dirty="0" smtClean="0"/>
              <a:t>999</a:t>
            </a:r>
          </a:p>
        </p:txBody>
      </p:sp>
      <p:sp>
        <p:nvSpPr>
          <p:cNvPr id="51" name="矩形 50"/>
          <p:cNvSpPr/>
          <p:nvPr/>
        </p:nvSpPr>
        <p:spPr>
          <a:xfrm>
            <a:off x="4139952" y="5213573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2" name="图片 51" descr="button_j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213573"/>
            <a:ext cx="447675" cy="447675"/>
          </a:xfrm>
          <a:prstGeom prst="rect">
            <a:avLst/>
          </a:prstGeom>
        </p:spPr>
      </p:pic>
      <p:pic>
        <p:nvPicPr>
          <p:cNvPr id="53" name="图片 52" descr="button_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5213573"/>
            <a:ext cx="447675" cy="447675"/>
          </a:xfrm>
          <a:prstGeom prst="rect">
            <a:avLst/>
          </a:prstGeom>
        </p:spPr>
      </p:pic>
      <p:pic>
        <p:nvPicPr>
          <p:cNvPr id="54" name="图片 53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5213573"/>
            <a:ext cx="447675" cy="447675"/>
          </a:xfrm>
          <a:prstGeom prst="rect">
            <a:avLst/>
          </a:prstGeom>
        </p:spPr>
      </p:pic>
      <p:pic>
        <p:nvPicPr>
          <p:cNvPr id="55" name="图片 54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5213573"/>
            <a:ext cx="447675" cy="44767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059832" y="52135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84168" y="521357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+10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2" name="图片 41" descr="diamon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4293096"/>
            <a:ext cx="288032" cy="288032"/>
          </a:xfrm>
          <a:prstGeom prst="rect">
            <a:avLst/>
          </a:prstGeom>
        </p:spPr>
      </p:pic>
      <p:pic>
        <p:nvPicPr>
          <p:cNvPr id="48" name="图片 47" descr="diamon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9792" y="2708920"/>
            <a:ext cx="288032" cy="28803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987824" y="27089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9999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3779912" y="5805264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取消</a:t>
            </a:r>
            <a:endParaRPr lang="zh-CN" altLang="en-US" sz="1200" b="1" dirty="0"/>
          </a:p>
        </p:txBody>
      </p:sp>
      <p:pic>
        <p:nvPicPr>
          <p:cNvPr id="60" name="图片 59" descr="diamond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9792" y="5877272"/>
            <a:ext cx="288032" cy="28803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987824" y="58772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9999</a:t>
            </a:r>
            <a:endParaRPr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5076056" y="2636912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购买</a:t>
            </a:r>
            <a:endParaRPr lang="zh-CN" altLang="en-US" sz="1200" b="1" dirty="0"/>
          </a:p>
        </p:txBody>
      </p:sp>
      <p:sp>
        <p:nvSpPr>
          <p:cNvPr id="47" name="圆角矩形 46"/>
          <p:cNvSpPr/>
          <p:nvPr/>
        </p:nvSpPr>
        <p:spPr>
          <a:xfrm>
            <a:off x="5076056" y="5805264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购买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555776" y="44624"/>
            <a:ext cx="43924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您的钱币不足！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555776" y="44624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4355976" y="1628800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确定</a:t>
            </a:r>
            <a:endParaRPr lang="zh-CN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2555776" y="2276872"/>
            <a:ext cx="43924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您的碧玉不足！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555776" y="2276872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4355976" y="3861048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确定</a:t>
            </a:r>
            <a:endParaRPr lang="zh-CN" altLang="en-US" sz="1200" b="1" dirty="0"/>
          </a:p>
        </p:txBody>
      </p:sp>
      <p:sp>
        <p:nvSpPr>
          <p:cNvPr id="63" name="矩形 62"/>
          <p:cNvSpPr/>
          <p:nvPr/>
        </p:nvSpPr>
        <p:spPr>
          <a:xfrm>
            <a:off x="2555776" y="4581128"/>
            <a:ext cx="43924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您的元宝不足，是否立即购买？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555776" y="4581128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5076056" y="6165304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确定</a:t>
            </a:r>
            <a:endParaRPr lang="zh-CN" altLang="en-US" sz="1200" b="1" dirty="0"/>
          </a:p>
        </p:txBody>
      </p:sp>
      <p:sp>
        <p:nvSpPr>
          <p:cNvPr id="66" name="圆角矩形 65"/>
          <p:cNvSpPr/>
          <p:nvPr/>
        </p:nvSpPr>
        <p:spPr>
          <a:xfrm>
            <a:off x="3707904" y="6165304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取消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933</Words>
  <Application>Microsoft Office PowerPoint</Application>
  <PresentationFormat>全屏显示(4:3)</PresentationFormat>
  <Paragraphs>427</Paragraphs>
  <Slides>20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524</cp:revision>
  <dcterms:created xsi:type="dcterms:W3CDTF">2016-12-15T07:14:55Z</dcterms:created>
  <dcterms:modified xsi:type="dcterms:W3CDTF">2016-12-26T07:26:13Z</dcterms:modified>
</cp:coreProperties>
</file>