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2016/12/29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2016/12/29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2016/12/29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2016/12/29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5763"/>
            <a:ext cx="9153525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5763"/>
            <a:ext cx="9153525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2051720" y="1844824"/>
            <a:ext cx="5472608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051720" y="1844824"/>
            <a:ext cx="5472608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游戏邀请</a:t>
            </a:r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3851920" y="2636912"/>
            <a:ext cx="792088" cy="8172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账号头像</a:t>
            </a:r>
            <a:endParaRPr lang="zh-CN" altLang="en-US" sz="1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2564904"/>
            <a:ext cx="288032" cy="277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283968" y="3270176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solidFill>
                  <a:schemeClr val="bg1"/>
                </a:solidFill>
              </a:rPr>
              <a:t>Lv.20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2654913"/>
            <a:ext cx="288032" cy="27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148064" y="2636912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哈哈哈</a:t>
            </a:r>
            <a:endParaRPr lang="zh-CN" altLang="en-US" sz="1400" dirty="0"/>
          </a:p>
        </p:txBody>
      </p:sp>
      <p:sp>
        <p:nvSpPr>
          <p:cNvPr id="10" name="圆角矩形 9"/>
          <p:cNvSpPr/>
          <p:nvPr/>
        </p:nvSpPr>
        <p:spPr>
          <a:xfrm>
            <a:off x="3131840" y="4725144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拒绝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436096" y="4725144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接受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3848" y="3933056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玩家   </a:t>
            </a:r>
            <a:r>
              <a:rPr lang="zh-CN" altLang="en-US" sz="1400" b="1" dirty="0" smtClean="0">
                <a:solidFill>
                  <a:srgbClr val="FFC000"/>
                </a:solidFill>
              </a:rPr>
              <a:t>哈哈哈</a:t>
            </a:r>
            <a:r>
              <a:rPr lang="en-US" altLang="zh-CN" sz="1400" dirty="0" smtClean="0"/>
              <a:t>  </a:t>
            </a:r>
            <a:r>
              <a:rPr lang="zh-CN" altLang="en-US" sz="1400" dirty="0" smtClean="0"/>
              <a:t>邀请您参与一场   </a:t>
            </a:r>
            <a:r>
              <a:rPr lang="zh-CN" altLang="en-US" sz="1400" b="1" dirty="0" smtClean="0">
                <a:solidFill>
                  <a:srgbClr val="FFC000"/>
                </a:solidFill>
              </a:rPr>
              <a:t>单人竞技</a:t>
            </a:r>
            <a:endParaRPr lang="zh-CN" altLang="en-US" sz="14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5763"/>
            <a:ext cx="9153525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2051720" y="1844824"/>
            <a:ext cx="5472608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051720" y="1844824"/>
            <a:ext cx="5472608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拒绝理由</a:t>
            </a:r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3851920" y="2636912"/>
            <a:ext cx="792088" cy="8172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账号头像</a:t>
            </a:r>
            <a:endParaRPr lang="zh-CN" altLang="en-US" sz="1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2564904"/>
            <a:ext cx="288032" cy="277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283968" y="3270176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solidFill>
                  <a:schemeClr val="bg1"/>
                </a:solidFill>
              </a:rPr>
              <a:t>Lv.20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2654913"/>
            <a:ext cx="288032" cy="27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148064" y="2636912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哈哈哈</a:t>
            </a:r>
            <a:endParaRPr lang="zh-CN" altLang="en-US" sz="1400" dirty="0"/>
          </a:p>
        </p:txBody>
      </p:sp>
      <p:sp>
        <p:nvSpPr>
          <p:cNvPr id="11" name="圆角矩形 10"/>
          <p:cNvSpPr/>
          <p:nvPr/>
        </p:nvSpPr>
        <p:spPr>
          <a:xfrm>
            <a:off x="4283968" y="4725144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131840" y="3861048"/>
            <a:ext cx="33123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对不起，现在正忙</a:t>
            </a:r>
            <a:endParaRPr lang="zh-CN" altLang="en-US" dirty="0"/>
          </a:p>
        </p:txBody>
      </p:sp>
      <p:pic>
        <p:nvPicPr>
          <p:cNvPr id="14" name="图片 13" descr="wx_button0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56176" y="3861048"/>
            <a:ext cx="303659" cy="303659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7164288" y="1844824"/>
            <a:ext cx="368424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5763"/>
            <a:ext cx="9153525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33</Words>
  <Application>Microsoft Office PowerPoint</Application>
  <PresentationFormat>全屏显示(4:3)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14</cp:revision>
  <dcterms:created xsi:type="dcterms:W3CDTF">2016-12-29T07:16:15Z</dcterms:created>
  <dcterms:modified xsi:type="dcterms:W3CDTF">2016-12-29T09:17:33Z</dcterms:modified>
</cp:coreProperties>
</file>