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76" r:id="rId3"/>
    <p:sldId id="277" r:id="rId4"/>
    <p:sldId id="278" r:id="rId5"/>
    <p:sldId id="280" r:id="rId6"/>
    <p:sldId id="279" r:id="rId7"/>
    <p:sldId id="274"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9609"/>
    <a:srgbClr val="CC870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422" autoAdjust="0"/>
  </p:normalViewPr>
  <p:slideViewPr>
    <p:cSldViewPr>
      <p:cViewPr varScale="1">
        <p:scale>
          <a:sx n="104" d="100"/>
          <a:sy n="104" d="100"/>
        </p:scale>
        <p:origin x="-182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04A22E-DBDE-480B-B17E-260B0A6D326F}" type="datetimeFigureOut">
              <a:rPr lang="zh-CN" altLang="en-US" smtClean="0"/>
              <a:pPr/>
              <a:t>2017/1/18 Wednesday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18332F-E422-4912-AB83-66C2261FC11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D18332F-E422-4912-AB83-66C2261FC118}"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D18332F-E422-4912-AB83-66C2261FC118}"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D18332F-E422-4912-AB83-66C2261FC118}"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D18332F-E422-4912-AB83-66C2261FC118}"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D18332F-E422-4912-AB83-66C2261FC118}" type="slidenum">
              <a:rPr lang="zh-CN" altLang="en-US" smtClean="0"/>
              <a:pPr/>
              <a:t>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2017/1/18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2017/1/18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2017/1/18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2017/1/18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2017/1/18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2017/1/18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2017/1/18 Wednesday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2017/1/18 Wednesday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2017/1/18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2017/1/18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2017/1/18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2017/1/18 Wednesday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主界面.jpg"/>
          <p:cNvPicPr>
            <a:picLocks noChangeAspect="1"/>
          </p:cNvPicPr>
          <p:nvPr/>
        </p:nvPicPr>
        <p:blipFill>
          <a:blip r:embed="rId3" cstate="print"/>
          <a:stretch>
            <a:fillRect/>
          </a:stretch>
        </p:blipFill>
        <p:spPr>
          <a:xfrm>
            <a:off x="0" y="381000"/>
            <a:ext cx="9144000" cy="6096000"/>
          </a:xfrm>
          <a:prstGeom prst="rect">
            <a:avLst/>
          </a:prstGeom>
        </p:spPr>
      </p:pic>
      <p:sp>
        <p:nvSpPr>
          <p:cNvPr id="5" name="矩形 4"/>
          <p:cNvSpPr/>
          <p:nvPr/>
        </p:nvSpPr>
        <p:spPr>
          <a:xfrm>
            <a:off x="827584" y="908720"/>
            <a:ext cx="3960440" cy="216024"/>
          </a:xfrm>
          <a:prstGeom prst="rect">
            <a:avLst/>
          </a:prstGeom>
          <a:solidFill>
            <a:srgbClr val="DD960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solidFill>
              </a:rPr>
              <a:t>&lt;&lt;&lt;&lt;&lt;&lt;&lt;</a:t>
            </a:r>
            <a:r>
              <a:rPr lang="zh-CN" altLang="en-US" sz="1400" dirty="0" smtClean="0">
                <a:solidFill>
                  <a:schemeClr val="bg1"/>
                </a:solidFill>
              </a:rPr>
              <a:t>大喇叭消息滚动条</a:t>
            </a:r>
            <a:r>
              <a:rPr lang="en-US" altLang="zh-CN" sz="1400" dirty="0" smtClean="0">
                <a:solidFill>
                  <a:schemeClr val="bg1"/>
                </a:solidFill>
              </a:rPr>
              <a:t>&lt;&lt;&lt;&lt;&lt;&lt;&lt;</a:t>
            </a:r>
            <a:endParaRPr lang="zh-CN" altLang="en-US" sz="1400" dirty="0">
              <a:solidFill>
                <a:schemeClr val="bg1"/>
              </a:solidFill>
            </a:endParaRPr>
          </a:p>
        </p:txBody>
      </p:sp>
      <p:sp>
        <p:nvSpPr>
          <p:cNvPr id="6" name="TextBox 5"/>
          <p:cNvSpPr txBox="1"/>
          <p:nvPr/>
        </p:nvSpPr>
        <p:spPr>
          <a:xfrm>
            <a:off x="0" y="1"/>
            <a:ext cx="3203848" cy="369332"/>
          </a:xfrm>
          <a:prstGeom prst="rect">
            <a:avLst/>
          </a:prstGeom>
          <a:noFill/>
        </p:spPr>
        <p:txBody>
          <a:bodyPr wrap="square" rtlCol="0">
            <a:spAutoFit/>
          </a:bodyPr>
          <a:lstStyle/>
          <a:p>
            <a:r>
              <a:rPr lang="zh-CN" altLang="en-US" dirty="0" smtClean="0"/>
              <a:t>主界面，新增系统消息滚动条</a:t>
            </a:r>
            <a:endParaRPr lang="zh-CN" altLang="en-US" dirty="0"/>
          </a:p>
        </p:txBody>
      </p:sp>
      <p:sp>
        <p:nvSpPr>
          <p:cNvPr id="7" name="矩形 6"/>
          <p:cNvSpPr/>
          <p:nvPr/>
        </p:nvSpPr>
        <p:spPr>
          <a:xfrm>
            <a:off x="4788024" y="908720"/>
            <a:ext cx="4355976"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solidFill>
              </a:rPr>
              <a:t>&lt;&lt;&lt;&lt;&lt;&lt;&lt;</a:t>
            </a:r>
            <a:r>
              <a:rPr lang="zh-CN" altLang="en-US" sz="1400" dirty="0" smtClean="0">
                <a:solidFill>
                  <a:schemeClr val="bg1"/>
                </a:solidFill>
              </a:rPr>
              <a:t>系统公告消息滚动条</a:t>
            </a:r>
            <a:r>
              <a:rPr lang="en-US" altLang="zh-CN" sz="1400" dirty="0" smtClean="0">
                <a:solidFill>
                  <a:schemeClr val="bg1"/>
                </a:solidFill>
              </a:rPr>
              <a:t>&lt;&lt;&lt;&lt;&lt;&lt;&lt;</a:t>
            </a:r>
            <a:endParaRPr lang="zh-CN" altLang="en-US" sz="14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图片 68" descr="主界面-NEW.jpg"/>
          <p:cNvPicPr>
            <a:picLocks noChangeAspect="1"/>
          </p:cNvPicPr>
          <p:nvPr/>
        </p:nvPicPr>
        <p:blipFill>
          <a:blip r:embed="rId3" cstate="print"/>
          <a:stretch>
            <a:fillRect/>
          </a:stretch>
        </p:blipFill>
        <p:spPr>
          <a:xfrm>
            <a:off x="0" y="381000"/>
            <a:ext cx="9144000" cy="6096000"/>
          </a:xfrm>
          <a:prstGeom prst="rect">
            <a:avLst/>
          </a:prstGeom>
        </p:spPr>
      </p:pic>
      <p:sp>
        <p:nvSpPr>
          <p:cNvPr id="8" name="矩形 7"/>
          <p:cNvSpPr/>
          <p:nvPr/>
        </p:nvSpPr>
        <p:spPr>
          <a:xfrm>
            <a:off x="0" y="404664"/>
            <a:ext cx="2987824" cy="6048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流程图: 联系 8"/>
          <p:cNvSpPr/>
          <p:nvPr/>
        </p:nvSpPr>
        <p:spPr>
          <a:xfrm>
            <a:off x="107504" y="836712"/>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10" name="Picture 2"/>
          <p:cNvPicPr>
            <a:picLocks noChangeAspect="1" noChangeArrowheads="1"/>
          </p:cNvPicPr>
          <p:nvPr/>
        </p:nvPicPr>
        <p:blipFill>
          <a:blip r:embed="rId4" cstate="print"/>
          <a:srcRect/>
          <a:stretch>
            <a:fillRect/>
          </a:stretch>
        </p:blipFill>
        <p:spPr bwMode="auto">
          <a:xfrm>
            <a:off x="107504" y="764704"/>
            <a:ext cx="216024" cy="208121"/>
          </a:xfrm>
          <a:prstGeom prst="rect">
            <a:avLst/>
          </a:prstGeom>
          <a:noFill/>
          <a:ln w="9525">
            <a:noFill/>
            <a:miter lim="800000"/>
            <a:headEnd/>
            <a:tailEnd/>
          </a:ln>
        </p:spPr>
      </p:pic>
      <p:sp>
        <p:nvSpPr>
          <p:cNvPr id="11" name="TextBox 10"/>
          <p:cNvSpPr txBox="1"/>
          <p:nvPr/>
        </p:nvSpPr>
        <p:spPr>
          <a:xfrm>
            <a:off x="467544" y="1268760"/>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12" name="TextBox 11"/>
          <p:cNvSpPr txBox="1"/>
          <p:nvPr/>
        </p:nvSpPr>
        <p:spPr>
          <a:xfrm>
            <a:off x="971600" y="836712"/>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13" name="矩形标注 12"/>
          <p:cNvSpPr/>
          <p:nvPr/>
        </p:nvSpPr>
        <p:spPr>
          <a:xfrm rot="5400000">
            <a:off x="1763688" y="275456"/>
            <a:ext cx="288032" cy="2016224"/>
          </a:xfrm>
          <a:prstGeom prst="wedgeRectCallout">
            <a:avLst>
              <a:gd name="adj1" fmla="val -24251"/>
              <a:gd name="adj2" fmla="val 549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899592" y="1165974"/>
            <a:ext cx="3168352" cy="230832"/>
          </a:xfrm>
          <a:prstGeom prst="rect">
            <a:avLst/>
          </a:prstGeom>
          <a:noFill/>
        </p:spPr>
        <p:txBody>
          <a:bodyPr wrap="square" rtlCol="0">
            <a:spAutoFit/>
          </a:bodyPr>
          <a:lstStyle/>
          <a:p>
            <a:r>
              <a:rPr lang="zh-CN" altLang="en-US" sz="900" dirty="0" smtClean="0">
                <a:solidFill>
                  <a:schemeClr val="bg1"/>
                </a:solidFill>
              </a:rPr>
              <a:t>一二三四五六七八九十一二三四五</a:t>
            </a:r>
          </a:p>
        </p:txBody>
      </p:sp>
      <p:sp>
        <p:nvSpPr>
          <p:cNvPr id="15" name="矩形 14"/>
          <p:cNvSpPr/>
          <p:nvPr/>
        </p:nvSpPr>
        <p:spPr>
          <a:xfrm>
            <a:off x="0" y="404664"/>
            <a:ext cx="827584" cy="2880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综合</a:t>
            </a:r>
            <a:endParaRPr lang="zh-CN" altLang="en-US" sz="1400" dirty="0"/>
          </a:p>
        </p:txBody>
      </p:sp>
      <p:sp>
        <p:nvSpPr>
          <p:cNvPr id="17" name="矩形 16"/>
          <p:cNvSpPr/>
          <p:nvPr/>
        </p:nvSpPr>
        <p:spPr>
          <a:xfrm>
            <a:off x="827584" y="404664"/>
            <a:ext cx="21602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流程图: 联系 15"/>
          <p:cNvSpPr/>
          <p:nvPr/>
        </p:nvSpPr>
        <p:spPr>
          <a:xfrm>
            <a:off x="755576" y="404664"/>
            <a:ext cx="144016" cy="144016"/>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descr="girl_icon.png"/>
          <p:cNvPicPr>
            <a:picLocks noChangeAspect="1"/>
          </p:cNvPicPr>
          <p:nvPr/>
        </p:nvPicPr>
        <p:blipFill>
          <a:blip r:embed="rId5" cstate="print"/>
          <a:stretch>
            <a:fillRect/>
          </a:stretch>
        </p:blipFill>
        <p:spPr>
          <a:xfrm>
            <a:off x="742341" y="815752"/>
            <a:ext cx="301267" cy="308992"/>
          </a:xfrm>
          <a:prstGeom prst="rect">
            <a:avLst/>
          </a:prstGeom>
        </p:spPr>
      </p:pic>
      <p:sp>
        <p:nvSpPr>
          <p:cNvPr id="25" name="流程图: 联系 24"/>
          <p:cNvSpPr/>
          <p:nvPr/>
        </p:nvSpPr>
        <p:spPr>
          <a:xfrm>
            <a:off x="107504" y="1613992"/>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26" name="Picture 2"/>
          <p:cNvPicPr>
            <a:picLocks noChangeAspect="1" noChangeArrowheads="1"/>
          </p:cNvPicPr>
          <p:nvPr/>
        </p:nvPicPr>
        <p:blipFill>
          <a:blip r:embed="rId4" cstate="print"/>
          <a:srcRect/>
          <a:stretch>
            <a:fillRect/>
          </a:stretch>
        </p:blipFill>
        <p:spPr bwMode="auto">
          <a:xfrm>
            <a:off x="107504" y="1541984"/>
            <a:ext cx="216024" cy="208121"/>
          </a:xfrm>
          <a:prstGeom prst="rect">
            <a:avLst/>
          </a:prstGeom>
          <a:noFill/>
          <a:ln w="9525">
            <a:noFill/>
            <a:miter lim="800000"/>
            <a:headEnd/>
            <a:tailEnd/>
          </a:ln>
        </p:spPr>
      </p:pic>
      <p:sp>
        <p:nvSpPr>
          <p:cNvPr id="27" name="TextBox 26"/>
          <p:cNvSpPr txBox="1"/>
          <p:nvPr/>
        </p:nvSpPr>
        <p:spPr>
          <a:xfrm>
            <a:off x="467544" y="2046040"/>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28" name="TextBox 27"/>
          <p:cNvSpPr txBox="1"/>
          <p:nvPr/>
        </p:nvSpPr>
        <p:spPr>
          <a:xfrm>
            <a:off x="971600" y="1613992"/>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29" name="矩形标注 28"/>
          <p:cNvSpPr/>
          <p:nvPr/>
        </p:nvSpPr>
        <p:spPr>
          <a:xfrm rot="5400000">
            <a:off x="1691680" y="1124744"/>
            <a:ext cx="288032" cy="1872208"/>
          </a:xfrm>
          <a:prstGeom prst="wedgeRectCallout">
            <a:avLst>
              <a:gd name="adj1" fmla="val -21077"/>
              <a:gd name="adj2" fmla="val 55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 name="图片 29" descr="girl_icon.png"/>
          <p:cNvPicPr>
            <a:picLocks noChangeAspect="1"/>
          </p:cNvPicPr>
          <p:nvPr/>
        </p:nvPicPr>
        <p:blipFill>
          <a:blip r:embed="rId5" cstate="print"/>
          <a:stretch>
            <a:fillRect/>
          </a:stretch>
        </p:blipFill>
        <p:spPr>
          <a:xfrm>
            <a:off x="742341" y="1593032"/>
            <a:ext cx="301267" cy="308992"/>
          </a:xfrm>
          <a:prstGeom prst="rect">
            <a:avLst/>
          </a:prstGeom>
        </p:spPr>
      </p:pic>
      <p:sp>
        <p:nvSpPr>
          <p:cNvPr id="31" name="流程图: 联系 30"/>
          <p:cNvSpPr/>
          <p:nvPr/>
        </p:nvSpPr>
        <p:spPr>
          <a:xfrm>
            <a:off x="107504" y="2348880"/>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32" name="Picture 2"/>
          <p:cNvPicPr>
            <a:picLocks noChangeAspect="1" noChangeArrowheads="1"/>
          </p:cNvPicPr>
          <p:nvPr/>
        </p:nvPicPr>
        <p:blipFill>
          <a:blip r:embed="rId4" cstate="print"/>
          <a:srcRect/>
          <a:stretch>
            <a:fillRect/>
          </a:stretch>
        </p:blipFill>
        <p:spPr bwMode="auto">
          <a:xfrm>
            <a:off x="107504" y="2276872"/>
            <a:ext cx="216024" cy="208121"/>
          </a:xfrm>
          <a:prstGeom prst="rect">
            <a:avLst/>
          </a:prstGeom>
          <a:noFill/>
          <a:ln w="9525">
            <a:noFill/>
            <a:miter lim="800000"/>
            <a:headEnd/>
            <a:tailEnd/>
          </a:ln>
        </p:spPr>
      </p:pic>
      <p:sp>
        <p:nvSpPr>
          <p:cNvPr id="33" name="TextBox 32"/>
          <p:cNvSpPr txBox="1"/>
          <p:nvPr/>
        </p:nvSpPr>
        <p:spPr>
          <a:xfrm>
            <a:off x="467544" y="2780928"/>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34" name="TextBox 33"/>
          <p:cNvSpPr txBox="1"/>
          <p:nvPr/>
        </p:nvSpPr>
        <p:spPr>
          <a:xfrm>
            <a:off x="971600" y="2348880"/>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35" name="矩形标注 34"/>
          <p:cNvSpPr/>
          <p:nvPr/>
        </p:nvSpPr>
        <p:spPr>
          <a:xfrm rot="5400000">
            <a:off x="1691680" y="1859632"/>
            <a:ext cx="288032" cy="1872208"/>
          </a:xfrm>
          <a:prstGeom prst="wedgeRectCallout">
            <a:avLst>
              <a:gd name="adj1" fmla="val -21077"/>
              <a:gd name="adj2" fmla="val 55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descr="girl_icon.png"/>
          <p:cNvPicPr>
            <a:picLocks noChangeAspect="1"/>
          </p:cNvPicPr>
          <p:nvPr/>
        </p:nvPicPr>
        <p:blipFill>
          <a:blip r:embed="rId5" cstate="print"/>
          <a:stretch>
            <a:fillRect/>
          </a:stretch>
        </p:blipFill>
        <p:spPr>
          <a:xfrm>
            <a:off x="742341" y="2327920"/>
            <a:ext cx="301267" cy="308992"/>
          </a:xfrm>
          <a:prstGeom prst="rect">
            <a:avLst/>
          </a:prstGeom>
        </p:spPr>
      </p:pic>
      <p:sp>
        <p:nvSpPr>
          <p:cNvPr id="37" name="流程图: 联系 36"/>
          <p:cNvSpPr/>
          <p:nvPr/>
        </p:nvSpPr>
        <p:spPr>
          <a:xfrm>
            <a:off x="107504" y="3126160"/>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38" name="Picture 2"/>
          <p:cNvPicPr>
            <a:picLocks noChangeAspect="1" noChangeArrowheads="1"/>
          </p:cNvPicPr>
          <p:nvPr/>
        </p:nvPicPr>
        <p:blipFill>
          <a:blip r:embed="rId4" cstate="print"/>
          <a:srcRect/>
          <a:stretch>
            <a:fillRect/>
          </a:stretch>
        </p:blipFill>
        <p:spPr bwMode="auto">
          <a:xfrm>
            <a:off x="107504" y="3054152"/>
            <a:ext cx="216024" cy="208121"/>
          </a:xfrm>
          <a:prstGeom prst="rect">
            <a:avLst/>
          </a:prstGeom>
          <a:noFill/>
          <a:ln w="9525">
            <a:noFill/>
            <a:miter lim="800000"/>
            <a:headEnd/>
            <a:tailEnd/>
          </a:ln>
        </p:spPr>
      </p:pic>
      <p:sp>
        <p:nvSpPr>
          <p:cNvPr id="39" name="TextBox 38"/>
          <p:cNvSpPr txBox="1"/>
          <p:nvPr/>
        </p:nvSpPr>
        <p:spPr>
          <a:xfrm>
            <a:off x="467544" y="3558208"/>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40" name="TextBox 39"/>
          <p:cNvSpPr txBox="1"/>
          <p:nvPr/>
        </p:nvSpPr>
        <p:spPr>
          <a:xfrm>
            <a:off x="971600" y="3126160"/>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41" name="矩形标注 40"/>
          <p:cNvSpPr/>
          <p:nvPr/>
        </p:nvSpPr>
        <p:spPr>
          <a:xfrm rot="5400000">
            <a:off x="1691680" y="2636912"/>
            <a:ext cx="288032" cy="1872208"/>
          </a:xfrm>
          <a:prstGeom prst="wedgeRectCallout">
            <a:avLst>
              <a:gd name="adj1" fmla="val -21077"/>
              <a:gd name="adj2" fmla="val 55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descr="girl_icon.png"/>
          <p:cNvPicPr>
            <a:picLocks noChangeAspect="1"/>
          </p:cNvPicPr>
          <p:nvPr/>
        </p:nvPicPr>
        <p:blipFill>
          <a:blip r:embed="rId5" cstate="print"/>
          <a:stretch>
            <a:fillRect/>
          </a:stretch>
        </p:blipFill>
        <p:spPr>
          <a:xfrm>
            <a:off x="742341" y="3105200"/>
            <a:ext cx="301267" cy="308992"/>
          </a:xfrm>
          <a:prstGeom prst="rect">
            <a:avLst/>
          </a:prstGeom>
        </p:spPr>
      </p:pic>
      <p:sp>
        <p:nvSpPr>
          <p:cNvPr id="43" name="流程图: 联系 42"/>
          <p:cNvSpPr/>
          <p:nvPr/>
        </p:nvSpPr>
        <p:spPr>
          <a:xfrm>
            <a:off x="107504" y="3861048"/>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44" name="Picture 2"/>
          <p:cNvPicPr>
            <a:picLocks noChangeAspect="1" noChangeArrowheads="1"/>
          </p:cNvPicPr>
          <p:nvPr/>
        </p:nvPicPr>
        <p:blipFill>
          <a:blip r:embed="rId4" cstate="print"/>
          <a:srcRect/>
          <a:stretch>
            <a:fillRect/>
          </a:stretch>
        </p:blipFill>
        <p:spPr bwMode="auto">
          <a:xfrm>
            <a:off x="107504" y="3789040"/>
            <a:ext cx="216024" cy="208121"/>
          </a:xfrm>
          <a:prstGeom prst="rect">
            <a:avLst/>
          </a:prstGeom>
          <a:noFill/>
          <a:ln w="9525">
            <a:noFill/>
            <a:miter lim="800000"/>
            <a:headEnd/>
            <a:tailEnd/>
          </a:ln>
        </p:spPr>
      </p:pic>
      <p:sp>
        <p:nvSpPr>
          <p:cNvPr id="45" name="TextBox 44"/>
          <p:cNvSpPr txBox="1"/>
          <p:nvPr/>
        </p:nvSpPr>
        <p:spPr>
          <a:xfrm>
            <a:off x="467544" y="4293096"/>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46" name="TextBox 45"/>
          <p:cNvSpPr txBox="1"/>
          <p:nvPr/>
        </p:nvSpPr>
        <p:spPr>
          <a:xfrm>
            <a:off x="971600" y="3861048"/>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47" name="矩形标注 46"/>
          <p:cNvSpPr/>
          <p:nvPr/>
        </p:nvSpPr>
        <p:spPr>
          <a:xfrm rot="5400000">
            <a:off x="1691680" y="3371800"/>
            <a:ext cx="288032" cy="1872208"/>
          </a:xfrm>
          <a:prstGeom prst="wedgeRectCallout">
            <a:avLst>
              <a:gd name="adj1" fmla="val -21077"/>
              <a:gd name="adj2" fmla="val 55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8" name="图片 47" descr="girl_icon.png"/>
          <p:cNvPicPr>
            <a:picLocks noChangeAspect="1"/>
          </p:cNvPicPr>
          <p:nvPr/>
        </p:nvPicPr>
        <p:blipFill>
          <a:blip r:embed="rId5" cstate="print"/>
          <a:stretch>
            <a:fillRect/>
          </a:stretch>
        </p:blipFill>
        <p:spPr>
          <a:xfrm>
            <a:off x="742341" y="3840088"/>
            <a:ext cx="301267" cy="308992"/>
          </a:xfrm>
          <a:prstGeom prst="rect">
            <a:avLst/>
          </a:prstGeom>
        </p:spPr>
      </p:pic>
      <p:sp>
        <p:nvSpPr>
          <p:cNvPr id="49" name="流程图: 联系 48"/>
          <p:cNvSpPr/>
          <p:nvPr/>
        </p:nvSpPr>
        <p:spPr>
          <a:xfrm>
            <a:off x="107504" y="4653136"/>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50" name="Picture 2"/>
          <p:cNvPicPr>
            <a:picLocks noChangeAspect="1" noChangeArrowheads="1"/>
          </p:cNvPicPr>
          <p:nvPr/>
        </p:nvPicPr>
        <p:blipFill>
          <a:blip r:embed="rId4" cstate="print"/>
          <a:srcRect/>
          <a:stretch>
            <a:fillRect/>
          </a:stretch>
        </p:blipFill>
        <p:spPr bwMode="auto">
          <a:xfrm>
            <a:off x="107504" y="4581128"/>
            <a:ext cx="216024" cy="208121"/>
          </a:xfrm>
          <a:prstGeom prst="rect">
            <a:avLst/>
          </a:prstGeom>
          <a:noFill/>
          <a:ln w="9525">
            <a:noFill/>
            <a:miter lim="800000"/>
            <a:headEnd/>
            <a:tailEnd/>
          </a:ln>
        </p:spPr>
      </p:pic>
      <p:sp>
        <p:nvSpPr>
          <p:cNvPr id="51" name="TextBox 50"/>
          <p:cNvSpPr txBox="1"/>
          <p:nvPr/>
        </p:nvSpPr>
        <p:spPr>
          <a:xfrm>
            <a:off x="467544" y="5085184"/>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52" name="TextBox 51"/>
          <p:cNvSpPr txBox="1"/>
          <p:nvPr/>
        </p:nvSpPr>
        <p:spPr>
          <a:xfrm>
            <a:off x="971600" y="4653136"/>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53" name="矩形标注 52"/>
          <p:cNvSpPr/>
          <p:nvPr/>
        </p:nvSpPr>
        <p:spPr>
          <a:xfrm rot="5400000">
            <a:off x="1691680" y="4163888"/>
            <a:ext cx="288032" cy="1872208"/>
          </a:xfrm>
          <a:prstGeom prst="wedgeRectCallout">
            <a:avLst>
              <a:gd name="adj1" fmla="val -21077"/>
              <a:gd name="adj2" fmla="val 55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4" name="图片 53" descr="girl_icon.png"/>
          <p:cNvPicPr>
            <a:picLocks noChangeAspect="1"/>
          </p:cNvPicPr>
          <p:nvPr/>
        </p:nvPicPr>
        <p:blipFill>
          <a:blip r:embed="rId5" cstate="print"/>
          <a:stretch>
            <a:fillRect/>
          </a:stretch>
        </p:blipFill>
        <p:spPr>
          <a:xfrm>
            <a:off x="742341" y="4632176"/>
            <a:ext cx="301267" cy="308992"/>
          </a:xfrm>
          <a:prstGeom prst="rect">
            <a:avLst/>
          </a:prstGeom>
        </p:spPr>
      </p:pic>
      <p:sp>
        <p:nvSpPr>
          <p:cNvPr id="55" name="流程图: 联系 54"/>
          <p:cNvSpPr/>
          <p:nvPr/>
        </p:nvSpPr>
        <p:spPr>
          <a:xfrm>
            <a:off x="107504" y="5373216"/>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56" name="Picture 2"/>
          <p:cNvPicPr>
            <a:picLocks noChangeAspect="1" noChangeArrowheads="1"/>
          </p:cNvPicPr>
          <p:nvPr/>
        </p:nvPicPr>
        <p:blipFill>
          <a:blip r:embed="rId4" cstate="print"/>
          <a:srcRect/>
          <a:stretch>
            <a:fillRect/>
          </a:stretch>
        </p:blipFill>
        <p:spPr bwMode="auto">
          <a:xfrm>
            <a:off x="107504" y="5301208"/>
            <a:ext cx="216024" cy="208121"/>
          </a:xfrm>
          <a:prstGeom prst="rect">
            <a:avLst/>
          </a:prstGeom>
          <a:noFill/>
          <a:ln w="9525">
            <a:noFill/>
            <a:miter lim="800000"/>
            <a:headEnd/>
            <a:tailEnd/>
          </a:ln>
        </p:spPr>
      </p:pic>
      <p:sp>
        <p:nvSpPr>
          <p:cNvPr id="57" name="TextBox 56"/>
          <p:cNvSpPr txBox="1"/>
          <p:nvPr/>
        </p:nvSpPr>
        <p:spPr>
          <a:xfrm>
            <a:off x="467544" y="5805264"/>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58" name="TextBox 57"/>
          <p:cNvSpPr txBox="1"/>
          <p:nvPr/>
        </p:nvSpPr>
        <p:spPr>
          <a:xfrm>
            <a:off x="971600" y="5373216"/>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59" name="矩形标注 58"/>
          <p:cNvSpPr/>
          <p:nvPr/>
        </p:nvSpPr>
        <p:spPr>
          <a:xfrm rot="5400000">
            <a:off x="1691680" y="4883968"/>
            <a:ext cx="288032" cy="1872208"/>
          </a:xfrm>
          <a:prstGeom prst="wedgeRectCallout">
            <a:avLst>
              <a:gd name="adj1" fmla="val -21077"/>
              <a:gd name="adj2" fmla="val 55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0" name="图片 59" descr="girl_icon.png"/>
          <p:cNvPicPr>
            <a:picLocks noChangeAspect="1"/>
          </p:cNvPicPr>
          <p:nvPr/>
        </p:nvPicPr>
        <p:blipFill>
          <a:blip r:embed="rId5" cstate="print"/>
          <a:stretch>
            <a:fillRect/>
          </a:stretch>
        </p:blipFill>
        <p:spPr>
          <a:xfrm>
            <a:off x="742341" y="5352256"/>
            <a:ext cx="301267" cy="308992"/>
          </a:xfrm>
          <a:prstGeom prst="rect">
            <a:avLst/>
          </a:prstGeom>
        </p:spPr>
      </p:pic>
      <p:cxnSp>
        <p:nvCxnSpPr>
          <p:cNvPr id="61" name="直接连接符 60"/>
          <p:cNvCxnSpPr/>
          <p:nvPr/>
        </p:nvCxnSpPr>
        <p:spPr>
          <a:xfrm>
            <a:off x="0" y="6021288"/>
            <a:ext cx="2987824"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0" y="6093296"/>
            <a:ext cx="1907704" cy="288032"/>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t>点击输入你要说的话</a:t>
            </a:r>
            <a:endParaRPr lang="zh-CN" altLang="en-US" sz="1000" dirty="0"/>
          </a:p>
        </p:txBody>
      </p:sp>
      <p:sp>
        <p:nvSpPr>
          <p:cNvPr id="65" name="笑脸 64"/>
          <p:cNvSpPr/>
          <p:nvPr/>
        </p:nvSpPr>
        <p:spPr>
          <a:xfrm>
            <a:off x="1979712" y="6093296"/>
            <a:ext cx="288032" cy="288032"/>
          </a:xfrm>
          <a:prstGeom prst="smileyFace">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a:off x="2339752" y="6093296"/>
            <a:ext cx="57606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发送</a:t>
            </a:r>
            <a:endParaRPr lang="zh-CN" altLang="en-US" sz="1100" dirty="0"/>
          </a:p>
        </p:txBody>
      </p:sp>
      <p:sp>
        <p:nvSpPr>
          <p:cNvPr id="71" name="剪去同侧角的矩形 70"/>
          <p:cNvSpPr/>
          <p:nvPr/>
        </p:nvSpPr>
        <p:spPr>
          <a:xfrm rot="5400000">
            <a:off x="2915816" y="3284984"/>
            <a:ext cx="432048" cy="288032"/>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燕尾形 71"/>
          <p:cNvSpPr/>
          <p:nvPr/>
        </p:nvSpPr>
        <p:spPr>
          <a:xfrm flipH="1">
            <a:off x="3059832" y="3284984"/>
            <a:ext cx="144016" cy="2880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矩形 61"/>
          <p:cNvSpPr/>
          <p:nvPr/>
        </p:nvSpPr>
        <p:spPr>
          <a:xfrm>
            <a:off x="2987824" y="602128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6" name="Picture 4"/>
          <p:cNvPicPr>
            <a:picLocks noChangeAspect="1" noChangeArrowheads="1"/>
          </p:cNvPicPr>
          <p:nvPr/>
        </p:nvPicPr>
        <p:blipFill>
          <a:blip r:embed="rId6" cstate="print">
            <a:lum bright="3000" contrast="3000"/>
          </a:blip>
          <a:srcRect/>
          <a:stretch>
            <a:fillRect/>
          </a:stretch>
        </p:blipFill>
        <p:spPr bwMode="auto">
          <a:xfrm>
            <a:off x="3059832" y="6093296"/>
            <a:ext cx="288032" cy="288032"/>
          </a:xfrm>
          <a:prstGeom prst="rect">
            <a:avLst/>
          </a:prstGeom>
          <a:noFill/>
          <a:ln w="9525">
            <a:noFill/>
            <a:miter lim="800000"/>
            <a:headEnd/>
            <a:tailEnd/>
          </a:ln>
        </p:spPr>
      </p:pic>
      <p:sp>
        <p:nvSpPr>
          <p:cNvPr id="67" name="TextBox 66"/>
          <p:cNvSpPr txBox="1"/>
          <p:nvPr/>
        </p:nvSpPr>
        <p:spPr>
          <a:xfrm>
            <a:off x="3131840" y="6222504"/>
            <a:ext cx="432048" cy="230832"/>
          </a:xfrm>
          <a:prstGeom prst="rect">
            <a:avLst/>
          </a:prstGeom>
          <a:noFill/>
        </p:spPr>
        <p:txBody>
          <a:bodyPr wrap="square" rtlCol="0">
            <a:spAutoFit/>
          </a:bodyPr>
          <a:lstStyle/>
          <a:p>
            <a:r>
              <a:rPr lang="en-US" altLang="zh-CN" sz="900" dirty="0" smtClean="0">
                <a:solidFill>
                  <a:schemeClr val="bg1"/>
                </a:solidFill>
              </a:rPr>
              <a:t>999</a:t>
            </a:r>
            <a:endParaRPr lang="zh-CN" altLang="en-US" sz="9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图片 68" descr="主界面-NEW.jpg"/>
          <p:cNvPicPr>
            <a:picLocks noChangeAspect="1"/>
          </p:cNvPicPr>
          <p:nvPr/>
        </p:nvPicPr>
        <p:blipFill>
          <a:blip r:embed="rId3" cstate="print"/>
          <a:stretch>
            <a:fillRect/>
          </a:stretch>
        </p:blipFill>
        <p:spPr>
          <a:xfrm>
            <a:off x="0" y="381000"/>
            <a:ext cx="9144000" cy="6096000"/>
          </a:xfrm>
          <a:prstGeom prst="rect">
            <a:avLst/>
          </a:prstGeom>
        </p:spPr>
      </p:pic>
      <p:sp>
        <p:nvSpPr>
          <p:cNvPr id="8" name="矩形 7"/>
          <p:cNvSpPr/>
          <p:nvPr/>
        </p:nvSpPr>
        <p:spPr>
          <a:xfrm>
            <a:off x="0" y="404664"/>
            <a:ext cx="2987824" cy="6048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流程图: 联系 8"/>
          <p:cNvSpPr/>
          <p:nvPr/>
        </p:nvSpPr>
        <p:spPr>
          <a:xfrm>
            <a:off x="107504" y="836712"/>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10" name="Picture 2"/>
          <p:cNvPicPr>
            <a:picLocks noChangeAspect="1" noChangeArrowheads="1"/>
          </p:cNvPicPr>
          <p:nvPr/>
        </p:nvPicPr>
        <p:blipFill>
          <a:blip r:embed="rId4" cstate="print"/>
          <a:srcRect/>
          <a:stretch>
            <a:fillRect/>
          </a:stretch>
        </p:blipFill>
        <p:spPr bwMode="auto">
          <a:xfrm>
            <a:off x="107504" y="764704"/>
            <a:ext cx="216024" cy="208121"/>
          </a:xfrm>
          <a:prstGeom prst="rect">
            <a:avLst/>
          </a:prstGeom>
          <a:noFill/>
          <a:ln w="9525">
            <a:noFill/>
            <a:miter lim="800000"/>
            <a:headEnd/>
            <a:tailEnd/>
          </a:ln>
        </p:spPr>
      </p:pic>
      <p:sp>
        <p:nvSpPr>
          <p:cNvPr id="11" name="TextBox 10"/>
          <p:cNvSpPr txBox="1"/>
          <p:nvPr/>
        </p:nvSpPr>
        <p:spPr>
          <a:xfrm>
            <a:off x="467544" y="1268760"/>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12" name="TextBox 11"/>
          <p:cNvSpPr txBox="1"/>
          <p:nvPr/>
        </p:nvSpPr>
        <p:spPr>
          <a:xfrm>
            <a:off x="971600" y="836712"/>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13" name="矩形标注 12"/>
          <p:cNvSpPr/>
          <p:nvPr/>
        </p:nvSpPr>
        <p:spPr>
          <a:xfrm rot="5400000">
            <a:off x="1763688" y="275456"/>
            <a:ext cx="288032" cy="2016224"/>
          </a:xfrm>
          <a:prstGeom prst="wedgeRectCallout">
            <a:avLst>
              <a:gd name="adj1" fmla="val -24251"/>
              <a:gd name="adj2" fmla="val 549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899592" y="1165974"/>
            <a:ext cx="3168352" cy="230832"/>
          </a:xfrm>
          <a:prstGeom prst="rect">
            <a:avLst/>
          </a:prstGeom>
          <a:noFill/>
        </p:spPr>
        <p:txBody>
          <a:bodyPr wrap="square" rtlCol="0">
            <a:spAutoFit/>
          </a:bodyPr>
          <a:lstStyle/>
          <a:p>
            <a:r>
              <a:rPr lang="zh-CN" altLang="en-US" sz="900" dirty="0" smtClean="0">
                <a:solidFill>
                  <a:schemeClr val="bg1"/>
                </a:solidFill>
              </a:rPr>
              <a:t>一二三四五六七八九十一二三四五</a:t>
            </a:r>
          </a:p>
        </p:txBody>
      </p:sp>
      <p:sp>
        <p:nvSpPr>
          <p:cNvPr id="15" name="矩形 14"/>
          <p:cNvSpPr/>
          <p:nvPr/>
        </p:nvSpPr>
        <p:spPr>
          <a:xfrm>
            <a:off x="0" y="404664"/>
            <a:ext cx="827584" cy="2880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综合</a:t>
            </a:r>
            <a:endParaRPr lang="zh-CN" altLang="en-US" sz="1400" dirty="0"/>
          </a:p>
        </p:txBody>
      </p:sp>
      <p:sp>
        <p:nvSpPr>
          <p:cNvPr id="17" name="矩形 16"/>
          <p:cNvSpPr/>
          <p:nvPr/>
        </p:nvSpPr>
        <p:spPr>
          <a:xfrm>
            <a:off x="827584" y="404664"/>
            <a:ext cx="21602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流程图: 联系 15"/>
          <p:cNvSpPr/>
          <p:nvPr/>
        </p:nvSpPr>
        <p:spPr>
          <a:xfrm>
            <a:off x="755576" y="404664"/>
            <a:ext cx="144016" cy="144016"/>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descr="girl_icon.png"/>
          <p:cNvPicPr>
            <a:picLocks noChangeAspect="1"/>
          </p:cNvPicPr>
          <p:nvPr/>
        </p:nvPicPr>
        <p:blipFill>
          <a:blip r:embed="rId5" cstate="print"/>
          <a:stretch>
            <a:fillRect/>
          </a:stretch>
        </p:blipFill>
        <p:spPr>
          <a:xfrm>
            <a:off x="742341" y="815752"/>
            <a:ext cx="301267" cy="308992"/>
          </a:xfrm>
          <a:prstGeom prst="rect">
            <a:avLst/>
          </a:prstGeom>
        </p:spPr>
      </p:pic>
      <p:sp>
        <p:nvSpPr>
          <p:cNvPr id="25" name="流程图: 联系 24"/>
          <p:cNvSpPr/>
          <p:nvPr/>
        </p:nvSpPr>
        <p:spPr>
          <a:xfrm>
            <a:off x="107504" y="1613992"/>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26" name="Picture 2"/>
          <p:cNvPicPr>
            <a:picLocks noChangeAspect="1" noChangeArrowheads="1"/>
          </p:cNvPicPr>
          <p:nvPr/>
        </p:nvPicPr>
        <p:blipFill>
          <a:blip r:embed="rId4" cstate="print"/>
          <a:srcRect/>
          <a:stretch>
            <a:fillRect/>
          </a:stretch>
        </p:blipFill>
        <p:spPr bwMode="auto">
          <a:xfrm>
            <a:off x="107504" y="1541984"/>
            <a:ext cx="216024" cy="208121"/>
          </a:xfrm>
          <a:prstGeom prst="rect">
            <a:avLst/>
          </a:prstGeom>
          <a:noFill/>
          <a:ln w="9525">
            <a:noFill/>
            <a:miter lim="800000"/>
            <a:headEnd/>
            <a:tailEnd/>
          </a:ln>
        </p:spPr>
      </p:pic>
      <p:sp>
        <p:nvSpPr>
          <p:cNvPr id="27" name="TextBox 26"/>
          <p:cNvSpPr txBox="1"/>
          <p:nvPr/>
        </p:nvSpPr>
        <p:spPr>
          <a:xfrm>
            <a:off x="467544" y="2046040"/>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28" name="TextBox 27"/>
          <p:cNvSpPr txBox="1"/>
          <p:nvPr/>
        </p:nvSpPr>
        <p:spPr>
          <a:xfrm>
            <a:off x="971600" y="1613992"/>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29" name="矩形标注 28"/>
          <p:cNvSpPr/>
          <p:nvPr/>
        </p:nvSpPr>
        <p:spPr>
          <a:xfrm rot="5400000">
            <a:off x="1691680" y="1124744"/>
            <a:ext cx="288032" cy="1872208"/>
          </a:xfrm>
          <a:prstGeom prst="wedgeRectCallout">
            <a:avLst>
              <a:gd name="adj1" fmla="val -21077"/>
              <a:gd name="adj2" fmla="val 55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 name="图片 29" descr="girl_icon.png"/>
          <p:cNvPicPr>
            <a:picLocks noChangeAspect="1"/>
          </p:cNvPicPr>
          <p:nvPr/>
        </p:nvPicPr>
        <p:blipFill>
          <a:blip r:embed="rId5" cstate="print"/>
          <a:stretch>
            <a:fillRect/>
          </a:stretch>
        </p:blipFill>
        <p:spPr>
          <a:xfrm>
            <a:off x="742341" y="1593032"/>
            <a:ext cx="301267" cy="308992"/>
          </a:xfrm>
          <a:prstGeom prst="rect">
            <a:avLst/>
          </a:prstGeom>
        </p:spPr>
      </p:pic>
      <p:sp>
        <p:nvSpPr>
          <p:cNvPr id="31" name="流程图: 联系 30"/>
          <p:cNvSpPr/>
          <p:nvPr/>
        </p:nvSpPr>
        <p:spPr>
          <a:xfrm>
            <a:off x="107504" y="2348880"/>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32" name="Picture 2"/>
          <p:cNvPicPr>
            <a:picLocks noChangeAspect="1" noChangeArrowheads="1"/>
          </p:cNvPicPr>
          <p:nvPr/>
        </p:nvPicPr>
        <p:blipFill>
          <a:blip r:embed="rId4" cstate="print"/>
          <a:srcRect/>
          <a:stretch>
            <a:fillRect/>
          </a:stretch>
        </p:blipFill>
        <p:spPr bwMode="auto">
          <a:xfrm>
            <a:off x="107504" y="2276872"/>
            <a:ext cx="216024" cy="208121"/>
          </a:xfrm>
          <a:prstGeom prst="rect">
            <a:avLst/>
          </a:prstGeom>
          <a:noFill/>
          <a:ln w="9525">
            <a:noFill/>
            <a:miter lim="800000"/>
            <a:headEnd/>
            <a:tailEnd/>
          </a:ln>
        </p:spPr>
      </p:pic>
      <p:sp>
        <p:nvSpPr>
          <p:cNvPr id="33" name="TextBox 32"/>
          <p:cNvSpPr txBox="1"/>
          <p:nvPr/>
        </p:nvSpPr>
        <p:spPr>
          <a:xfrm>
            <a:off x="467544" y="2780928"/>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34" name="TextBox 33"/>
          <p:cNvSpPr txBox="1"/>
          <p:nvPr/>
        </p:nvSpPr>
        <p:spPr>
          <a:xfrm>
            <a:off x="971600" y="2348880"/>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35" name="矩形标注 34"/>
          <p:cNvSpPr/>
          <p:nvPr/>
        </p:nvSpPr>
        <p:spPr>
          <a:xfrm rot="5400000">
            <a:off x="1691680" y="1859632"/>
            <a:ext cx="288032" cy="1872208"/>
          </a:xfrm>
          <a:prstGeom prst="wedgeRectCallout">
            <a:avLst>
              <a:gd name="adj1" fmla="val -21077"/>
              <a:gd name="adj2" fmla="val 55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descr="girl_icon.png"/>
          <p:cNvPicPr>
            <a:picLocks noChangeAspect="1"/>
          </p:cNvPicPr>
          <p:nvPr/>
        </p:nvPicPr>
        <p:blipFill>
          <a:blip r:embed="rId5" cstate="print"/>
          <a:stretch>
            <a:fillRect/>
          </a:stretch>
        </p:blipFill>
        <p:spPr>
          <a:xfrm>
            <a:off x="742341" y="2327920"/>
            <a:ext cx="301267" cy="308992"/>
          </a:xfrm>
          <a:prstGeom prst="rect">
            <a:avLst/>
          </a:prstGeom>
        </p:spPr>
      </p:pic>
      <p:sp>
        <p:nvSpPr>
          <p:cNvPr id="37" name="流程图: 联系 36"/>
          <p:cNvSpPr/>
          <p:nvPr/>
        </p:nvSpPr>
        <p:spPr>
          <a:xfrm>
            <a:off x="107504" y="3126160"/>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38" name="Picture 2"/>
          <p:cNvPicPr>
            <a:picLocks noChangeAspect="1" noChangeArrowheads="1"/>
          </p:cNvPicPr>
          <p:nvPr/>
        </p:nvPicPr>
        <p:blipFill>
          <a:blip r:embed="rId4" cstate="print"/>
          <a:srcRect/>
          <a:stretch>
            <a:fillRect/>
          </a:stretch>
        </p:blipFill>
        <p:spPr bwMode="auto">
          <a:xfrm>
            <a:off x="107504" y="3054152"/>
            <a:ext cx="216024" cy="208121"/>
          </a:xfrm>
          <a:prstGeom prst="rect">
            <a:avLst/>
          </a:prstGeom>
          <a:noFill/>
          <a:ln w="9525">
            <a:noFill/>
            <a:miter lim="800000"/>
            <a:headEnd/>
            <a:tailEnd/>
          </a:ln>
        </p:spPr>
      </p:pic>
      <p:sp>
        <p:nvSpPr>
          <p:cNvPr id="39" name="TextBox 38"/>
          <p:cNvSpPr txBox="1"/>
          <p:nvPr/>
        </p:nvSpPr>
        <p:spPr>
          <a:xfrm>
            <a:off x="467544" y="3558208"/>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40" name="TextBox 39"/>
          <p:cNvSpPr txBox="1"/>
          <p:nvPr/>
        </p:nvSpPr>
        <p:spPr>
          <a:xfrm>
            <a:off x="971600" y="3126160"/>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41" name="矩形标注 40"/>
          <p:cNvSpPr/>
          <p:nvPr/>
        </p:nvSpPr>
        <p:spPr>
          <a:xfrm rot="5400000">
            <a:off x="1691680" y="2636912"/>
            <a:ext cx="288032" cy="1872208"/>
          </a:xfrm>
          <a:prstGeom prst="wedgeRectCallout">
            <a:avLst>
              <a:gd name="adj1" fmla="val -21077"/>
              <a:gd name="adj2" fmla="val 55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descr="girl_icon.png"/>
          <p:cNvPicPr>
            <a:picLocks noChangeAspect="1"/>
          </p:cNvPicPr>
          <p:nvPr/>
        </p:nvPicPr>
        <p:blipFill>
          <a:blip r:embed="rId5" cstate="print"/>
          <a:stretch>
            <a:fillRect/>
          </a:stretch>
        </p:blipFill>
        <p:spPr>
          <a:xfrm>
            <a:off x="742341" y="3105200"/>
            <a:ext cx="301267" cy="308992"/>
          </a:xfrm>
          <a:prstGeom prst="rect">
            <a:avLst/>
          </a:prstGeom>
        </p:spPr>
      </p:pic>
      <p:sp>
        <p:nvSpPr>
          <p:cNvPr id="43" name="流程图: 联系 42"/>
          <p:cNvSpPr/>
          <p:nvPr/>
        </p:nvSpPr>
        <p:spPr>
          <a:xfrm>
            <a:off x="107504" y="3861048"/>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44" name="Picture 2"/>
          <p:cNvPicPr>
            <a:picLocks noChangeAspect="1" noChangeArrowheads="1"/>
          </p:cNvPicPr>
          <p:nvPr/>
        </p:nvPicPr>
        <p:blipFill>
          <a:blip r:embed="rId4" cstate="print"/>
          <a:srcRect/>
          <a:stretch>
            <a:fillRect/>
          </a:stretch>
        </p:blipFill>
        <p:spPr bwMode="auto">
          <a:xfrm>
            <a:off x="107504" y="3789040"/>
            <a:ext cx="216024" cy="208121"/>
          </a:xfrm>
          <a:prstGeom prst="rect">
            <a:avLst/>
          </a:prstGeom>
          <a:noFill/>
          <a:ln w="9525">
            <a:noFill/>
            <a:miter lim="800000"/>
            <a:headEnd/>
            <a:tailEnd/>
          </a:ln>
        </p:spPr>
      </p:pic>
      <p:sp>
        <p:nvSpPr>
          <p:cNvPr id="45" name="TextBox 44"/>
          <p:cNvSpPr txBox="1"/>
          <p:nvPr/>
        </p:nvSpPr>
        <p:spPr>
          <a:xfrm>
            <a:off x="467544" y="4293096"/>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46" name="TextBox 45"/>
          <p:cNvSpPr txBox="1"/>
          <p:nvPr/>
        </p:nvSpPr>
        <p:spPr>
          <a:xfrm>
            <a:off x="971600" y="3861048"/>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47" name="矩形标注 46"/>
          <p:cNvSpPr/>
          <p:nvPr/>
        </p:nvSpPr>
        <p:spPr>
          <a:xfrm rot="5400000">
            <a:off x="1691680" y="3371800"/>
            <a:ext cx="288032" cy="1872208"/>
          </a:xfrm>
          <a:prstGeom prst="wedgeRectCallout">
            <a:avLst>
              <a:gd name="adj1" fmla="val -21077"/>
              <a:gd name="adj2" fmla="val 55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8" name="图片 47" descr="girl_icon.png"/>
          <p:cNvPicPr>
            <a:picLocks noChangeAspect="1"/>
          </p:cNvPicPr>
          <p:nvPr/>
        </p:nvPicPr>
        <p:blipFill>
          <a:blip r:embed="rId5" cstate="print"/>
          <a:stretch>
            <a:fillRect/>
          </a:stretch>
        </p:blipFill>
        <p:spPr>
          <a:xfrm>
            <a:off x="742341" y="3840088"/>
            <a:ext cx="301267" cy="308992"/>
          </a:xfrm>
          <a:prstGeom prst="rect">
            <a:avLst/>
          </a:prstGeom>
        </p:spPr>
      </p:pic>
      <p:sp>
        <p:nvSpPr>
          <p:cNvPr id="49" name="流程图: 联系 48"/>
          <p:cNvSpPr/>
          <p:nvPr/>
        </p:nvSpPr>
        <p:spPr>
          <a:xfrm>
            <a:off x="107504" y="4653136"/>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50" name="Picture 2"/>
          <p:cNvPicPr>
            <a:picLocks noChangeAspect="1" noChangeArrowheads="1"/>
          </p:cNvPicPr>
          <p:nvPr/>
        </p:nvPicPr>
        <p:blipFill>
          <a:blip r:embed="rId4" cstate="print"/>
          <a:srcRect/>
          <a:stretch>
            <a:fillRect/>
          </a:stretch>
        </p:blipFill>
        <p:spPr bwMode="auto">
          <a:xfrm>
            <a:off x="107504" y="4581128"/>
            <a:ext cx="216024" cy="208121"/>
          </a:xfrm>
          <a:prstGeom prst="rect">
            <a:avLst/>
          </a:prstGeom>
          <a:noFill/>
          <a:ln w="9525">
            <a:noFill/>
            <a:miter lim="800000"/>
            <a:headEnd/>
            <a:tailEnd/>
          </a:ln>
        </p:spPr>
      </p:pic>
      <p:sp>
        <p:nvSpPr>
          <p:cNvPr id="51" name="TextBox 50"/>
          <p:cNvSpPr txBox="1"/>
          <p:nvPr/>
        </p:nvSpPr>
        <p:spPr>
          <a:xfrm>
            <a:off x="467544" y="5085184"/>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52" name="TextBox 51"/>
          <p:cNvSpPr txBox="1"/>
          <p:nvPr/>
        </p:nvSpPr>
        <p:spPr>
          <a:xfrm>
            <a:off x="971600" y="4653136"/>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53" name="矩形标注 52"/>
          <p:cNvSpPr/>
          <p:nvPr/>
        </p:nvSpPr>
        <p:spPr>
          <a:xfrm rot="5400000">
            <a:off x="1691680" y="4163888"/>
            <a:ext cx="288032" cy="1872208"/>
          </a:xfrm>
          <a:prstGeom prst="wedgeRectCallout">
            <a:avLst>
              <a:gd name="adj1" fmla="val -21077"/>
              <a:gd name="adj2" fmla="val 55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4" name="图片 53" descr="girl_icon.png"/>
          <p:cNvPicPr>
            <a:picLocks noChangeAspect="1"/>
          </p:cNvPicPr>
          <p:nvPr/>
        </p:nvPicPr>
        <p:blipFill>
          <a:blip r:embed="rId5" cstate="print"/>
          <a:stretch>
            <a:fillRect/>
          </a:stretch>
        </p:blipFill>
        <p:spPr>
          <a:xfrm>
            <a:off x="742341" y="4632176"/>
            <a:ext cx="301267" cy="308992"/>
          </a:xfrm>
          <a:prstGeom prst="rect">
            <a:avLst/>
          </a:prstGeom>
        </p:spPr>
      </p:pic>
      <p:sp>
        <p:nvSpPr>
          <p:cNvPr id="55" name="流程图: 联系 54"/>
          <p:cNvSpPr/>
          <p:nvPr/>
        </p:nvSpPr>
        <p:spPr>
          <a:xfrm>
            <a:off x="107504" y="5373216"/>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56" name="Picture 2"/>
          <p:cNvPicPr>
            <a:picLocks noChangeAspect="1" noChangeArrowheads="1"/>
          </p:cNvPicPr>
          <p:nvPr/>
        </p:nvPicPr>
        <p:blipFill>
          <a:blip r:embed="rId4" cstate="print"/>
          <a:srcRect/>
          <a:stretch>
            <a:fillRect/>
          </a:stretch>
        </p:blipFill>
        <p:spPr bwMode="auto">
          <a:xfrm>
            <a:off x="107504" y="5301208"/>
            <a:ext cx="216024" cy="208121"/>
          </a:xfrm>
          <a:prstGeom prst="rect">
            <a:avLst/>
          </a:prstGeom>
          <a:noFill/>
          <a:ln w="9525">
            <a:noFill/>
            <a:miter lim="800000"/>
            <a:headEnd/>
            <a:tailEnd/>
          </a:ln>
        </p:spPr>
      </p:pic>
      <p:sp>
        <p:nvSpPr>
          <p:cNvPr id="57" name="TextBox 56"/>
          <p:cNvSpPr txBox="1"/>
          <p:nvPr/>
        </p:nvSpPr>
        <p:spPr>
          <a:xfrm>
            <a:off x="467544" y="5805264"/>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58" name="TextBox 57"/>
          <p:cNvSpPr txBox="1"/>
          <p:nvPr/>
        </p:nvSpPr>
        <p:spPr>
          <a:xfrm>
            <a:off x="971600" y="5373216"/>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59" name="矩形标注 58"/>
          <p:cNvSpPr/>
          <p:nvPr/>
        </p:nvSpPr>
        <p:spPr>
          <a:xfrm rot="5400000">
            <a:off x="1691680" y="4883968"/>
            <a:ext cx="288032" cy="1872208"/>
          </a:xfrm>
          <a:prstGeom prst="wedgeRectCallout">
            <a:avLst>
              <a:gd name="adj1" fmla="val -21077"/>
              <a:gd name="adj2" fmla="val 55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0" name="图片 59" descr="girl_icon.png"/>
          <p:cNvPicPr>
            <a:picLocks noChangeAspect="1"/>
          </p:cNvPicPr>
          <p:nvPr/>
        </p:nvPicPr>
        <p:blipFill>
          <a:blip r:embed="rId5" cstate="print"/>
          <a:stretch>
            <a:fillRect/>
          </a:stretch>
        </p:blipFill>
        <p:spPr>
          <a:xfrm>
            <a:off x="742341" y="5352256"/>
            <a:ext cx="301267" cy="308992"/>
          </a:xfrm>
          <a:prstGeom prst="rect">
            <a:avLst/>
          </a:prstGeom>
        </p:spPr>
      </p:pic>
      <p:cxnSp>
        <p:nvCxnSpPr>
          <p:cNvPr id="61" name="直接连接符 60"/>
          <p:cNvCxnSpPr/>
          <p:nvPr/>
        </p:nvCxnSpPr>
        <p:spPr>
          <a:xfrm>
            <a:off x="0" y="6021288"/>
            <a:ext cx="2987824"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0" y="6093296"/>
            <a:ext cx="1907704" cy="288032"/>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t>点击输入你要说的话</a:t>
            </a:r>
            <a:endParaRPr lang="zh-CN" altLang="en-US" sz="1000" dirty="0"/>
          </a:p>
        </p:txBody>
      </p:sp>
      <p:sp>
        <p:nvSpPr>
          <p:cNvPr id="71" name="剪去同侧角的矩形 70"/>
          <p:cNvSpPr/>
          <p:nvPr/>
        </p:nvSpPr>
        <p:spPr>
          <a:xfrm rot="5400000">
            <a:off x="2915816" y="3284984"/>
            <a:ext cx="432048" cy="288032"/>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燕尾形 71"/>
          <p:cNvSpPr/>
          <p:nvPr/>
        </p:nvSpPr>
        <p:spPr>
          <a:xfrm flipH="1">
            <a:off x="3059832" y="3284984"/>
            <a:ext cx="144016" cy="2880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流程图: 终止 61"/>
          <p:cNvSpPr/>
          <p:nvPr/>
        </p:nvSpPr>
        <p:spPr>
          <a:xfrm>
            <a:off x="2051720" y="5733256"/>
            <a:ext cx="936104" cy="288032"/>
          </a:xfrm>
          <a:prstGeom prst="flowChartTermina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新消息  </a:t>
            </a:r>
            <a:r>
              <a:rPr lang="en-US" altLang="zh-CN" sz="1000" dirty="0" smtClean="0">
                <a:solidFill>
                  <a:schemeClr val="tx1"/>
                </a:solidFill>
              </a:rPr>
              <a:t>999</a:t>
            </a:r>
            <a:endParaRPr lang="zh-CN" altLang="en-US" sz="1000" dirty="0">
              <a:solidFill>
                <a:schemeClr val="tx1"/>
              </a:solidFill>
            </a:endParaRPr>
          </a:p>
        </p:txBody>
      </p:sp>
      <p:sp>
        <p:nvSpPr>
          <p:cNvPr id="76" name="笑脸 75"/>
          <p:cNvSpPr/>
          <p:nvPr/>
        </p:nvSpPr>
        <p:spPr>
          <a:xfrm>
            <a:off x="1979712" y="6093296"/>
            <a:ext cx="288032" cy="288032"/>
          </a:xfrm>
          <a:prstGeom prst="smileyFace">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a:off x="2339752" y="6093296"/>
            <a:ext cx="57606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发送</a:t>
            </a:r>
            <a:endParaRPr lang="zh-CN" altLang="en-US" sz="1100" dirty="0"/>
          </a:p>
        </p:txBody>
      </p:sp>
      <p:sp>
        <p:nvSpPr>
          <p:cNvPr id="78" name="矩形 77"/>
          <p:cNvSpPr/>
          <p:nvPr/>
        </p:nvSpPr>
        <p:spPr>
          <a:xfrm>
            <a:off x="2987824" y="602128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9" name="Picture 4"/>
          <p:cNvPicPr>
            <a:picLocks noChangeAspect="1" noChangeArrowheads="1"/>
          </p:cNvPicPr>
          <p:nvPr/>
        </p:nvPicPr>
        <p:blipFill>
          <a:blip r:embed="rId6" cstate="print">
            <a:lum bright="3000" contrast="3000"/>
          </a:blip>
          <a:srcRect/>
          <a:stretch>
            <a:fillRect/>
          </a:stretch>
        </p:blipFill>
        <p:spPr bwMode="auto">
          <a:xfrm>
            <a:off x="3059832" y="6093296"/>
            <a:ext cx="288032" cy="288032"/>
          </a:xfrm>
          <a:prstGeom prst="rect">
            <a:avLst/>
          </a:prstGeom>
          <a:noFill/>
          <a:ln w="9525">
            <a:noFill/>
            <a:miter lim="800000"/>
            <a:headEnd/>
            <a:tailEnd/>
          </a:ln>
        </p:spPr>
      </p:pic>
      <p:sp>
        <p:nvSpPr>
          <p:cNvPr id="80" name="TextBox 79"/>
          <p:cNvSpPr txBox="1"/>
          <p:nvPr/>
        </p:nvSpPr>
        <p:spPr>
          <a:xfrm>
            <a:off x="3131840" y="6222504"/>
            <a:ext cx="432048" cy="230832"/>
          </a:xfrm>
          <a:prstGeom prst="rect">
            <a:avLst/>
          </a:prstGeom>
          <a:noFill/>
        </p:spPr>
        <p:txBody>
          <a:bodyPr wrap="square" rtlCol="0">
            <a:spAutoFit/>
          </a:bodyPr>
          <a:lstStyle/>
          <a:p>
            <a:r>
              <a:rPr lang="en-US" altLang="zh-CN" sz="900" dirty="0" smtClean="0">
                <a:solidFill>
                  <a:schemeClr val="bg1"/>
                </a:solidFill>
              </a:rPr>
              <a:t>999</a:t>
            </a:r>
            <a:endParaRPr lang="zh-CN" altLang="en-US" sz="9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图片 68" descr="主界面-NEW.jpg"/>
          <p:cNvPicPr>
            <a:picLocks noChangeAspect="1"/>
          </p:cNvPicPr>
          <p:nvPr/>
        </p:nvPicPr>
        <p:blipFill>
          <a:blip r:embed="rId3" cstate="print"/>
          <a:stretch>
            <a:fillRect/>
          </a:stretch>
        </p:blipFill>
        <p:spPr>
          <a:xfrm>
            <a:off x="0" y="381000"/>
            <a:ext cx="9144000" cy="6096000"/>
          </a:xfrm>
          <a:prstGeom prst="rect">
            <a:avLst/>
          </a:prstGeom>
        </p:spPr>
      </p:pic>
      <p:sp>
        <p:nvSpPr>
          <p:cNvPr id="8" name="矩形 7"/>
          <p:cNvSpPr/>
          <p:nvPr/>
        </p:nvSpPr>
        <p:spPr>
          <a:xfrm>
            <a:off x="0" y="404664"/>
            <a:ext cx="2987824" cy="6048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流程图: 联系 8"/>
          <p:cNvSpPr/>
          <p:nvPr/>
        </p:nvSpPr>
        <p:spPr>
          <a:xfrm>
            <a:off x="107504" y="836712"/>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10" name="Picture 2"/>
          <p:cNvPicPr>
            <a:picLocks noChangeAspect="1" noChangeArrowheads="1"/>
          </p:cNvPicPr>
          <p:nvPr/>
        </p:nvPicPr>
        <p:blipFill>
          <a:blip r:embed="rId4" cstate="print"/>
          <a:srcRect/>
          <a:stretch>
            <a:fillRect/>
          </a:stretch>
        </p:blipFill>
        <p:spPr bwMode="auto">
          <a:xfrm>
            <a:off x="107504" y="764704"/>
            <a:ext cx="216024" cy="208121"/>
          </a:xfrm>
          <a:prstGeom prst="rect">
            <a:avLst/>
          </a:prstGeom>
          <a:noFill/>
          <a:ln w="9525">
            <a:noFill/>
            <a:miter lim="800000"/>
            <a:headEnd/>
            <a:tailEnd/>
          </a:ln>
        </p:spPr>
      </p:pic>
      <p:sp>
        <p:nvSpPr>
          <p:cNvPr id="11" name="TextBox 10"/>
          <p:cNvSpPr txBox="1"/>
          <p:nvPr/>
        </p:nvSpPr>
        <p:spPr>
          <a:xfrm>
            <a:off x="467544" y="1268760"/>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12" name="TextBox 11"/>
          <p:cNvSpPr txBox="1"/>
          <p:nvPr/>
        </p:nvSpPr>
        <p:spPr>
          <a:xfrm>
            <a:off x="971600" y="836712"/>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13" name="矩形标注 12"/>
          <p:cNvSpPr/>
          <p:nvPr/>
        </p:nvSpPr>
        <p:spPr>
          <a:xfrm rot="5400000">
            <a:off x="1763688" y="275456"/>
            <a:ext cx="288032" cy="2016224"/>
          </a:xfrm>
          <a:prstGeom prst="wedgeRectCallout">
            <a:avLst>
              <a:gd name="adj1" fmla="val -24251"/>
              <a:gd name="adj2" fmla="val 549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899592" y="1165974"/>
            <a:ext cx="3168352" cy="230832"/>
          </a:xfrm>
          <a:prstGeom prst="rect">
            <a:avLst/>
          </a:prstGeom>
          <a:noFill/>
        </p:spPr>
        <p:txBody>
          <a:bodyPr wrap="square" rtlCol="0">
            <a:spAutoFit/>
          </a:bodyPr>
          <a:lstStyle/>
          <a:p>
            <a:r>
              <a:rPr lang="zh-CN" altLang="en-US" sz="900" dirty="0" smtClean="0">
                <a:solidFill>
                  <a:schemeClr val="bg1"/>
                </a:solidFill>
              </a:rPr>
              <a:t>一二三四五六七八九十一二三四五</a:t>
            </a:r>
          </a:p>
        </p:txBody>
      </p:sp>
      <p:sp>
        <p:nvSpPr>
          <p:cNvPr id="15" name="矩形 14"/>
          <p:cNvSpPr/>
          <p:nvPr/>
        </p:nvSpPr>
        <p:spPr>
          <a:xfrm>
            <a:off x="0" y="404664"/>
            <a:ext cx="827584" cy="2880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综合</a:t>
            </a:r>
            <a:endParaRPr lang="zh-CN" altLang="en-US" sz="1400" dirty="0"/>
          </a:p>
        </p:txBody>
      </p:sp>
      <p:sp>
        <p:nvSpPr>
          <p:cNvPr id="17" name="矩形 16"/>
          <p:cNvSpPr/>
          <p:nvPr/>
        </p:nvSpPr>
        <p:spPr>
          <a:xfrm>
            <a:off x="827584" y="404664"/>
            <a:ext cx="21602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流程图: 联系 15"/>
          <p:cNvSpPr/>
          <p:nvPr/>
        </p:nvSpPr>
        <p:spPr>
          <a:xfrm>
            <a:off x="755576" y="404664"/>
            <a:ext cx="144016" cy="144016"/>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descr="girl_icon.png"/>
          <p:cNvPicPr>
            <a:picLocks noChangeAspect="1"/>
          </p:cNvPicPr>
          <p:nvPr/>
        </p:nvPicPr>
        <p:blipFill>
          <a:blip r:embed="rId5" cstate="print"/>
          <a:stretch>
            <a:fillRect/>
          </a:stretch>
        </p:blipFill>
        <p:spPr>
          <a:xfrm>
            <a:off x="742341" y="815752"/>
            <a:ext cx="301267" cy="308992"/>
          </a:xfrm>
          <a:prstGeom prst="rect">
            <a:avLst/>
          </a:prstGeom>
        </p:spPr>
      </p:pic>
      <p:sp>
        <p:nvSpPr>
          <p:cNvPr id="25" name="流程图: 联系 24"/>
          <p:cNvSpPr/>
          <p:nvPr/>
        </p:nvSpPr>
        <p:spPr>
          <a:xfrm>
            <a:off x="107504" y="1613992"/>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26" name="Picture 2"/>
          <p:cNvPicPr>
            <a:picLocks noChangeAspect="1" noChangeArrowheads="1"/>
          </p:cNvPicPr>
          <p:nvPr/>
        </p:nvPicPr>
        <p:blipFill>
          <a:blip r:embed="rId4" cstate="print"/>
          <a:srcRect/>
          <a:stretch>
            <a:fillRect/>
          </a:stretch>
        </p:blipFill>
        <p:spPr bwMode="auto">
          <a:xfrm>
            <a:off x="107504" y="1541984"/>
            <a:ext cx="216024" cy="208121"/>
          </a:xfrm>
          <a:prstGeom prst="rect">
            <a:avLst/>
          </a:prstGeom>
          <a:noFill/>
          <a:ln w="9525">
            <a:noFill/>
            <a:miter lim="800000"/>
            <a:headEnd/>
            <a:tailEnd/>
          </a:ln>
        </p:spPr>
      </p:pic>
      <p:sp>
        <p:nvSpPr>
          <p:cNvPr id="27" name="TextBox 26"/>
          <p:cNvSpPr txBox="1"/>
          <p:nvPr/>
        </p:nvSpPr>
        <p:spPr>
          <a:xfrm>
            <a:off x="467544" y="2046040"/>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28" name="TextBox 27"/>
          <p:cNvSpPr txBox="1"/>
          <p:nvPr/>
        </p:nvSpPr>
        <p:spPr>
          <a:xfrm>
            <a:off x="971600" y="1613992"/>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29" name="矩形标注 28"/>
          <p:cNvSpPr/>
          <p:nvPr/>
        </p:nvSpPr>
        <p:spPr>
          <a:xfrm rot="5400000">
            <a:off x="1691680" y="1124744"/>
            <a:ext cx="288032" cy="1872208"/>
          </a:xfrm>
          <a:prstGeom prst="wedgeRectCallout">
            <a:avLst>
              <a:gd name="adj1" fmla="val -21077"/>
              <a:gd name="adj2" fmla="val 55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 name="图片 29" descr="girl_icon.png"/>
          <p:cNvPicPr>
            <a:picLocks noChangeAspect="1"/>
          </p:cNvPicPr>
          <p:nvPr/>
        </p:nvPicPr>
        <p:blipFill>
          <a:blip r:embed="rId5" cstate="print"/>
          <a:stretch>
            <a:fillRect/>
          </a:stretch>
        </p:blipFill>
        <p:spPr>
          <a:xfrm>
            <a:off x="742341" y="1593032"/>
            <a:ext cx="301267" cy="308992"/>
          </a:xfrm>
          <a:prstGeom prst="rect">
            <a:avLst/>
          </a:prstGeom>
        </p:spPr>
      </p:pic>
      <p:sp>
        <p:nvSpPr>
          <p:cNvPr id="31" name="流程图: 联系 30"/>
          <p:cNvSpPr/>
          <p:nvPr/>
        </p:nvSpPr>
        <p:spPr>
          <a:xfrm>
            <a:off x="107504" y="2348880"/>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32" name="Picture 2"/>
          <p:cNvPicPr>
            <a:picLocks noChangeAspect="1" noChangeArrowheads="1"/>
          </p:cNvPicPr>
          <p:nvPr/>
        </p:nvPicPr>
        <p:blipFill>
          <a:blip r:embed="rId4" cstate="print"/>
          <a:srcRect/>
          <a:stretch>
            <a:fillRect/>
          </a:stretch>
        </p:blipFill>
        <p:spPr bwMode="auto">
          <a:xfrm>
            <a:off x="107504" y="2276872"/>
            <a:ext cx="216024" cy="208121"/>
          </a:xfrm>
          <a:prstGeom prst="rect">
            <a:avLst/>
          </a:prstGeom>
          <a:noFill/>
          <a:ln w="9525">
            <a:noFill/>
            <a:miter lim="800000"/>
            <a:headEnd/>
            <a:tailEnd/>
          </a:ln>
        </p:spPr>
      </p:pic>
      <p:sp>
        <p:nvSpPr>
          <p:cNvPr id="33" name="TextBox 32"/>
          <p:cNvSpPr txBox="1"/>
          <p:nvPr/>
        </p:nvSpPr>
        <p:spPr>
          <a:xfrm>
            <a:off x="467544" y="2780928"/>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34" name="TextBox 33"/>
          <p:cNvSpPr txBox="1"/>
          <p:nvPr/>
        </p:nvSpPr>
        <p:spPr>
          <a:xfrm>
            <a:off x="971600" y="2348880"/>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35" name="矩形标注 34"/>
          <p:cNvSpPr/>
          <p:nvPr/>
        </p:nvSpPr>
        <p:spPr>
          <a:xfrm rot="5400000">
            <a:off x="1691680" y="1859632"/>
            <a:ext cx="288032" cy="1872208"/>
          </a:xfrm>
          <a:prstGeom prst="wedgeRectCallout">
            <a:avLst>
              <a:gd name="adj1" fmla="val -21077"/>
              <a:gd name="adj2" fmla="val 55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descr="girl_icon.png"/>
          <p:cNvPicPr>
            <a:picLocks noChangeAspect="1"/>
          </p:cNvPicPr>
          <p:nvPr/>
        </p:nvPicPr>
        <p:blipFill>
          <a:blip r:embed="rId5" cstate="print"/>
          <a:stretch>
            <a:fillRect/>
          </a:stretch>
        </p:blipFill>
        <p:spPr>
          <a:xfrm>
            <a:off x="742341" y="2327920"/>
            <a:ext cx="301267" cy="308992"/>
          </a:xfrm>
          <a:prstGeom prst="rect">
            <a:avLst/>
          </a:prstGeom>
        </p:spPr>
      </p:pic>
      <p:sp>
        <p:nvSpPr>
          <p:cNvPr id="37" name="流程图: 联系 36"/>
          <p:cNvSpPr/>
          <p:nvPr/>
        </p:nvSpPr>
        <p:spPr>
          <a:xfrm>
            <a:off x="107504" y="3126160"/>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38" name="Picture 2"/>
          <p:cNvPicPr>
            <a:picLocks noChangeAspect="1" noChangeArrowheads="1"/>
          </p:cNvPicPr>
          <p:nvPr/>
        </p:nvPicPr>
        <p:blipFill>
          <a:blip r:embed="rId4" cstate="print"/>
          <a:srcRect/>
          <a:stretch>
            <a:fillRect/>
          </a:stretch>
        </p:blipFill>
        <p:spPr bwMode="auto">
          <a:xfrm>
            <a:off x="107504" y="3054152"/>
            <a:ext cx="216024" cy="208121"/>
          </a:xfrm>
          <a:prstGeom prst="rect">
            <a:avLst/>
          </a:prstGeom>
          <a:noFill/>
          <a:ln w="9525">
            <a:noFill/>
            <a:miter lim="800000"/>
            <a:headEnd/>
            <a:tailEnd/>
          </a:ln>
        </p:spPr>
      </p:pic>
      <p:sp>
        <p:nvSpPr>
          <p:cNvPr id="39" name="TextBox 38"/>
          <p:cNvSpPr txBox="1"/>
          <p:nvPr/>
        </p:nvSpPr>
        <p:spPr>
          <a:xfrm>
            <a:off x="467544" y="3558208"/>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40" name="TextBox 39"/>
          <p:cNvSpPr txBox="1"/>
          <p:nvPr/>
        </p:nvSpPr>
        <p:spPr>
          <a:xfrm>
            <a:off x="971600" y="3126160"/>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41" name="矩形标注 40"/>
          <p:cNvSpPr/>
          <p:nvPr/>
        </p:nvSpPr>
        <p:spPr>
          <a:xfrm rot="5400000">
            <a:off x="1691680" y="2636912"/>
            <a:ext cx="288032" cy="1872208"/>
          </a:xfrm>
          <a:prstGeom prst="wedgeRectCallout">
            <a:avLst>
              <a:gd name="adj1" fmla="val -21077"/>
              <a:gd name="adj2" fmla="val 55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descr="girl_icon.png"/>
          <p:cNvPicPr>
            <a:picLocks noChangeAspect="1"/>
          </p:cNvPicPr>
          <p:nvPr/>
        </p:nvPicPr>
        <p:blipFill>
          <a:blip r:embed="rId5" cstate="print"/>
          <a:stretch>
            <a:fillRect/>
          </a:stretch>
        </p:blipFill>
        <p:spPr>
          <a:xfrm>
            <a:off x="742341" y="3105200"/>
            <a:ext cx="301267" cy="308992"/>
          </a:xfrm>
          <a:prstGeom prst="rect">
            <a:avLst/>
          </a:prstGeom>
        </p:spPr>
      </p:pic>
      <p:sp>
        <p:nvSpPr>
          <p:cNvPr id="43" name="流程图: 联系 42"/>
          <p:cNvSpPr/>
          <p:nvPr/>
        </p:nvSpPr>
        <p:spPr>
          <a:xfrm>
            <a:off x="107504" y="3861048"/>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44" name="Picture 2"/>
          <p:cNvPicPr>
            <a:picLocks noChangeAspect="1" noChangeArrowheads="1"/>
          </p:cNvPicPr>
          <p:nvPr/>
        </p:nvPicPr>
        <p:blipFill>
          <a:blip r:embed="rId4" cstate="print"/>
          <a:srcRect/>
          <a:stretch>
            <a:fillRect/>
          </a:stretch>
        </p:blipFill>
        <p:spPr bwMode="auto">
          <a:xfrm>
            <a:off x="107504" y="3789040"/>
            <a:ext cx="216024" cy="208121"/>
          </a:xfrm>
          <a:prstGeom prst="rect">
            <a:avLst/>
          </a:prstGeom>
          <a:noFill/>
          <a:ln w="9525">
            <a:noFill/>
            <a:miter lim="800000"/>
            <a:headEnd/>
            <a:tailEnd/>
          </a:ln>
        </p:spPr>
      </p:pic>
      <p:sp>
        <p:nvSpPr>
          <p:cNvPr id="45" name="TextBox 44"/>
          <p:cNvSpPr txBox="1"/>
          <p:nvPr/>
        </p:nvSpPr>
        <p:spPr>
          <a:xfrm>
            <a:off x="467544" y="4293096"/>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46" name="TextBox 45"/>
          <p:cNvSpPr txBox="1"/>
          <p:nvPr/>
        </p:nvSpPr>
        <p:spPr>
          <a:xfrm>
            <a:off x="971600" y="3861048"/>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47" name="矩形标注 46"/>
          <p:cNvSpPr/>
          <p:nvPr/>
        </p:nvSpPr>
        <p:spPr>
          <a:xfrm rot="5400000">
            <a:off x="1691680" y="3371800"/>
            <a:ext cx="288032" cy="1872208"/>
          </a:xfrm>
          <a:prstGeom prst="wedgeRectCallout">
            <a:avLst>
              <a:gd name="adj1" fmla="val -21077"/>
              <a:gd name="adj2" fmla="val 55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8" name="图片 47" descr="girl_icon.png"/>
          <p:cNvPicPr>
            <a:picLocks noChangeAspect="1"/>
          </p:cNvPicPr>
          <p:nvPr/>
        </p:nvPicPr>
        <p:blipFill>
          <a:blip r:embed="rId5" cstate="print"/>
          <a:stretch>
            <a:fillRect/>
          </a:stretch>
        </p:blipFill>
        <p:spPr>
          <a:xfrm>
            <a:off x="742341" y="3840088"/>
            <a:ext cx="301267" cy="308992"/>
          </a:xfrm>
          <a:prstGeom prst="rect">
            <a:avLst/>
          </a:prstGeom>
        </p:spPr>
      </p:pic>
      <p:sp>
        <p:nvSpPr>
          <p:cNvPr id="49" name="流程图: 联系 48"/>
          <p:cNvSpPr/>
          <p:nvPr/>
        </p:nvSpPr>
        <p:spPr>
          <a:xfrm>
            <a:off x="107504" y="4653136"/>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50" name="Picture 2"/>
          <p:cNvPicPr>
            <a:picLocks noChangeAspect="1" noChangeArrowheads="1"/>
          </p:cNvPicPr>
          <p:nvPr/>
        </p:nvPicPr>
        <p:blipFill>
          <a:blip r:embed="rId4" cstate="print"/>
          <a:srcRect/>
          <a:stretch>
            <a:fillRect/>
          </a:stretch>
        </p:blipFill>
        <p:spPr bwMode="auto">
          <a:xfrm>
            <a:off x="107504" y="4581128"/>
            <a:ext cx="216024" cy="208121"/>
          </a:xfrm>
          <a:prstGeom prst="rect">
            <a:avLst/>
          </a:prstGeom>
          <a:noFill/>
          <a:ln w="9525">
            <a:noFill/>
            <a:miter lim="800000"/>
            <a:headEnd/>
            <a:tailEnd/>
          </a:ln>
        </p:spPr>
      </p:pic>
      <p:sp>
        <p:nvSpPr>
          <p:cNvPr id="51" name="TextBox 50"/>
          <p:cNvSpPr txBox="1"/>
          <p:nvPr/>
        </p:nvSpPr>
        <p:spPr>
          <a:xfrm>
            <a:off x="467544" y="5085184"/>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52" name="TextBox 51"/>
          <p:cNvSpPr txBox="1"/>
          <p:nvPr/>
        </p:nvSpPr>
        <p:spPr>
          <a:xfrm>
            <a:off x="971600" y="4653136"/>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53" name="矩形标注 52"/>
          <p:cNvSpPr/>
          <p:nvPr/>
        </p:nvSpPr>
        <p:spPr>
          <a:xfrm rot="5400000">
            <a:off x="1691680" y="4163888"/>
            <a:ext cx="288032" cy="1872208"/>
          </a:xfrm>
          <a:prstGeom prst="wedgeRectCallout">
            <a:avLst>
              <a:gd name="adj1" fmla="val -21077"/>
              <a:gd name="adj2" fmla="val 55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4" name="图片 53" descr="girl_icon.png"/>
          <p:cNvPicPr>
            <a:picLocks noChangeAspect="1"/>
          </p:cNvPicPr>
          <p:nvPr/>
        </p:nvPicPr>
        <p:blipFill>
          <a:blip r:embed="rId5" cstate="print"/>
          <a:stretch>
            <a:fillRect/>
          </a:stretch>
        </p:blipFill>
        <p:spPr>
          <a:xfrm>
            <a:off x="742341" y="4632176"/>
            <a:ext cx="301267" cy="308992"/>
          </a:xfrm>
          <a:prstGeom prst="rect">
            <a:avLst/>
          </a:prstGeom>
        </p:spPr>
      </p:pic>
      <p:sp>
        <p:nvSpPr>
          <p:cNvPr id="55" name="流程图: 联系 54"/>
          <p:cNvSpPr/>
          <p:nvPr/>
        </p:nvSpPr>
        <p:spPr>
          <a:xfrm>
            <a:off x="107504" y="5373216"/>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56" name="Picture 2"/>
          <p:cNvPicPr>
            <a:picLocks noChangeAspect="1" noChangeArrowheads="1"/>
          </p:cNvPicPr>
          <p:nvPr/>
        </p:nvPicPr>
        <p:blipFill>
          <a:blip r:embed="rId4" cstate="print"/>
          <a:srcRect/>
          <a:stretch>
            <a:fillRect/>
          </a:stretch>
        </p:blipFill>
        <p:spPr bwMode="auto">
          <a:xfrm>
            <a:off x="107504" y="5301208"/>
            <a:ext cx="216024" cy="208121"/>
          </a:xfrm>
          <a:prstGeom prst="rect">
            <a:avLst/>
          </a:prstGeom>
          <a:noFill/>
          <a:ln w="9525">
            <a:noFill/>
            <a:miter lim="800000"/>
            <a:headEnd/>
            <a:tailEnd/>
          </a:ln>
        </p:spPr>
      </p:pic>
      <p:sp>
        <p:nvSpPr>
          <p:cNvPr id="57" name="TextBox 56"/>
          <p:cNvSpPr txBox="1"/>
          <p:nvPr/>
        </p:nvSpPr>
        <p:spPr>
          <a:xfrm>
            <a:off x="467544" y="5805264"/>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58" name="TextBox 57"/>
          <p:cNvSpPr txBox="1"/>
          <p:nvPr/>
        </p:nvSpPr>
        <p:spPr>
          <a:xfrm>
            <a:off x="971600" y="5373216"/>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59" name="矩形标注 58"/>
          <p:cNvSpPr/>
          <p:nvPr/>
        </p:nvSpPr>
        <p:spPr>
          <a:xfrm rot="5400000">
            <a:off x="1691680" y="4883968"/>
            <a:ext cx="288032" cy="1872208"/>
          </a:xfrm>
          <a:prstGeom prst="wedgeRectCallout">
            <a:avLst>
              <a:gd name="adj1" fmla="val -21077"/>
              <a:gd name="adj2" fmla="val 55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0" name="图片 59" descr="girl_icon.png"/>
          <p:cNvPicPr>
            <a:picLocks noChangeAspect="1"/>
          </p:cNvPicPr>
          <p:nvPr/>
        </p:nvPicPr>
        <p:blipFill>
          <a:blip r:embed="rId5" cstate="print"/>
          <a:stretch>
            <a:fillRect/>
          </a:stretch>
        </p:blipFill>
        <p:spPr>
          <a:xfrm>
            <a:off x="742341" y="5352256"/>
            <a:ext cx="301267" cy="308992"/>
          </a:xfrm>
          <a:prstGeom prst="rect">
            <a:avLst/>
          </a:prstGeom>
        </p:spPr>
      </p:pic>
      <p:cxnSp>
        <p:nvCxnSpPr>
          <p:cNvPr id="61" name="直接连接符 60"/>
          <p:cNvCxnSpPr/>
          <p:nvPr/>
        </p:nvCxnSpPr>
        <p:spPr>
          <a:xfrm>
            <a:off x="0" y="6021288"/>
            <a:ext cx="2987824"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0" y="6093296"/>
            <a:ext cx="1907704" cy="288032"/>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smtClean="0">
                <a:solidFill>
                  <a:srgbClr val="FF0000"/>
                </a:solidFill>
              </a:rPr>
              <a:t>5</a:t>
            </a:r>
            <a:r>
              <a:rPr lang="zh-CN" altLang="en-US" sz="1000" dirty="0" smtClean="0"/>
              <a:t>秒后可再次发言</a:t>
            </a:r>
            <a:endParaRPr lang="zh-CN" altLang="en-US" sz="1000" dirty="0"/>
          </a:p>
        </p:txBody>
      </p:sp>
      <p:sp>
        <p:nvSpPr>
          <p:cNvPr id="71" name="剪去同侧角的矩形 70"/>
          <p:cNvSpPr/>
          <p:nvPr/>
        </p:nvSpPr>
        <p:spPr>
          <a:xfrm rot="5400000">
            <a:off x="2915816" y="3284984"/>
            <a:ext cx="432048" cy="288032"/>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燕尾形 71"/>
          <p:cNvSpPr/>
          <p:nvPr/>
        </p:nvSpPr>
        <p:spPr>
          <a:xfrm flipH="1">
            <a:off x="3059832" y="3284984"/>
            <a:ext cx="144016" cy="2880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矩形 61"/>
          <p:cNvSpPr/>
          <p:nvPr/>
        </p:nvSpPr>
        <p:spPr>
          <a:xfrm>
            <a:off x="2627784" y="3212976"/>
            <a:ext cx="4608512" cy="43204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你说话太快了，请稍等哟</a:t>
            </a:r>
            <a:endParaRPr lang="zh-CN" altLang="en-US" dirty="0"/>
          </a:p>
        </p:txBody>
      </p:sp>
      <p:sp>
        <p:nvSpPr>
          <p:cNvPr id="64" name="笑脸 63"/>
          <p:cNvSpPr/>
          <p:nvPr/>
        </p:nvSpPr>
        <p:spPr>
          <a:xfrm>
            <a:off x="1979712" y="6093296"/>
            <a:ext cx="288032" cy="288032"/>
          </a:xfrm>
          <a:prstGeom prst="smileyFace">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a:off x="2339752" y="6093296"/>
            <a:ext cx="57606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发送</a:t>
            </a:r>
            <a:endParaRPr lang="zh-CN" altLang="en-US" sz="1100" dirty="0"/>
          </a:p>
        </p:txBody>
      </p:sp>
      <p:sp>
        <p:nvSpPr>
          <p:cNvPr id="73" name="矩形 72"/>
          <p:cNvSpPr/>
          <p:nvPr/>
        </p:nvSpPr>
        <p:spPr>
          <a:xfrm>
            <a:off x="2987824" y="602128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4" name="Picture 4"/>
          <p:cNvPicPr>
            <a:picLocks noChangeAspect="1" noChangeArrowheads="1"/>
          </p:cNvPicPr>
          <p:nvPr/>
        </p:nvPicPr>
        <p:blipFill>
          <a:blip r:embed="rId6" cstate="print">
            <a:lum bright="3000" contrast="3000"/>
          </a:blip>
          <a:srcRect/>
          <a:stretch>
            <a:fillRect/>
          </a:stretch>
        </p:blipFill>
        <p:spPr bwMode="auto">
          <a:xfrm>
            <a:off x="3059832" y="6093296"/>
            <a:ext cx="288032" cy="288032"/>
          </a:xfrm>
          <a:prstGeom prst="rect">
            <a:avLst/>
          </a:prstGeom>
          <a:noFill/>
          <a:ln w="9525">
            <a:noFill/>
            <a:miter lim="800000"/>
            <a:headEnd/>
            <a:tailEnd/>
          </a:ln>
        </p:spPr>
      </p:pic>
      <p:sp>
        <p:nvSpPr>
          <p:cNvPr id="75" name="TextBox 74"/>
          <p:cNvSpPr txBox="1"/>
          <p:nvPr/>
        </p:nvSpPr>
        <p:spPr>
          <a:xfrm>
            <a:off x="3131840" y="6222504"/>
            <a:ext cx="432048" cy="230832"/>
          </a:xfrm>
          <a:prstGeom prst="rect">
            <a:avLst/>
          </a:prstGeom>
          <a:noFill/>
        </p:spPr>
        <p:txBody>
          <a:bodyPr wrap="square" rtlCol="0">
            <a:spAutoFit/>
          </a:bodyPr>
          <a:lstStyle/>
          <a:p>
            <a:r>
              <a:rPr lang="en-US" altLang="zh-CN" sz="900" dirty="0" smtClean="0">
                <a:solidFill>
                  <a:schemeClr val="bg1"/>
                </a:solidFill>
              </a:rPr>
              <a:t>999</a:t>
            </a:r>
            <a:endParaRPr lang="zh-CN" altLang="en-US" sz="9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47664" y="836712"/>
            <a:ext cx="5976664" cy="4176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547664" y="836712"/>
            <a:ext cx="597666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喇叭</a:t>
            </a:r>
            <a:endParaRPr lang="zh-CN" altLang="en-US" dirty="0"/>
          </a:p>
        </p:txBody>
      </p:sp>
      <p:sp>
        <p:nvSpPr>
          <p:cNvPr id="6" name="矩形 5"/>
          <p:cNvSpPr/>
          <p:nvPr/>
        </p:nvSpPr>
        <p:spPr>
          <a:xfrm>
            <a:off x="7164288" y="836712"/>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X</a:t>
            </a:r>
          </a:p>
        </p:txBody>
      </p:sp>
      <p:sp>
        <p:nvSpPr>
          <p:cNvPr id="7" name="矩形 6"/>
          <p:cNvSpPr/>
          <p:nvPr/>
        </p:nvSpPr>
        <p:spPr>
          <a:xfrm>
            <a:off x="3275856" y="1556792"/>
            <a:ext cx="4032448"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TextBox 7"/>
          <p:cNvSpPr txBox="1"/>
          <p:nvPr/>
        </p:nvSpPr>
        <p:spPr>
          <a:xfrm>
            <a:off x="3275856" y="1556792"/>
            <a:ext cx="2520280" cy="369332"/>
          </a:xfrm>
          <a:prstGeom prst="rect">
            <a:avLst/>
          </a:prstGeom>
          <a:noFill/>
        </p:spPr>
        <p:txBody>
          <a:bodyPr wrap="square" rtlCol="0">
            <a:spAutoFit/>
          </a:bodyPr>
          <a:lstStyle/>
          <a:p>
            <a:r>
              <a:rPr lang="zh-CN" altLang="en-US" dirty="0" smtClean="0"/>
              <a:t>点击输入你要说的话</a:t>
            </a:r>
            <a:endParaRPr lang="zh-CN" altLang="en-US" dirty="0"/>
          </a:p>
        </p:txBody>
      </p:sp>
      <p:sp>
        <p:nvSpPr>
          <p:cNvPr id="9" name="TextBox 8"/>
          <p:cNvSpPr txBox="1"/>
          <p:nvPr/>
        </p:nvSpPr>
        <p:spPr>
          <a:xfrm>
            <a:off x="4139952" y="3861048"/>
            <a:ext cx="2520280" cy="369332"/>
          </a:xfrm>
          <a:prstGeom prst="rect">
            <a:avLst/>
          </a:prstGeom>
          <a:noFill/>
        </p:spPr>
        <p:txBody>
          <a:bodyPr wrap="square" rtlCol="0">
            <a:spAutoFit/>
          </a:bodyPr>
          <a:lstStyle/>
          <a:p>
            <a:pPr algn="ctr"/>
            <a:r>
              <a:rPr lang="zh-CN" altLang="en-US" dirty="0" smtClean="0">
                <a:solidFill>
                  <a:schemeClr val="bg1"/>
                </a:solidFill>
              </a:rPr>
              <a:t>你还可以输入</a:t>
            </a:r>
            <a:r>
              <a:rPr lang="en-US" altLang="zh-CN" dirty="0" smtClean="0">
                <a:solidFill>
                  <a:schemeClr val="bg1"/>
                </a:solidFill>
              </a:rPr>
              <a:t>30</a:t>
            </a:r>
            <a:r>
              <a:rPr lang="zh-CN" altLang="en-US" dirty="0" smtClean="0">
                <a:solidFill>
                  <a:schemeClr val="bg1"/>
                </a:solidFill>
              </a:rPr>
              <a:t>字。</a:t>
            </a:r>
            <a:endParaRPr lang="zh-CN" altLang="en-US" dirty="0">
              <a:solidFill>
                <a:schemeClr val="bg1"/>
              </a:solidFill>
            </a:endParaRPr>
          </a:p>
        </p:txBody>
      </p:sp>
      <p:sp>
        <p:nvSpPr>
          <p:cNvPr id="10" name="圆角矩形 9"/>
          <p:cNvSpPr/>
          <p:nvPr/>
        </p:nvSpPr>
        <p:spPr>
          <a:xfrm>
            <a:off x="4211960" y="4509120"/>
            <a:ext cx="72008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a:t>
            </a:r>
            <a:endParaRPr lang="zh-CN" altLang="en-US" dirty="0"/>
          </a:p>
        </p:txBody>
      </p:sp>
      <p:sp>
        <p:nvSpPr>
          <p:cNvPr id="11" name="TextBox 10"/>
          <p:cNvSpPr txBox="1"/>
          <p:nvPr/>
        </p:nvSpPr>
        <p:spPr>
          <a:xfrm>
            <a:off x="1547664" y="2564904"/>
            <a:ext cx="1656184" cy="1692771"/>
          </a:xfrm>
          <a:prstGeom prst="rect">
            <a:avLst/>
          </a:prstGeom>
          <a:noFill/>
        </p:spPr>
        <p:txBody>
          <a:bodyPr wrap="square" rtlCol="0">
            <a:spAutoFit/>
          </a:bodyPr>
          <a:lstStyle/>
          <a:p>
            <a:pPr algn="ctr"/>
            <a:r>
              <a:rPr lang="zh-CN" altLang="en-US" sz="1600" dirty="0" smtClean="0"/>
              <a:t>喇叭</a:t>
            </a:r>
            <a:endParaRPr lang="en-US" altLang="zh-CN" sz="1600" dirty="0" smtClean="0"/>
          </a:p>
          <a:p>
            <a:pPr algn="ctr"/>
            <a:r>
              <a:rPr lang="zh-CN" altLang="en-US" sz="1600" dirty="0" smtClean="0"/>
              <a:t>剩余数量：</a:t>
            </a:r>
            <a:r>
              <a:rPr lang="en-US" altLang="zh-CN" sz="1600" dirty="0" smtClean="0"/>
              <a:t>999</a:t>
            </a:r>
          </a:p>
          <a:p>
            <a:pPr algn="ctr"/>
            <a:endParaRPr lang="en-US" altLang="zh-CN" sz="1600" dirty="0" smtClean="0"/>
          </a:p>
          <a:p>
            <a:pPr algn="ctr"/>
            <a:endParaRPr lang="en-US" altLang="zh-CN" sz="1600" dirty="0" smtClean="0"/>
          </a:p>
          <a:p>
            <a:pPr algn="ctr"/>
            <a:endParaRPr lang="en-US" altLang="zh-CN" sz="1600" dirty="0" smtClean="0"/>
          </a:p>
          <a:p>
            <a:r>
              <a:rPr lang="en-US" altLang="zh-CN" sz="1200" dirty="0" smtClean="0"/>
              <a:t>Tips</a:t>
            </a:r>
            <a:r>
              <a:rPr lang="zh-CN" altLang="en-US" sz="1200" dirty="0" smtClean="0"/>
              <a:t>：使用喇叭发言没有等待时间哦</a:t>
            </a:r>
            <a:endParaRPr lang="zh-CN" altLang="en-US" sz="1200" dirty="0"/>
          </a:p>
        </p:txBody>
      </p:sp>
      <p:cxnSp>
        <p:nvCxnSpPr>
          <p:cNvPr id="12" name="直接连接符 11"/>
          <p:cNvCxnSpPr/>
          <p:nvPr/>
        </p:nvCxnSpPr>
        <p:spPr>
          <a:xfrm>
            <a:off x="1547664" y="4365104"/>
            <a:ext cx="5976664"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4"/>
          <p:cNvPicPr>
            <a:picLocks noChangeAspect="1" noChangeArrowheads="1"/>
          </p:cNvPicPr>
          <p:nvPr/>
        </p:nvPicPr>
        <p:blipFill>
          <a:blip r:embed="rId2" cstate="print"/>
          <a:srcRect/>
          <a:stretch>
            <a:fillRect/>
          </a:stretch>
        </p:blipFill>
        <p:spPr bwMode="auto">
          <a:xfrm>
            <a:off x="2051720" y="1556792"/>
            <a:ext cx="720080" cy="72008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图片 68" descr="主界面-NEW.jpg"/>
          <p:cNvPicPr>
            <a:picLocks noChangeAspect="1"/>
          </p:cNvPicPr>
          <p:nvPr/>
        </p:nvPicPr>
        <p:blipFill>
          <a:blip r:embed="rId3" cstate="print"/>
          <a:stretch>
            <a:fillRect/>
          </a:stretch>
        </p:blipFill>
        <p:spPr>
          <a:xfrm>
            <a:off x="0" y="381000"/>
            <a:ext cx="9144000" cy="6096000"/>
          </a:xfrm>
          <a:prstGeom prst="rect">
            <a:avLst/>
          </a:prstGeom>
        </p:spPr>
      </p:pic>
      <p:sp>
        <p:nvSpPr>
          <p:cNvPr id="8" name="矩形 7"/>
          <p:cNvSpPr/>
          <p:nvPr/>
        </p:nvSpPr>
        <p:spPr>
          <a:xfrm>
            <a:off x="0" y="404664"/>
            <a:ext cx="2987824" cy="6048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0" y="404664"/>
            <a:ext cx="827584" cy="28803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综合</a:t>
            </a:r>
            <a:endParaRPr lang="zh-CN" altLang="en-US" sz="1400" dirty="0"/>
          </a:p>
        </p:txBody>
      </p:sp>
      <p:sp>
        <p:nvSpPr>
          <p:cNvPr id="17" name="矩形 16"/>
          <p:cNvSpPr/>
          <p:nvPr/>
        </p:nvSpPr>
        <p:spPr>
          <a:xfrm>
            <a:off x="827584" y="404664"/>
            <a:ext cx="216024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流程图: 联系 15"/>
          <p:cNvSpPr/>
          <p:nvPr/>
        </p:nvSpPr>
        <p:spPr>
          <a:xfrm>
            <a:off x="755576" y="404664"/>
            <a:ext cx="144016" cy="144016"/>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联系 24"/>
          <p:cNvSpPr/>
          <p:nvPr/>
        </p:nvSpPr>
        <p:spPr>
          <a:xfrm>
            <a:off x="107504" y="1613992"/>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26" name="Picture 2"/>
          <p:cNvPicPr>
            <a:picLocks noChangeAspect="1" noChangeArrowheads="1"/>
          </p:cNvPicPr>
          <p:nvPr/>
        </p:nvPicPr>
        <p:blipFill>
          <a:blip r:embed="rId4" cstate="print"/>
          <a:srcRect/>
          <a:stretch>
            <a:fillRect/>
          </a:stretch>
        </p:blipFill>
        <p:spPr bwMode="auto">
          <a:xfrm>
            <a:off x="107504" y="1541984"/>
            <a:ext cx="216024" cy="208121"/>
          </a:xfrm>
          <a:prstGeom prst="rect">
            <a:avLst/>
          </a:prstGeom>
          <a:noFill/>
          <a:ln w="9525">
            <a:noFill/>
            <a:miter lim="800000"/>
            <a:headEnd/>
            <a:tailEnd/>
          </a:ln>
        </p:spPr>
      </p:pic>
      <p:sp>
        <p:nvSpPr>
          <p:cNvPr id="27" name="TextBox 26"/>
          <p:cNvSpPr txBox="1"/>
          <p:nvPr/>
        </p:nvSpPr>
        <p:spPr>
          <a:xfrm>
            <a:off x="467544" y="2046040"/>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28" name="TextBox 27"/>
          <p:cNvSpPr txBox="1"/>
          <p:nvPr/>
        </p:nvSpPr>
        <p:spPr>
          <a:xfrm>
            <a:off x="971600" y="1613992"/>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29" name="矩形标注 28"/>
          <p:cNvSpPr/>
          <p:nvPr/>
        </p:nvSpPr>
        <p:spPr>
          <a:xfrm rot="5400000">
            <a:off x="1691680" y="1124744"/>
            <a:ext cx="288032" cy="1872208"/>
          </a:xfrm>
          <a:prstGeom prst="wedgeRectCallout">
            <a:avLst>
              <a:gd name="adj1" fmla="val -21077"/>
              <a:gd name="adj2" fmla="val 55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 name="图片 29" descr="girl_icon.png"/>
          <p:cNvPicPr>
            <a:picLocks noChangeAspect="1"/>
          </p:cNvPicPr>
          <p:nvPr/>
        </p:nvPicPr>
        <p:blipFill>
          <a:blip r:embed="rId5" cstate="print"/>
          <a:stretch>
            <a:fillRect/>
          </a:stretch>
        </p:blipFill>
        <p:spPr>
          <a:xfrm>
            <a:off x="742341" y="1593032"/>
            <a:ext cx="301267" cy="308992"/>
          </a:xfrm>
          <a:prstGeom prst="rect">
            <a:avLst/>
          </a:prstGeom>
        </p:spPr>
      </p:pic>
      <p:sp>
        <p:nvSpPr>
          <p:cNvPr id="31" name="流程图: 联系 30"/>
          <p:cNvSpPr/>
          <p:nvPr/>
        </p:nvSpPr>
        <p:spPr>
          <a:xfrm>
            <a:off x="107504" y="2348880"/>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32" name="Picture 2"/>
          <p:cNvPicPr>
            <a:picLocks noChangeAspect="1" noChangeArrowheads="1"/>
          </p:cNvPicPr>
          <p:nvPr/>
        </p:nvPicPr>
        <p:blipFill>
          <a:blip r:embed="rId4" cstate="print"/>
          <a:srcRect/>
          <a:stretch>
            <a:fillRect/>
          </a:stretch>
        </p:blipFill>
        <p:spPr bwMode="auto">
          <a:xfrm>
            <a:off x="107504" y="2276872"/>
            <a:ext cx="216024" cy="208121"/>
          </a:xfrm>
          <a:prstGeom prst="rect">
            <a:avLst/>
          </a:prstGeom>
          <a:noFill/>
          <a:ln w="9525">
            <a:noFill/>
            <a:miter lim="800000"/>
            <a:headEnd/>
            <a:tailEnd/>
          </a:ln>
        </p:spPr>
      </p:pic>
      <p:sp>
        <p:nvSpPr>
          <p:cNvPr id="33" name="TextBox 32"/>
          <p:cNvSpPr txBox="1"/>
          <p:nvPr/>
        </p:nvSpPr>
        <p:spPr>
          <a:xfrm>
            <a:off x="467544" y="2780928"/>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34" name="TextBox 33"/>
          <p:cNvSpPr txBox="1"/>
          <p:nvPr/>
        </p:nvSpPr>
        <p:spPr>
          <a:xfrm>
            <a:off x="971600" y="2348880"/>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35" name="矩形标注 34"/>
          <p:cNvSpPr/>
          <p:nvPr/>
        </p:nvSpPr>
        <p:spPr>
          <a:xfrm rot="5400000">
            <a:off x="1691680" y="1859632"/>
            <a:ext cx="288032" cy="1872208"/>
          </a:xfrm>
          <a:prstGeom prst="wedgeRectCallout">
            <a:avLst>
              <a:gd name="adj1" fmla="val -21077"/>
              <a:gd name="adj2" fmla="val 55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descr="girl_icon.png"/>
          <p:cNvPicPr>
            <a:picLocks noChangeAspect="1"/>
          </p:cNvPicPr>
          <p:nvPr/>
        </p:nvPicPr>
        <p:blipFill>
          <a:blip r:embed="rId5" cstate="print"/>
          <a:stretch>
            <a:fillRect/>
          </a:stretch>
        </p:blipFill>
        <p:spPr>
          <a:xfrm>
            <a:off x="742341" y="2327920"/>
            <a:ext cx="301267" cy="308992"/>
          </a:xfrm>
          <a:prstGeom prst="rect">
            <a:avLst/>
          </a:prstGeom>
        </p:spPr>
      </p:pic>
      <p:sp>
        <p:nvSpPr>
          <p:cNvPr id="37" name="流程图: 联系 36"/>
          <p:cNvSpPr/>
          <p:nvPr/>
        </p:nvSpPr>
        <p:spPr>
          <a:xfrm>
            <a:off x="107504" y="3126160"/>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38" name="Picture 2"/>
          <p:cNvPicPr>
            <a:picLocks noChangeAspect="1" noChangeArrowheads="1"/>
          </p:cNvPicPr>
          <p:nvPr/>
        </p:nvPicPr>
        <p:blipFill>
          <a:blip r:embed="rId4" cstate="print"/>
          <a:srcRect/>
          <a:stretch>
            <a:fillRect/>
          </a:stretch>
        </p:blipFill>
        <p:spPr bwMode="auto">
          <a:xfrm>
            <a:off x="107504" y="3054152"/>
            <a:ext cx="216024" cy="208121"/>
          </a:xfrm>
          <a:prstGeom prst="rect">
            <a:avLst/>
          </a:prstGeom>
          <a:noFill/>
          <a:ln w="9525">
            <a:noFill/>
            <a:miter lim="800000"/>
            <a:headEnd/>
            <a:tailEnd/>
          </a:ln>
        </p:spPr>
      </p:pic>
      <p:sp>
        <p:nvSpPr>
          <p:cNvPr id="39" name="TextBox 38"/>
          <p:cNvSpPr txBox="1"/>
          <p:nvPr/>
        </p:nvSpPr>
        <p:spPr>
          <a:xfrm>
            <a:off x="467544" y="3558208"/>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40" name="TextBox 39"/>
          <p:cNvSpPr txBox="1"/>
          <p:nvPr/>
        </p:nvSpPr>
        <p:spPr>
          <a:xfrm>
            <a:off x="971600" y="3126160"/>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41" name="矩形标注 40"/>
          <p:cNvSpPr/>
          <p:nvPr/>
        </p:nvSpPr>
        <p:spPr>
          <a:xfrm rot="5400000">
            <a:off x="1691680" y="2636912"/>
            <a:ext cx="288032" cy="1872208"/>
          </a:xfrm>
          <a:prstGeom prst="wedgeRectCallout">
            <a:avLst>
              <a:gd name="adj1" fmla="val -21077"/>
              <a:gd name="adj2" fmla="val 55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descr="girl_icon.png"/>
          <p:cNvPicPr>
            <a:picLocks noChangeAspect="1"/>
          </p:cNvPicPr>
          <p:nvPr/>
        </p:nvPicPr>
        <p:blipFill>
          <a:blip r:embed="rId5" cstate="print"/>
          <a:stretch>
            <a:fillRect/>
          </a:stretch>
        </p:blipFill>
        <p:spPr>
          <a:xfrm>
            <a:off x="742341" y="3105200"/>
            <a:ext cx="301267" cy="308992"/>
          </a:xfrm>
          <a:prstGeom prst="rect">
            <a:avLst/>
          </a:prstGeom>
        </p:spPr>
      </p:pic>
      <p:sp>
        <p:nvSpPr>
          <p:cNvPr id="43" name="流程图: 联系 42"/>
          <p:cNvSpPr/>
          <p:nvPr/>
        </p:nvSpPr>
        <p:spPr>
          <a:xfrm>
            <a:off x="107504" y="3861048"/>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44" name="Picture 2"/>
          <p:cNvPicPr>
            <a:picLocks noChangeAspect="1" noChangeArrowheads="1"/>
          </p:cNvPicPr>
          <p:nvPr/>
        </p:nvPicPr>
        <p:blipFill>
          <a:blip r:embed="rId4" cstate="print"/>
          <a:srcRect/>
          <a:stretch>
            <a:fillRect/>
          </a:stretch>
        </p:blipFill>
        <p:spPr bwMode="auto">
          <a:xfrm>
            <a:off x="107504" y="3789040"/>
            <a:ext cx="216024" cy="208121"/>
          </a:xfrm>
          <a:prstGeom prst="rect">
            <a:avLst/>
          </a:prstGeom>
          <a:noFill/>
          <a:ln w="9525">
            <a:noFill/>
            <a:miter lim="800000"/>
            <a:headEnd/>
            <a:tailEnd/>
          </a:ln>
        </p:spPr>
      </p:pic>
      <p:sp>
        <p:nvSpPr>
          <p:cNvPr id="45" name="TextBox 44"/>
          <p:cNvSpPr txBox="1"/>
          <p:nvPr/>
        </p:nvSpPr>
        <p:spPr>
          <a:xfrm>
            <a:off x="467544" y="4293096"/>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46" name="TextBox 45"/>
          <p:cNvSpPr txBox="1"/>
          <p:nvPr/>
        </p:nvSpPr>
        <p:spPr>
          <a:xfrm>
            <a:off x="971600" y="3861048"/>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47" name="矩形标注 46"/>
          <p:cNvSpPr/>
          <p:nvPr/>
        </p:nvSpPr>
        <p:spPr>
          <a:xfrm rot="5400000">
            <a:off x="1691680" y="3371800"/>
            <a:ext cx="288032" cy="1872208"/>
          </a:xfrm>
          <a:prstGeom prst="wedgeRectCallout">
            <a:avLst>
              <a:gd name="adj1" fmla="val -21077"/>
              <a:gd name="adj2" fmla="val 55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8" name="图片 47" descr="girl_icon.png"/>
          <p:cNvPicPr>
            <a:picLocks noChangeAspect="1"/>
          </p:cNvPicPr>
          <p:nvPr/>
        </p:nvPicPr>
        <p:blipFill>
          <a:blip r:embed="rId5" cstate="print"/>
          <a:stretch>
            <a:fillRect/>
          </a:stretch>
        </p:blipFill>
        <p:spPr>
          <a:xfrm>
            <a:off x="742341" y="3840088"/>
            <a:ext cx="301267" cy="308992"/>
          </a:xfrm>
          <a:prstGeom prst="rect">
            <a:avLst/>
          </a:prstGeom>
        </p:spPr>
      </p:pic>
      <p:sp>
        <p:nvSpPr>
          <p:cNvPr id="49" name="流程图: 联系 48"/>
          <p:cNvSpPr/>
          <p:nvPr/>
        </p:nvSpPr>
        <p:spPr>
          <a:xfrm>
            <a:off x="107504" y="4653136"/>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50" name="Picture 2"/>
          <p:cNvPicPr>
            <a:picLocks noChangeAspect="1" noChangeArrowheads="1"/>
          </p:cNvPicPr>
          <p:nvPr/>
        </p:nvPicPr>
        <p:blipFill>
          <a:blip r:embed="rId4" cstate="print"/>
          <a:srcRect/>
          <a:stretch>
            <a:fillRect/>
          </a:stretch>
        </p:blipFill>
        <p:spPr bwMode="auto">
          <a:xfrm>
            <a:off x="107504" y="4581128"/>
            <a:ext cx="216024" cy="208121"/>
          </a:xfrm>
          <a:prstGeom prst="rect">
            <a:avLst/>
          </a:prstGeom>
          <a:noFill/>
          <a:ln w="9525">
            <a:noFill/>
            <a:miter lim="800000"/>
            <a:headEnd/>
            <a:tailEnd/>
          </a:ln>
        </p:spPr>
      </p:pic>
      <p:sp>
        <p:nvSpPr>
          <p:cNvPr id="51" name="TextBox 50"/>
          <p:cNvSpPr txBox="1"/>
          <p:nvPr/>
        </p:nvSpPr>
        <p:spPr>
          <a:xfrm>
            <a:off x="467544" y="5085184"/>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52" name="TextBox 51"/>
          <p:cNvSpPr txBox="1"/>
          <p:nvPr/>
        </p:nvSpPr>
        <p:spPr>
          <a:xfrm>
            <a:off x="971600" y="4653136"/>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53" name="矩形标注 52"/>
          <p:cNvSpPr/>
          <p:nvPr/>
        </p:nvSpPr>
        <p:spPr>
          <a:xfrm rot="5400000">
            <a:off x="1691680" y="4163888"/>
            <a:ext cx="288032" cy="1872208"/>
          </a:xfrm>
          <a:prstGeom prst="wedgeRectCallout">
            <a:avLst>
              <a:gd name="adj1" fmla="val -21077"/>
              <a:gd name="adj2" fmla="val 55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4" name="图片 53" descr="girl_icon.png"/>
          <p:cNvPicPr>
            <a:picLocks noChangeAspect="1"/>
          </p:cNvPicPr>
          <p:nvPr/>
        </p:nvPicPr>
        <p:blipFill>
          <a:blip r:embed="rId5" cstate="print"/>
          <a:stretch>
            <a:fillRect/>
          </a:stretch>
        </p:blipFill>
        <p:spPr>
          <a:xfrm>
            <a:off x="742341" y="4632176"/>
            <a:ext cx="301267" cy="308992"/>
          </a:xfrm>
          <a:prstGeom prst="rect">
            <a:avLst/>
          </a:prstGeom>
        </p:spPr>
      </p:pic>
      <p:sp>
        <p:nvSpPr>
          <p:cNvPr id="55" name="流程图: 联系 54"/>
          <p:cNvSpPr/>
          <p:nvPr/>
        </p:nvSpPr>
        <p:spPr>
          <a:xfrm>
            <a:off x="107504" y="5373216"/>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56" name="Picture 2"/>
          <p:cNvPicPr>
            <a:picLocks noChangeAspect="1" noChangeArrowheads="1"/>
          </p:cNvPicPr>
          <p:nvPr/>
        </p:nvPicPr>
        <p:blipFill>
          <a:blip r:embed="rId4" cstate="print"/>
          <a:srcRect/>
          <a:stretch>
            <a:fillRect/>
          </a:stretch>
        </p:blipFill>
        <p:spPr bwMode="auto">
          <a:xfrm>
            <a:off x="107504" y="5301208"/>
            <a:ext cx="216024" cy="208121"/>
          </a:xfrm>
          <a:prstGeom prst="rect">
            <a:avLst/>
          </a:prstGeom>
          <a:noFill/>
          <a:ln w="9525">
            <a:noFill/>
            <a:miter lim="800000"/>
            <a:headEnd/>
            <a:tailEnd/>
          </a:ln>
        </p:spPr>
      </p:pic>
      <p:sp>
        <p:nvSpPr>
          <p:cNvPr id="57" name="TextBox 56"/>
          <p:cNvSpPr txBox="1"/>
          <p:nvPr/>
        </p:nvSpPr>
        <p:spPr>
          <a:xfrm>
            <a:off x="467544" y="5805264"/>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58" name="TextBox 57"/>
          <p:cNvSpPr txBox="1"/>
          <p:nvPr/>
        </p:nvSpPr>
        <p:spPr>
          <a:xfrm>
            <a:off x="971600" y="5373216"/>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59" name="矩形标注 58"/>
          <p:cNvSpPr/>
          <p:nvPr/>
        </p:nvSpPr>
        <p:spPr>
          <a:xfrm rot="5400000">
            <a:off x="1691680" y="4883968"/>
            <a:ext cx="288032" cy="1872208"/>
          </a:xfrm>
          <a:prstGeom prst="wedgeRectCallout">
            <a:avLst>
              <a:gd name="adj1" fmla="val -21077"/>
              <a:gd name="adj2" fmla="val 556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0" name="图片 59" descr="girl_icon.png"/>
          <p:cNvPicPr>
            <a:picLocks noChangeAspect="1"/>
          </p:cNvPicPr>
          <p:nvPr/>
        </p:nvPicPr>
        <p:blipFill>
          <a:blip r:embed="rId5" cstate="print"/>
          <a:stretch>
            <a:fillRect/>
          </a:stretch>
        </p:blipFill>
        <p:spPr>
          <a:xfrm>
            <a:off x="742341" y="5352256"/>
            <a:ext cx="301267" cy="308992"/>
          </a:xfrm>
          <a:prstGeom prst="rect">
            <a:avLst/>
          </a:prstGeom>
        </p:spPr>
      </p:pic>
      <p:cxnSp>
        <p:nvCxnSpPr>
          <p:cNvPr id="61" name="直接连接符 60"/>
          <p:cNvCxnSpPr/>
          <p:nvPr/>
        </p:nvCxnSpPr>
        <p:spPr>
          <a:xfrm>
            <a:off x="0" y="6021288"/>
            <a:ext cx="2987824"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0" y="6093296"/>
            <a:ext cx="1907704" cy="288032"/>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smtClean="0"/>
              <a:t>点击输入你要说的话</a:t>
            </a:r>
            <a:endParaRPr lang="zh-CN" altLang="en-US" sz="1000" dirty="0"/>
          </a:p>
        </p:txBody>
      </p:sp>
      <p:sp>
        <p:nvSpPr>
          <p:cNvPr id="71" name="剪去同侧角的矩形 70"/>
          <p:cNvSpPr/>
          <p:nvPr/>
        </p:nvSpPr>
        <p:spPr>
          <a:xfrm rot="5400000">
            <a:off x="2915816" y="3284984"/>
            <a:ext cx="432048" cy="288032"/>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燕尾形 71"/>
          <p:cNvSpPr/>
          <p:nvPr/>
        </p:nvSpPr>
        <p:spPr>
          <a:xfrm flipH="1">
            <a:off x="3059832" y="3284984"/>
            <a:ext cx="144016" cy="2880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矩形 61"/>
          <p:cNvSpPr/>
          <p:nvPr/>
        </p:nvSpPr>
        <p:spPr>
          <a:xfrm>
            <a:off x="0" y="692696"/>
            <a:ext cx="2987824" cy="10801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6" name="流程图: 联系 75"/>
          <p:cNvSpPr/>
          <p:nvPr/>
        </p:nvSpPr>
        <p:spPr>
          <a:xfrm>
            <a:off x="107504" y="836712"/>
            <a:ext cx="576064" cy="6012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账号头像</a:t>
            </a:r>
            <a:endParaRPr lang="zh-CN" altLang="en-US" sz="900" dirty="0"/>
          </a:p>
        </p:txBody>
      </p:sp>
      <p:pic>
        <p:nvPicPr>
          <p:cNvPr id="77" name="Picture 2"/>
          <p:cNvPicPr>
            <a:picLocks noChangeAspect="1" noChangeArrowheads="1"/>
          </p:cNvPicPr>
          <p:nvPr/>
        </p:nvPicPr>
        <p:blipFill>
          <a:blip r:embed="rId4" cstate="print"/>
          <a:srcRect/>
          <a:stretch>
            <a:fillRect/>
          </a:stretch>
        </p:blipFill>
        <p:spPr bwMode="auto">
          <a:xfrm>
            <a:off x="107504" y="764704"/>
            <a:ext cx="216024" cy="208121"/>
          </a:xfrm>
          <a:prstGeom prst="rect">
            <a:avLst/>
          </a:prstGeom>
          <a:noFill/>
          <a:ln w="9525">
            <a:noFill/>
            <a:miter lim="800000"/>
            <a:headEnd/>
            <a:tailEnd/>
          </a:ln>
        </p:spPr>
      </p:pic>
      <p:sp>
        <p:nvSpPr>
          <p:cNvPr id="78" name="TextBox 77"/>
          <p:cNvSpPr txBox="1"/>
          <p:nvPr/>
        </p:nvSpPr>
        <p:spPr>
          <a:xfrm>
            <a:off x="467544" y="1268760"/>
            <a:ext cx="432048" cy="230832"/>
          </a:xfrm>
          <a:prstGeom prst="rect">
            <a:avLst/>
          </a:prstGeom>
          <a:noFill/>
        </p:spPr>
        <p:txBody>
          <a:bodyPr wrap="square" rtlCol="0">
            <a:spAutoFit/>
          </a:bodyPr>
          <a:lstStyle/>
          <a:p>
            <a:r>
              <a:rPr lang="en-US" altLang="zh-CN" sz="900" dirty="0" smtClean="0">
                <a:solidFill>
                  <a:schemeClr val="bg1"/>
                </a:solidFill>
              </a:rPr>
              <a:t>Lv.20</a:t>
            </a:r>
            <a:endParaRPr lang="zh-CN" altLang="en-US" sz="900" dirty="0">
              <a:solidFill>
                <a:schemeClr val="bg1"/>
              </a:solidFill>
            </a:endParaRPr>
          </a:p>
        </p:txBody>
      </p:sp>
      <p:sp>
        <p:nvSpPr>
          <p:cNvPr id="79" name="TextBox 78"/>
          <p:cNvSpPr txBox="1"/>
          <p:nvPr/>
        </p:nvSpPr>
        <p:spPr>
          <a:xfrm>
            <a:off x="971600" y="836712"/>
            <a:ext cx="1224136" cy="230832"/>
          </a:xfrm>
          <a:prstGeom prst="rect">
            <a:avLst/>
          </a:prstGeom>
          <a:noFill/>
        </p:spPr>
        <p:txBody>
          <a:bodyPr wrap="square" rtlCol="0">
            <a:spAutoFit/>
          </a:bodyPr>
          <a:lstStyle/>
          <a:p>
            <a:r>
              <a:rPr lang="zh-CN" altLang="en-US" sz="900" dirty="0" smtClean="0">
                <a:solidFill>
                  <a:schemeClr val="bg1"/>
                </a:solidFill>
              </a:rPr>
              <a:t>玩家昵称八个汉字</a:t>
            </a:r>
            <a:endParaRPr lang="zh-CN" altLang="en-US" sz="900" dirty="0">
              <a:solidFill>
                <a:schemeClr val="bg1"/>
              </a:solidFill>
            </a:endParaRPr>
          </a:p>
        </p:txBody>
      </p:sp>
      <p:sp>
        <p:nvSpPr>
          <p:cNvPr id="80" name="矩形标注 79"/>
          <p:cNvSpPr/>
          <p:nvPr/>
        </p:nvSpPr>
        <p:spPr>
          <a:xfrm rot="5400000">
            <a:off x="1663080" y="376064"/>
            <a:ext cx="489248" cy="2016224"/>
          </a:xfrm>
          <a:prstGeom prst="wedgeRectCallout">
            <a:avLst>
              <a:gd name="adj1" fmla="val -24251"/>
              <a:gd name="adj2" fmla="val 549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TextBox 80"/>
          <p:cNvSpPr txBox="1"/>
          <p:nvPr/>
        </p:nvSpPr>
        <p:spPr>
          <a:xfrm>
            <a:off x="899592" y="1165974"/>
            <a:ext cx="1944216" cy="369332"/>
          </a:xfrm>
          <a:prstGeom prst="rect">
            <a:avLst/>
          </a:prstGeom>
          <a:noFill/>
        </p:spPr>
        <p:txBody>
          <a:bodyPr wrap="square" rtlCol="0">
            <a:spAutoFit/>
          </a:bodyPr>
          <a:lstStyle/>
          <a:p>
            <a:r>
              <a:rPr lang="zh-CN" altLang="en-US" sz="900" dirty="0" smtClean="0">
                <a:solidFill>
                  <a:schemeClr val="bg1"/>
                </a:solidFill>
              </a:rPr>
              <a:t>一二三四五六七八九十一二三四五六七八九十一二三四五六七八九十</a:t>
            </a:r>
          </a:p>
        </p:txBody>
      </p:sp>
      <p:pic>
        <p:nvPicPr>
          <p:cNvPr id="82" name="图片 81" descr="girl_icon.png"/>
          <p:cNvPicPr>
            <a:picLocks noChangeAspect="1"/>
          </p:cNvPicPr>
          <p:nvPr/>
        </p:nvPicPr>
        <p:blipFill>
          <a:blip r:embed="rId5" cstate="print"/>
          <a:stretch>
            <a:fillRect/>
          </a:stretch>
        </p:blipFill>
        <p:spPr>
          <a:xfrm>
            <a:off x="742341" y="815752"/>
            <a:ext cx="301267" cy="308992"/>
          </a:xfrm>
          <a:prstGeom prst="rect">
            <a:avLst/>
          </a:prstGeom>
        </p:spPr>
      </p:pic>
      <p:sp>
        <p:nvSpPr>
          <p:cNvPr id="64" name="笑脸 63"/>
          <p:cNvSpPr/>
          <p:nvPr/>
        </p:nvSpPr>
        <p:spPr>
          <a:xfrm>
            <a:off x="1979712" y="6093296"/>
            <a:ext cx="288032" cy="288032"/>
          </a:xfrm>
          <a:prstGeom prst="smileyFace">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a:off x="2339752" y="6093296"/>
            <a:ext cx="57606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发送</a:t>
            </a:r>
            <a:endParaRPr lang="zh-CN" altLang="en-US" sz="1100" dirty="0"/>
          </a:p>
        </p:txBody>
      </p:sp>
      <p:sp>
        <p:nvSpPr>
          <p:cNvPr id="73" name="矩形 72"/>
          <p:cNvSpPr/>
          <p:nvPr/>
        </p:nvSpPr>
        <p:spPr>
          <a:xfrm>
            <a:off x="2987824" y="6021288"/>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4" name="Picture 4"/>
          <p:cNvPicPr>
            <a:picLocks noChangeAspect="1" noChangeArrowheads="1"/>
          </p:cNvPicPr>
          <p:nvPr/>
        </p:nvPicPr>
        <p:blipFill>
          <a:blip r:embed="rId6" cstate="print">
            <a:lum bright="3000" contrast="3000"/>
          </a:blip>
          <a:srcRect/>
          <a:stretch>
            <a:fillRect/>
          </a:stretch>
        </p:blipFill>
        <p:spPr bwMode="auto">
          <a:xfrm>
            <a:off x="3059832" y="6093296"/>
            <a:ext cx="288032" cy="288032"/>
          </a:xfrm>
          <a:prstGeom prst="rect">
            <a:avLst/>
          </a:prstGeom>
          <a:noFill/>
          <a:ln w="9525">
            <a:noFill/>
            <a:miter lim="800000"/>
            <a:headEnd/>
            <a:tailEnd/>
          </a:ln>
        </p:spPr>
      </p:pic>
      <p:sp>
        <p:nvSpPr>
          <p:cNvPr id="75" name="TextBox 74"/>
          <p:cNvSpPr txBox="1"/>
          <p:nvPr/>
        </p:nvSpPr>
        <p:spPr>
          <a:xfrm>
            <a:off x="3131840" y="6222504"/>
            <a:ext cx="432048" cy="230832"/>
          </a:xfrm>
          <a:prstGeom prst="rect">
            <a:avLst/>
          </a:prstGeom>
          <a:noFill/>
        </p:spPr>
        <p:txBody>
          <a:bodyPr wrap="square" rtlCol="0">
            <a:spAutoFit/>
          </a:bodyPr>
          <a:lstStyle/>
          <a:p>
            <a:r>
              <a:rPr lang="en-US" altLang="zh-CN" sz="900" dirty="0" smtClean="0">
                <a:solidFill>
                  <a:schemeClr val="bg1"/>
                </a:solidFill>
              </a:rPr>
              <a:t>999</a:t>
            </a:r>
            <a:endParaRPr lang="zh-CN" altLang="en-US" sz="9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2348880"/>
            <a:ext cx="3600400" cy="237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1520" y="2060848"/>
            <a:ext cx="3600400" cy="279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购买</a:t>
            </a:r>
            <a:endParaRPr lang="zh-CN" altLang="en-US" dirty="0"/>
          </a:p>
        </p:txBody>
      </p:sp>
      <p:sp>
        <p:nvSpPr>
          <p:cNvPr id="6" name="TextBox 5"/>
          <p:cNvSpPr txBox="1"/>
          <p:nvPr/>
        </p:nvSpPr>
        <p:spPr>
          <a:xfrm>
            <a:off x="755576" y="3212976"/>
            <a:ext cx="1944216" cy="276999"/>
          </a:xfrm>
          <a:prstGeom prst="rect">
            <a:avLst/>
          </a:prstGeom>
          <a:noFill/>
        </p:spPr>
        <p:txBody>
          <a:bodyPr wrap="square" rtlCol="0">
            <a:spAutoFit/>
          </a:bodyPr>
          <a:lstStyle/>
          <a:p>
            <a:r>
              <a:rPr lang="zh-CN" altLang="en-US" sz="1200" dirty="0" smtClean="0"/>
              <a:t>请选择出售数量：</a:t>
            </a:r>
            <a:endParaRPr lang="zh-CN" altLang="en-US" sz="1200" dirty="0"/>
          </a:p>
        </p:txBody>
      </p:sp>
      <p:sp>
        <p:nvSpPr>
          <p:cNvPr id="7" name="矩形 6"/>
          <p:cNvSpPr/>
          <p:nvPr/>
        </p:nvSpPr>
        <p:spPr>
          <a:xfrm>
            <a:off x="1115616" y="3573016"/>
            <a:ext cx="1952600" cy="22440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1/99</a:t>
            </a:r>
            <a:endParaRPr lang="zh-CN" altLang="en-US" dirty="0">
              <a:solidFill>
                <a:schemeClr val="tx1"/>
              </a:solidFill>
            </a:endParaRPr>
          </a:p>
        </p:txBody>
      </p:sp>
      <p:sp>
        <p:nvSpPr>
          <p:cNvPr id="8" name="矩形 7"/>
          <p:cNvSpPr/>
          <p:nvPr/>
        </p:nvSpPr>
        <p:spPr>
          <a:xfrm>
            <a:off x="899592" y="3573016"/>
            <a:ext cx="216024" cy="22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9" name="矩形 8"/>
          <p:cNvSpPr/>
          <p:nvPr/>
        </p:nvSpPr>
        <p:spPr>
          <a:xfrm>
            <a:off x="3059832" y="3573016"/>
            <a:ext cx="216024" cy="22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10" name="圆角矩形 9"/>
          <p:cNvSpPr/>
          <p:nvPr/>
        </p:nvSpPr>
        <p:spPr>
          <a:xfrm>
            <a:off x="2267744" y="4221088"/>
            <a:ext cx="72008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a:t>
            </a:r>
            <a:endParaRPr lang="zh-CN" altLang="en-US" dirty="0"/>
          </a:p>
        </p:txBody>
      </p:sp>
      <p:sp>
        <p:nvSpPr>
          <p:cNvPr id="12" name="TextBox 11"/>
          <p:cNvSpPr txBox="1"/>
          <p:nvPr/>
        </p:nvSpPr>
        <p:spPr>
          <a:xfrm>
            <a:off x="1979712" y="3861048"/>
            <a:ext cx="1512168" cy="276999"/>
          </a:xfrm>
          <a:prstGeom prst="rect">
            <a:avLst/>
          </a:prstGeom>
          <a:noFill/>
        </p:spPr>
        <p:txBody>
          <a:bodyPr wrap="square" rtlCol="0">
            <a:spAutoFit/>
          </a:bodyPr>
          <a:lstStyle/>
          <a:p>
            <a:r>
              <a:rPr lang="en-US" altLang="zh-CN" sz="1200" dirty="0" smtClean="0"/>
              <a:t>X   999999</a:t>
            </a:r>
            <a:endParaRPr lang="zh-CN" altLang="en-US" sz="1200" dirty="0"/>
          </a:p>
        </p:txBody>
      </p:sp>
      <p:sp>
        <p:nvSpPr>
          <p:cNvPr id="14" name="圆角矩形 13"/>
          <p:cNvSpPr/>
          <p:nvPr/>
        </p:nvSpPr>
        <p:spPr>
          <a:xfrm>
            <a:off x="611560" y="2564904"/>
            <a:ext cx="57606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道具</a:t>
            </a:r>
            <a:r>
              <a:rPr lang="en-US" altLang="zh-CN" sz="1200" dirty="0" smtClean="0"/>
              <a:t>ICON</a:t>
            </a:r>
            <a:endParaRPr lang="zh-CN" altLang="en-US" sz="1200" dirty="0"/>
          </a:p>
        </p:txBody>
      </p:sp>
      <p:sp>
        <p:nvSpPr>
          <p:cNvPr id="15" name="TextBox 14"/>
          <p:cNvSpPr txBox="1"/>
          <p:nvPr/>
        </p:nvSpPr>
        <p:spPr>
          <a:xfrm>
            <a:off x="1331640" y="2564904"/>
            <a:ext cx="1512168" cy="830997"/>
          </a:xfrm>
          <a:prstGeom prst="rect">
            <a:avLst/>
          </a:prstGeom>
          <a:noFill/>
        </p:spPr>
        <p:txBody>
          <a:bodyPr wrap="square" rtlCol="0">
            <a:spAutoFit/>
          </a:bodyPr>
          <a:lstStyle/>
          <a:p>
            <a:r>
              <a:rPr lang="zh-CN" altLang="en-US" sz="1200" dirty="0" smtClean="0"/>
              <a:t>道具名</a:t>
            </a:r>
            <a:endParaRPr lang="en-US" altLang="zh-CN" sz="1200" dirty="0" smtClean="0"/>
          </a:p>
          <a:p>
            <a:r>
              <a:rPr lang="zh-CN" altLang="en-US" sz="1200" dirty="0" smtClean="0"/>
              <a:t>拥有    </a:t>
            </a:r>
            <a:r>
              <a:rPr lang="en-US" altLang="zh-CN" sz="1200" dirty="0" smtClean="0"/>
              <a:t>999</a:t>
            </a:r>
          </a:p>
          <a:p>
            <a:r>
              <a:rPr lang="zh-CN" altLang="en-US" sz="1200" dirty="0" smtClean="0"/>
              <a:t>单价            </a:t>
            </a:r>
            <a:r>
              <a:rPr lang="en-US" altLang="zh-CN" sz="1200" dirty="0" smtClean="0"/>
              <a:t>x 999</a:t>
            </a:r>
            <a:r>
              <a:rPr lang="zh-CN" altLang="en-US" sz="1200" dirty="0" smtClean="0"/>
              <a:t>  </a:t>
            </a:r>
            <a:endParaRPr lang="en-US" altLang="zh-CN" sz="1200" dirty="0" smtClean="0"/>
          </a:p>
          <a:p>
            <a:endParaRPr lang="zh-CN" altLang="en-US" sz="1200" dirty="0"/>
          </a:p>
        </p:txBody>
      </p:sp>
      <p:sp>
        <p:nvSpPr>
          <p:cNvPr id="17" name="矩形 16"/>
          <p:cNvSpPr/>
          <p:nvPr/>
        </p:nvSpPr>
        <p:spPr>
          <a:xfrm>
            <a:off x="3275856" y="3573016"/>
            <a:ext cx="360040" cy="22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t>+10</a:t>
            </a:r>
            <a:endParaRPr lang="zh-CN" altLang="en-US" sz="900" dirty="0"/>
          </a:p>
        </p:txBody>
      </p:sp>
      <p:sp>
        <p:nvSpPr>
          <p:cNvPr id="18" name="矩形 17"/>
          <p:cNvSpPr/>
          <p:nvPr/>
        </p:nvSpPr>
        <p:spPr>
          <a:xfrm>
            <a:off x="539552" y="3573016"/>
            <a:ext cx="360040" cy="22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t>-10</a:t>
            </a:r>
            <a:endParaRPr lang="zh-CN" altLang="en-US" sz="900" dirty="0"/>
          </a:p>
        </p:txBody>
      </p:sp>
      <p:sp>
        <p:nvSpPr>
          <p:cNvPr id="19" name="圆角矩形 18"/>
          <p:cNvSpPr/>
          <p:nvPr/>
        </p:nvSpPr>
        <p:spPr>
          <a:xfrm>
            <a:off x="1043608" y="4221088"/>
            <a:ext cx="72008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835696" y="2996952"/>
            <a:ext cx="190500" cy="190500"/>
          </a:xfrm>
          <a:prstGeom prst="rect">
            <a:avLst/>
          </a:prstGeom>
          <a:noFill/>
          <a:ln w="9525">
            <a:noFill/>
            <a:miter lim="800000"/>
            <a:headEnd/>
            <a:tailEnd/>
          </a:ln>
        </p:spPr>
      </p:pic>
      <p:pic>
        <p:nvPicPr>
          <p:cNvPr id="21" name="Picture 2"/>
          <p:cNvPicPr>
            <a:picLocks noChangeAspect="1" noChangeArrowheads="1"/>
          </p:cNvPicPr>
          <p:nvPr/>
        </p:nvPicPr>
        <p:blipFill>
          <a:blip r:embed="rId2" cstate="print"/>
          <a:srcRect/>
          <a:stretch>
            <a:fillRect/>
          </a:stretch>
        </p:blipFill>
        <p:spPr bwMode="auto">
          <a:xfrm>
            <a:off x="1763688" y="3861048"/>
            <a:ext cx="216024" cy="216024"/>
          </a:xfrm>
          <a:prstGeom prst="rect">
            <a:avLst/>
          </a:prstGeom>
          <a:noFill/>
          <a:ln w="9525">
            <a:noFill/>
            <a:miter lim="800000"/>
            <a:headEnd/>
            <a:tailEnd/>
          </a:ln>
        </p:spPr>
      </p:pic>
      <p:sp>
        <p:nvSpPr>
          <p:cNvPr id="22" name="TextBox 21"/>
          <p:cNvSpPr txBox="1"/>
          <p:nvPr/>
        </p:nvSpPr>
        <p:spPr>
          <a:xfrm>
            <a:off x="1187624" y="3861048"/>
            <a:ext cx="567680" cy="276999"/>
          </a:xfrm>
          <a:prstGeom prst="rect">
            <a:avLst/>
          </a:prstGeom>
          <a:noFill/>
        </p:spPr>
        <p:txBody>
          <a:bodyPr wrap="square" rtlCol="0">
            <a:spAutoFit/>
          </a:bodyPr>
          <a:lstStyle/>
          <a:p>
            <a:r>
              <a:rPr lang="zh-CN" altLang="en-US" sz="1200" dirty="0" smtClean="0"/>
              <a:t>花费</a:t>
            </a:r>
            <a:endParaRPr lang="zh-CN" altLang="en-US" sz="1200" dirty="0"/>
          </a:p>
        </p:txBody>
      </p:sp>
      <p:sp>
        <p:nvSpPr>
          <p:cNvPr id="23" name="矩形 22"/>
          <p:cNvSpPr/>
          <p:nvPr/>
        </p:nvSpPr>
        <p:spPr>
          <a:xfrm>
            <a:off x="4499992" y="2348880"/>
            <a:ext cx="3600400" cy="237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499992" y="2060848"/>
            <a:ext cx="3600400" cy="279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提示</a:t>
            </a:r>
            <a:endParaRPr lang="zh-CN" altLang="en-US" dirty="0"/>
          </a:p>
        </p:txBody>
      </p:sp>
      <p:sp>
        <p:nvSpPr>
          <p:cNvPr id="25" name="TextBox 24"/>
          <p:cNvSpPr txBox="1"/>
          <p:nvPr/>
        </p:nvSpPr>
        <p:spPr>
          <a:xfrm>
            <a:off x="5292080" y="3212976"/>
            <a:ext cx="2232248" cy="276999"/>
          </a:xfrm>
          <a:prstGeom prst="rect">
            <a:avLst/>
          </a:prstGeom>
          <a:noFill/>
        </p:spPr>
        <p:txBody>
          <a:bodyPr wrap="square" rtlCol="0">
            <a:spAutoFit/>
          </a:bodyPr>
          <a:lstStyle/>
          <a:p>
            <a:r>
              <a:rPr lang="zh-CN" altLang="en-US" sz="1200" dirty="0" smtClean="0"/>
              <a:t>您的钻石不足，是否立即购买？</a:t>
            </a:r>
            <a:endParaRPr lang="zh-CN" altLang="en-US" sz="1200" dirty="0"/>
          </a:p>
        </p:txBody>
      </p:sp>
      <p:sp>
        <p:nvSpPr>
          <p:cNvPr id="26" name="圆角矩形 25"/>
          <p:cNvSpPr/>
          <p:nvPr/>
        </p:nvSpPr>
        <p:spPr>
          <a:xfrm>
            <a:off x="5148064" y="4149080"/>
            <a:ext cx="72008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zh-CN" altLang="en-US" dirty="0"/>
          </a:p>
        </p:txBody>
      </p:sp>
      <p:sp>
        <p:nvSpPr>
          <p:cNvPr id="27" name="圆角矩形 26"/>
          <p:cNvSpPr/>
          <p:nvPr/>
        </p:nvSpPr>
        <p:spPr>
          <a:xfrm>
            <a:off x="6732240" y="4149080"/>
            <a:ext cx="72008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653</TotalTime>
  <Words>369</Words>
  <Application>Microsoft Office PowerPoint</Application>
  <PresentationFormat>全屏显示(4:3)</PresentationFormat>
  <Paragraphs>144</Paragraphs>
  <Slides>7</Slides>
  <Notes>5</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幻灯片 1</vt:lpstr>
      <vt:lpstr>幻灯片 2</vt:lpstr>
      <vt:lpstr>幻灯片 3</vt:lpstr>
      <vt:lpstr>幻灯片 4</vt:lpstr>
      <vt:lpstr>幻灯片 5</vt:lpstr>
      <vt:lpstr>幻灯片 6</vt:lpstr>
      <vt:lpstr>幻灯片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143</cp:revision>
  <dcterms:created xsi:type="dcterms:W3CDTF">2016-12-08T12:17:37Z</dcterms:created>
  <dcterms:modified xsi:type="dcterms:W3CDTF">2017-01-18T09:17:59Z</dcterms:modified>
</cp:coreProperties>
</file>