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70" r:id="rId4"/>
    <p:sldId id="321" r:id="rId5"/>
    <p:sldId id="312" r:id="rId6"/>
    <p:sldId id="322" r:id="rId7"/>
    <p:sldId id="319" r:id="rId8"/>
    <p:sldId id="32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A44DA-4ECD-4DFE-BBCE-DE3AC664BB6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AFAED-DAF3-4A0A-A173-1F8E90D0E4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AFAED-DAF3-4A0A-A173-1F8E90D0E4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2017/1/22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主界面-N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4664"/>
            <a:ext cx="9144000" cy="609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40352" y="836712"/>
            <a:ext cx="12241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16216" y="10527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商城入口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211960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4572000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11960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4211960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4211960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68144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6228184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86814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3" name="矩形 102"/>
          <p:cNvSpPr/>
          <p:nvPr/>
        </p:nvSpPr>
        <p:spPr>
          <a:xfrm>
            <a:off x="5868144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868144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24328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7884368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524328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7524328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09" name="矩形 108"/>
          <p:cNvSpPr/>
          <p:nvPr/>
        </p:nvSpPr>
        <p:spPr>
          <a:xfrm>
            <a:off x="7524328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11960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4572000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211960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119" name="矩形 118"/>
          <p:cNvSpPr/>
          <p:nvPr/>
        </p:nvSpPr>
        <p:spPr>
          <a:xfrm>
            <a:off x="4211960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4211960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24128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380312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067944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608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403648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3608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1043608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043608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43608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403648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43608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69" name="矩形 68"/>
          <p:cNvSpPr/>
          <p:nvPr/>
        </p:nvSpPr>
        <p:spPr>
          <a:xfrm>
            <a:off x="1043608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1043608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99592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27784" y="1196752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2987824" y="148478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627784" y="234888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77" name="矩形 76"/>
          <p:cNvSpPr/>
          <p:nvPr/>
        </p:nvSpPr>
        <p:spPr>
          <a:xfrm>
            <a:off x="2627784" y="3068960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2627784" y="27809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27784" y="3789040"/>
            <a:ext cx="14401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987824" y="407707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27784" y="494116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2627784" y="5661248"/>
            <a:ext cx="1440160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</a:t>
            </a:r>
            <a:endParaRPr lang="zh-CN" altLang="en-US" sz="1400" dirty="0"/>
          </a:p>
        </p:txBody>
      </p:sp>
      <p:sp>
        <p:nvSpPr>
          <p:cNvPr id="83" name="矩形 82"/>
          <p:cNvSpPr/>
          <p:nvPr/>
        </p:nvSpPr>
        <p:spPr>
          <a:xfrm>
            <a:off x="2627784" y="53732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         1999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83768" y="980728"/>
            <a:ext cx="5491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</a:t>
            </a:r>
            <a:endParaRPr lang="zh-CN" alt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0" y="980728"/>
            <a:ext cx="827584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0" y="980728"/>
            <a:ext cx="82758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0" y="1412776"/>
            <a:ext cx="8275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pic>
        <p:nvPicPr>
          <p:cNvPr id="85" name="图片 84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2780928"/>
            <a:ext cx="288032" cy="288032"/>
          </a:xfrm>
          <a:prstGeom prst="rect">
            <a:avLst/>
          </a:prstGeom>
        </p:spPr>
      </p:pic>
      <p:pic>
        <p:nvPicPr>
          <p:cNvPr id="90" name="图片 89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2780928"/>
            <a:ext cx="288032" cy="288032"/>
          </a:xfrm>
          <a:prstGeom prst="rect">
            <a:avLst/>
          </a:prstGeom>
        </p:spPr>
      </p:pic>
      <p:pic>
        <p:nvPicPr>
          <p:cNvPr id="91" name="图片 90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2780928"/>
            <a:ext cx="288032" cy="288032"/>
          </a:xfrm>
          <a:prstGeom prst="rect">
            <a:avLst/>
          </a:prstGeom>
        </p:spPr>
      </p:pic>
      <p:pic>
        <p:nvPicPr>
          <p:cNvPr id="92" name="图片 91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2780928"/>
            <a:ext cx="288032" cy="288032"/>
          </a:xfrm>
          <a:prstGeom prst="rect">
            <a:avLst/>
          </a:prstGeom>
        </p:spPr>
      </p:pic>
      <p:pic>
        <p:nvPicPr>
          <p:cNvPr id="93" name="图片 92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2780928"/>
            <a:ext cx="288032" cy="288032"/>
          </a:xfrm>
          <a:prstGeom prst="rect">
            <a:avLst/>
          </a:prstGeom>
        </p:spPr>
      </p:pic>
      <p:pic>
        <p:nvPicPr>
          <p:cNvPr id="94" name="图片 93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48" y="5373216"/>
            <a:ext cx="288032" cy="288032"/>
          </a:xfrm>
          <a:prstGeom prst="rect">
            <a:avLst/>
          </a:prstGeom>
        </p:spPr>
      </p:pic>
      <p:pic>
        <p:nvPicPr>
          <p:cNvPr id="110" name="图片 109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824" y="5373216"/>
            <a:ext cx="288032" cy="288032"/>
          </a:xfrm>
          <a:prstGeom prst="rect">
            <a:avLst/>
          </a:prstGeom>
        </p:spPr>
      </p:pic>
      <p:pic>
        <p:nvPicPr>
          <p:cNvPr id="111" name="图片 110" descr="copper cash-ico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5373216"/>
            <a:ext cx="288032" cy="288032"/>
          </a:xfrm>
          <a:prstGeom prst="rect">
            <a:avLst/>
          </a:prstGeom>
        </p:spPr>
      </p:pic>
      <p:sp>
        <p:nvSpPr>
          <p:cNvPr id="73" name="圆角矩形 72"/>
          <p:cNvSpPr/>
          <p:nvPr/>
        </p:nvSpPr>
        <p:spPr>
          <a:xfrm>
            <a:off x="0" y="1844824"/>
            <a:ext cx="8275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元宝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555776" y="188640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55776" y="188640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礼包购买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588224" y="1886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55776" y="559713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打开后获得以下物品：</a:t>
            </a:r>
            <a:r>
              <a:rPr lang="en-US" altLang="zh-CN" sz="1200" dirty="0" smtClean="0"/>
              <a:t>XXX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XXXX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XXXXX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22" name="图片 21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764704"/>
            <a:ext cx="2400300" cy="104775"/>
          </a:xfrm>
          <a:prstGeom prst="rect">
            <a:avLst/>
          </a:prstGeom>
        </p:spPr>
      </p:pic>
      <p:pic>
        <p:nvPicPr>
          <p:cNvPr id="23" name="图片 22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916832"/>
            <a:ext cx="2400300" cy="104775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3779912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  <p:sp>
        <p:nvSpPr>
          <p:cNvPr id="25" name="圆角矩形 24"/>
          <p:cNvSpPr/>
          <p:nvPr/>
        </p:nvSpPr>
        <p:spPr>
          <a:xfrm>
            <a:off x="334786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2798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8396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5508104" y="908720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170080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 商品名称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139952" y="2045221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2" name="图片 31" descr="button_j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2045221"/>
            <a:ext cx="447675" cy="447675"/>
          </a:xfrm>
          <a:prstGeom prst="rect">
            <a:avLst/>
          </a:prstGeom>
        </p:spPr>
      </p:pic>
      <p:pic>
        <p:nvPicPr>
          <p:cNvPr id="33" name="图片 32" descr="button_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045221"/>
            <a:ext cx="447675" cy="447675"/>
          </a:xfrm>
          <a:prstGeom prst="rect">
            <a:avLst/>
          </a:prstGeom>
        </p:spPr>
      </p:pic>
      <p:pic>
        <p:nvPicPr>
          <p:cNvPr id="34" name="图片 33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2045221"/>
            <a:ext cx="447675" cy="447675"/>
          </a:xfrm>
          <a:prstGeom prst="rect">
            <a:avLst/>
          </a:prstGeom>
        </p:spPr>
      </p:pic>
      <p:pic>
        <p:nvPicPr>
          <p:cNvPr id="35" name="图片 34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2045221"/>
            <a:ext cx="447675" cy="4476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59832" y="204522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4168" y="20452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+10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55776" y="3356992"/>
            <a:ext cx="439248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555776" y="3356992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道具购买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588224" y="3356992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55776" y="480818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道具描述</a:t>
            </a:r>
            <a:r>
              <a:rPr lang="en-US" altLang="zh-CN" sz="1200" dirty="0" smtClean="0"/>
              <a:t>XXXXXXXXXXXXXXXXXXXXXX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  <p:pic>
        <p:nvPicPr>
          <p:cNvPr id="43" name="图片 42" descr="title_bg_ligh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5069557"/>
            <a:ext cx="2400300" cy="104775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3635896" y="3861048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商品图标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27984" y="39347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 商品名称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  单价            </a:t>
            </a:r>
            <a:r>
              <a:rPr lang="en-US" altLang="zh-CN" sz="1200" dirty="0" smtClean="0"/>
              <a:t>999</a:t>
            </a:r>
          </a:p>
        </p:txBody>
      </p:sp>
      <p:sp>
        <p:nvSpPr>
          <p:cNvPr id="51" name="矩形 50"/>
          <p:cNvSpPr/>
          <p:nvPr/>
        </p:nvSpPr>
        <p:spPr>
          <a:xfrm>
            <a:off x="4139952" y="5213573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2" name="图片 51" descr="button_jq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213573"/>
            <a:ext cx="447675" cy="447675"/>
          </a:xfrm>
          <a:prstGeom prst="rect">
            <a:avLst/>
          </a:prstGeom>
        </p:spPr>
      </p:pic>
      <p:pic>
        <p:nvPicPr>
          <p:cNvPr id="53" name="图片 52" descr="button_p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5213573"/>
            <a:ext cx="447675" cy="447675"/>
          </a:xfrm>
          <a:prstGeom prst="rect">
            <a:avLst/>
          </a:prstGeom>
        </p:spPr>
      </p:pic>
      <p:pic>
        <p:nvPicPr>
          <p:cNvPr id="54" name="图片 53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84168" y="5213573"/>
            <a:ext cx="447675" cy="447675"/>
          </a:xfrm>
          <a:prstGeom prst="rect">
            <a:avLst/>
          </a:prstGeom>
        </p:spPr>
      </p:pic>
      <p:pic>
        <p:nvPicPr>
          <p:cNvPr id="55" name="图片 54" descr="button_blue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5213573"/>
            <a:ext cx="447675" cy="44767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059832" y="521357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84168" y="521357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+10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7824" y="27089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3779912" y="580526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87824" y="587727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9999</a:t>
            </a:r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5076056" y="2636912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sp>
        <p:nvSpPr>
          <p:cNvPr id="47" name="圆角矩形 46"/>
          <p:cNvSpPr/>
          <p:nvPr/>
        </p:nvSpPr>
        <p:spPr>
          <a:xfrm>
            <a:off x="5076056" y="5805264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购买</a:t>
            </a:r>
            <a:endParaRPr lang="zh-CN" altLang="en-US" sz="1200" b="1" dirty="0"/>
          </a:p>
        </p:txBody>
      </p:sp>
      <p:pic>
        <p:nvPicPr>
          <p:cNvPr id="50" name="图片 49" descr="copper cash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9792" y="2708920"/>
            <a:ext cx="288032" cy="288032"/>
          </a:xfrm>
          <a:prstGeom prst="rect">
            <a:avLst/>
          </a:prstGeom>
        </p:spPr>
      </p:pic>
      <p:pic>
        <p:nvPicPr>
          <p:cNvPr id="59" name="图片 58" descr="copper cash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9792" y="5877272"/>
            <a:ext cx="288032" cy="288032"/>
          </a:xfrm>
          <a:prstGeom prst="rect">
            <a:avLst/>
          </a:prstGeom>
        </p:spPr>
      </p:pic>
      <p:pic>
        <p:nvPicPr>
          <p:cNvPr id="62" name="图片 61" descr="copper cash-icon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4293096"/>
            <a:ext cx="288032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555776" y="908720"/>
            <a:ext cx="43924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您的钱币不足，是否使用元宝购买？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55776" y="908720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555776" y="3717032"/>
            <a:ext cx="439248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您的元宝不足，是否立即购买？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555776" y="3717032"/>
            <a:ext cx="4392488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提示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076056" y="5301208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66" name="圆角矩形 65"/>
          <p:cNvSpPr/>
          <p:nvPr/>
        </p:nvSpPr>
        <p:spPr>
          <a:xfrm>
            <a:off x="3707904" y="5301208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  <p:sp>
        <p:nvSpPr>
          <p:cNvPr id="12" name="圆角矩形 11"/>
          <p:cNvSpPr/>
          <p:nvPr/>
        </p:nvSpPr>
        <p:spPr>
          <a:xfrm>
            <a:off x="5076056" y="2492896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确定</a:t>
            </a:r>
            <a:endParaRPr lang="zh-CN" altLang="en-US" sz="1200" b="1" dirty="0"/>
          </a:p>
        </p:txBody>
      </p:sp>
      <p:sp>
        <p:nvSpPr>
          <p:cNvPr id="13" name="圆角矩形 12"/>
          <p:cNvSpPr/>
          <p:nvPr/>
        </p:nvSpPr>
        <p:spPr>
          <a:xfrm>
            <a:off x="3707904" y="2492896"/>
            <a:ext cx="864096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取消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夺宝页面</a:t>
            </a:r>
            <a:endParaRPr lang="en-US" altLang="zh-CN" dirty="0" smtClean="0"/>
          </a:p>
        </p:txBody>
      </p:sp>
      <p:sp>
        <p:nvSpPr>
          <p:cNvPr id="99" name="圆角矩形 98"/>
          <p:cNvSpPr/>
          <p:nvPr/>
        </p:nvSpPr>
        <p:spPr>
          <a:xfrm>
            <a:off x="971600" y="1772816"/>
            <a:ext cx="1872208" cy="352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0" y="980728"/>
            <a:ext cx="827584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0" y="980728"/>
            <a:ext cx="827584" cy="4320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0" y="1412776"/>
            <a:ext cx="82758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2987824" y="1782108"/>
            <a:ext cx="1872208" cy="35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076056" y="1782108"/>
            <a:ext cx="1872208" cy="35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7164288" y="1782108"/>
            <a:ext cx="1872208" cy="35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273052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57822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2273052"/>
            <a:ext cx="1876028" cy="187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4288" y="2273052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1187624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宝箱名字</a:t>
            </a:r>
            <a:endParaRPr lang="en-US" altLang="zh-CN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203848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宝箱名字</a:t>
            </a:r>
            <a:endParaRPr lang="en-US" altLang="zh-CN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292080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宝箱名字</a:t>
            </a:r>
            <a:endParaRPr lang="en-US" altLang="zh-CN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380312" y="18355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宝箱名字</a:t>
            </a:r>
            <a:endParaRPr lang="en-US" altLang="zh-CN" dirty="0" smtClean="0"/>
          </a:p>
        </p:txBody>
      </p:sp>
      <p:sp>
        <p:nvSpPr>
          <p:cNvPr id="66" name="矩形 65"/>
          <p:cNvSpPr/>
          <p:nvPr/>
        </p:nvSpPr>
        <p:spPr>
          <a:xfrm>
            <a:off x="2987824" y="4581128"/>
            <a:ext cx="1872208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 descr="dtb_gol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47864" y="4581128"/>
            <a:ext cx="360040" cy="36004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491880" y="45718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67" name="矩形 66"/>
          <p:cNvSpPr/>
          <p:nvPr/>
        </p:nvSpPr>
        <p:spPr>
          <a:xfrm>
            <a:off x="971600" y="4581128"/>
            <a:ext cx="1872208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23:59:59   </a:t>
            </a:r>
            <a:r>
              <a:rPr lang="zh-CN" altLang="en-US" dirty="0" smtClean="0"/>
              <a:t>后免费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76056" y="4581128"/>
            <a:ext cx="1872208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164288" y="4581128"/>
            <a:ext cx="1872208" cy="3600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图片 61" descr="dtb_gol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6096" y="4590420"/>
            <a:ext cx="360040" cy="36004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580112" y="45811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999</a:t>
            </a:r>
          </a:p>
        </p:txBody>
      </p:sp>
      <p:pic>
        <p:nvPicPr>
          <p:cNvPr id="64" name="图片 63" descr="dtb_gol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28" y="4590420"/>
            <a:ext cx="360040" cy="36004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668344" y="45811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9999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0" y="1844824"/>
            <a:ext cx="8275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元宝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48680"/>
            <a:ext cx="4416127" cy="505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contrast="-78000"/>
          </a:blip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908720"/>
            <a:ext cx="9144000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contrast="-78000"/>
          </a:blip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奖励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lum contrast="-36000"/>
          </a:blip>
          <a:srcRect/>
          <a:stretch>
            <a:fillRect/>
          </a:stretch>
        </p:blipFill>
        <p:spPr bwMode="auto">
          <a:xfrm flipH="1">
            <a:off x="2699792" y="1268760"/>
            <a:ext cx="4248472" cy="422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圆角矩形 33"/>
          <p:cNvSpPr/>
          <p:nvPr/>
        </p:nvSpPr>
        <p:spPr>
          <a:xfrm>
            <a:off x="2051720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203848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355976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508104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732240" y="2564904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2051720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3203848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4355976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5508104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32240" y="3717032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奖励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2915816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364088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再次夺宝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68144" y="609329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99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9" name="图片 48" descr="dtb_gol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104" y="6093296"/>
            <a:ext cx="360040" cy="36004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95736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7864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9992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2120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04248" y="32129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04248" y="43558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80112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27984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23728" y="43651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99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404664"/>
            <a:ext cx="91535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27584" y="908720"/>
            <a:ext cx="831641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6672"/>
            <a:ext cx="881633" cy="33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03648" y="4766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商城</a:t>
            </a:r>
            <a:endParaRPr lang="zh-CN" alt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夺宝页面</a:t>
            </a:r>
            <a:endParaRPr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0" y="980728"/>
            <a:ext cx="827584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0" y="980728"/>
            <a:ext cx="827584" cy="4320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道具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0" y="1412776"/>
            <a:ext cx="827584" cy="43204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夺宝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1475656" y="1134036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3923928" y="1134036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372200" y="1134036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91680" y="1187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4139952" y="1187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588224" y="1187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680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0" y="1844824"/>
            <a:ext cx="82758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元宝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1475656" y="3798332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3923928" y="3798332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372200" y="3798332"/>
            <a:ext cx="1872208" cy="2366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91680" y="38517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1280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139952" y="38517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3280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588224" y="38517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6480</a:t>
            </a:r>
            <a:r>
              <a:rPr lang="zh-CN" altLang="en-US" dirty="0" smtClean="0"/>
              <a:t>元宝</a:t>
            </a:r>
            <a:endParaRPr lang="en-US" altLang="zh-CN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124744"/>
            <a:ext cx="7617349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矩形 40"/>
          <p:cNvSpPr/>
          <p:nvPr/>
        </p:nvSpPr>
        <p:spPr>
          <a:xfrm>
            <a:off x="1475656" y="1268760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  <p:sp>
        <p:nvSpPr>
          <p:cNvPr id="43" name="矩形 42"/>
          <p:cNvSpPr/>
          <p:nvPr/>
        </p:nvSpPr>
        <p:spPr>
          <a:xfrm>
            <a:off x="3995936" y="1268760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300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  <p:sp>
        <p:nvSpPr>
          <p:cNvPr id="44" name="矩形 43"/>
          <p:cNvSpPr/>
          <p:nvPr/>
        </p:nvSpPr>
        <p:spPr>
          <a:xfrm>
            <a:off x="6588224" y="1268760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680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  <p:sp>
        <p:nvSpPr>
          <p:cNvPr id="45" name="矩形 44"/>
          <p:cNvSpPr/>
          <p:nvPr/>
        </p:nvSpPr>
        <p:spPr>
          <a:xfrm>
            <a:off x="6588224" y="3861048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6480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  <p:sp>
        <p:nvSpPr>
          <p:cNvPr id="48" name="矩形 47"/>
          <p:cNvSpPr/>
          <p:nvPr/>
        </p:nvSpPr>
        <p:spPr>
          <a:xfrm>
            <a:off x="3995936" y="3861048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3280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  <p:sp>
        <p:nvSpPr>
          <p:cNvPr id="49" name="矩形 48"/>
          <p:cNvSpPr/>
          <p:nvPr/>
        </p:nvSpPr>
        <p:spPr>
          <a:xfrm>
            <a:off x="1475656" y="3861048"/>
            <a:ext cx="20162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1980</a:t>
            </a:r>
            <a:r>
              <a:rPr lang="zh-CN" altLang="en-US" b="1" dirty="0" smtClean="0"/>
              <a:t>元宝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5997</TotalTime>
  <Words>279</Words>
  <Application>Microsoft Office PowerPoint</Application>
  <PresentationFormat>全屏显示(4:3)</PresentationFormat>
  <Paragraphs>137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536</cp:revision>
  <dcterms:created xsi:type="dcterms:W3CDTF">2016-12-15T07:14:55Z</dcterms:created>
  <dcterms:modified xsi:type="dcterms:W3CDTF">2017-01-22T09:51:53Z</dcterms:modified>
</cp:coreProperties>
</file>