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502A-121A-42F5-93D3-D3BF06C02554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DF32-B9BC-41A9-98EF-A4D90A1340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0DF32-B9BC-41A9-98EF-A4D90A1340B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0DF32-B9BC-41A9-98EF-A4D90A1340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096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04664"/>
            <a:ext cx="1512168" cy="46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04664"/>
            <a:ext cx="122413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211960" y="332656"/>
            <a:ext cx="30243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76470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货币仅保留两种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899592" y="955576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355976" y="764704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04664"/>
            <a:ext cx="201622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81754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账号经验值等级取消，改为账号战斗力统计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8224" y="1700808"/>
            <a:ext cx="25557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6660232" y="1844824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206084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任务取消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活动改为成就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2360" y="3645024"/>
            <a:ext cx="133164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7884368" y="3717032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8384" y="3573016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分享按钮添加元宝图标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7" name="图片 16" descr="gol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0432" y="4077072"/>
            <a:ext cx="360040" cy="36004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620688"/>
            <a:ext cx="1584176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26552"/>
            <a:ext cx="360040" cy="1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556792"/>
            <a:ext cx="61156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6512" y="5940896"/>
            <a:ext cx="5931768" cy="51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弧形箭头 5"/>
          <p:cNvSpPr/>
          <p:nvPr/>
        </p:nvSpPr>
        <p:spPr>
          <a:xfrm rot="18915640">
            <a:off x="1255481" y="4327496"/>
            <a:ext cx="720080" cy="1512168"/>
          </a:xfrm>
          <a:prstGeom prst="curvedLeftArrow">
            <a:avLst>
              <a:gd name="adj1" fmla="val 25000"/>
              <a:gd name="adj2" fmla="val 29481"/>
              <a:gd name="adj3" fmla="val 310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左侧功能按钮挪到界面下方，原有的下方功能全部取消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时装和宠物功能取消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683568" y="3573016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乘号 8"/>
          <p:cNvSpPr/>
          <p:nvPr/>
        </p:nvSpPr>
        <p:spPr>
          <a:xfrm>
            <a:off x="0" y="3501008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0" y="4293096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323528" y="5949280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1403648" y="5949280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2555776" y="5949280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707904" y="5949280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4860032" y="5949280"/>
            <a:ext cx="539552" cy="5543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6096000"/>
          </a:xfrm>
          <a:prstGeom prst="rect">
            <a:avLst/>
          </a:prstGeom>
        </p:spPr>
      </p:pic>
      <p:pic>
        <p:nvPicPr>
          <p:cNvPr id="19" name="图片 18" descr="zjm_y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36512" y="3391685"/>
            <a:ext cx="2232248" cy="901411"/>
          </a:xfrm>
          <a:prstGeom prst="rect">
            <a:avLst/>
          </a:prstGeom>
        </p:spPr>
      </p:pic>
      <p:pic>
        <p:nvPicPr>
          <p:cNvPr id="20" name="图片 19" descr="zjm_y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36512" y="4435739"/>
            <a:ext cx="2304256" cy="930489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3471747"/>
            <a:ext cx="784837" cy="7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1" y="4552683"/>
            <a:ext cx="784021" cy="78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1115616" y="3552116"/>
            <a:ext cx="1074786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11:59:59</a:t>
            </a:r>
          </a:p>
          <a:p>
            <a:r>
              <a:rPr lang="zh-CN" altLang="en-US" sz="1000" dirty="0" smtClean="0">
                <a:solidFill>
                  <a:srgbClr val="FFC000"/>
                </a:solidFill>
              </a:rPr>
              <a:t>     立即打开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1440</a:t>
            </a:r>
          </a:p>
          <a:p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图片 29" descr="gol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604" y="3861048"/>
            <a:ext cx="248028" cy="248028"/>
          </a:xfrm>
          <a:prstGeom prst="rect">
            <a:avLst/>
          </a:prstGeom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5162" y="3573016"/>
            <a:ext cx="234470" cy="23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043608" y="4616345"/>
            <a:ext cx="1073668" cy="7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  7:59:59</a:t>
            </a:r>
          </a:p>
          <a:p>
            <a:r>
              <a:rPr lang="zh-CN" altLang="en-US" sz="1000" dirty="0" smtClean="0">
                <a:solidFill>
                  <a:srgbClr val="FFC000"/>
                </a:solidFill>
              </a:rPr>
              <a:t>       立即打开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  960</a:t>
            </a:r>
          </a:p>
          <a:p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3" name="图片 32" descr="gol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862" y="4941168"/>
            <a:ext cx="247770" cy="247770"/>
          </a:xfrm>
          <a:prstGeom prst="rect">
            <a:avLst/>
          </a:prstGeom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5405" y="4634933"/>
            <a:ext cx="234227" cy="23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0" y="1268760"/>
            <a:ext cx="2267744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2123728" y="980728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7744" y="980728"/>
            <a:ext cx="1656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左侧改为宝箱展示；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宝箱分为关闭和打开两种状态；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/>
            </a:r>
            <a:br>
              <a:rPr lang="en-US" altLang="zh-CN" sz="1400" b="1" dirty="0" smtClean="0">
                <a:solidFill>
                  <a:srgbClr val="FF0000"/>
                </a:solidFill>
              </a:rPr>
            </a:b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倒计时宝箱可使用元宝直接打开；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每日宝箱当天完成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场游戏可领取，领取后灰色冷却。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36" name="图片 35" descr="djframe_wz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5229955"/>
            <a:ext cx="719325" cy="719325"/>
          </a:xfrm>
          <a:prstGeom prst="rect">
            <a:avLst/>
          </a:prstGeom>
        </p:spPr>
      </p:pic>
      <p:pic>
        <p:nvPicPr>
          <p:cNvPr id="37" name="图片 36" descr="djfram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6216" y="5229200"/>
            <a:ext cx="720080" cy="72008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88224" y="522920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战场道具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80112" y="5085184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5580112" y="4483968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96136" y="43651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添加战场道具装备槽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45" name="流程图: 联系 44"/>
          <p:cNvSpPr/>
          <p:nvPr/>
        </p:nvSpPr>
        <p:spPr>
          <a:xfrm>
            <a:off x="7380312" y="4725144"/>
            <a:ext cx="1584176" cy="158417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8748464" y="496287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2"/>
            <a:endCxn id="45" idx="6"/>
          </p:cNvCxnSpPr>
          <p:nvPr/>
        </p:nvCxnSpPr>
        <p:spPr>
          <a:xfrm>
            <a:off x="7380312" y="5517232"/>
            <a:ext cx="1584176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68344" y="50038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离线练习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68344" y="56519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线上对战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8304" y="4509120"/>
            <a:ext cx="183569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7092280" y="4195936"/>
            <a:ext cx="216024" cy="2411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2808" y="3985900"/>
            <a:ext cx="190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开始按钮改为上下两个单独半圆按钮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53" name="图片 52" descr="zjm_y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36512" y="2311565"/>
            <a:ext cx="2232248" cy="90141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115616" y="2471996"/>
            <a:ext cx="1074786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11:59:59</a:t>
            </a:r>
          </a:p>
          <a:p>
            <a:r>
              <a:rPr lang="zh-CN" altLang="en-US" sz="1000" dirty="0" smtClean="0">
                <a:solidFill>
                  <a:srgbClr val="FFC000"/>
                </a:solidFill>
              </a:rPr>
              <a:t>     立即打开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1440</a:t>
            </a:r>
          </a:p>
          <a:p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6" name="图片 55" descr="gol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604" y="2780928"/>
            <a:ext cx="248028" cy="248028"/>
          </a:xfrm>
          <a:prstGeom prst="rect">
            <a:avLst/>
          </a:prstGeom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5162" y="2492896"/>
            <a:ext cx="234470" cy="23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图片 57" descr="zjm_y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36512" y="1268760"/>
            <a:ext cx="2232248" cy="90141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15616" y="1429191"/>
            <a:ext cx="1074786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11:59:59</a:t>
            </a:r>
          </a:p>
          <a:p>
            <a:r>
              <a:rPr lang="zh-CN" altLang="en-US" sz="1000" dirty="0" smtClean="0">
                <a:solidFill>
                  <a:srgbClr val="FFC000"/>
                </a:solidFill>
              </a:rPr>
              <a:t>     立即打开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r>
              <a:rPr lang="en-US" altLang="zh-CN" sz="1050" dirty="0" smtClean="0">
                <a:solidFill>
                  <a:schemeClr val="bg1">
                    <a:lumMod val="95000"/>
                  </a:schemeClr>
                </a:solidFill>
              </a:rPr>
              <a:t>     1440</a:t>
            </a:r>
          </a:p>
          <a:p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" name="图片 60" descr="gol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604" y="1738123"/>
            <a:ext cx="248028" cy="248028"/>
          </a:xfrm>
          <a:prstGeom prst="rect">
            <a:avLst/>
          </a:prstGeom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5162" y="1450091"/>
            <a:ext cx="234470" cy="23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2384376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1340768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23188" y="1844824"/>
            <a:ext cx="1920812" cy="68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2670948"/>
            <a:ext cx="1907704" cy="67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40352" y="1988840"/>
            <a:ext cx="43204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40352" y="2852936"/>
            <a:ext cx="43204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Box 63"/>
          <p:cNvSpPr txBox="1"/>
          <p:nvPr/>
        </p:nvSpPr>
        <p:spPr>
          <a:xfrm>
            <a:off x="7596336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成就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24328" y="2782089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  战斗礼包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场数</a:t>
            </a:r>
            <a:r>
              <a:rPr lang="en-US" altLang="zh-CN" sz="1100" dirty="0" smtClean="0">
                <a:solidFill>
                  <a:schemeClr val="bg1"/>
                </a:solidFill>
              </a:rPr>
              <a:t>  0 / 10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3" cstate="print">
            <a:lum contrast="-68000"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13" name="图片 12" descr="djframe_wzb.png"/>
          <p:cNvPicPr>
            <a:picLocks noChangeAspect="1"/>
          </p:cNvPicPr>
          <p:nvPr/>
        </p:nvPicPr>
        <p:blipFill>
          <a:blip r:embed="rId4" cstate="print">
            <a:lum contrast="-68000"/>
          </a:blip>
          <a:stretch>
            <a:fillRect/>
          </a:stretch>
        </p:blipFill>
        <p:spPr>
          <a:xfrm>
            <a:off x="5724128" y="5229955"/>
            <a:ext cx="719325" cy="719325"/>
          </a:xfrm>
          <a:prstGeom prst="rect">
            <a:avLst/>
          </a:prstGeom>
        </p:spPr>
      </p:pic>
      <p:pic>
        <p:nvPicPr>
          <p:cNvPr id="14" name="图片 13" descr="djframe_wzb.png"/>
          <p:cNvPicPr>
            <a:picLocks noChangeAspect="1"/>
          </p:cNvPicPr>
          <p:nvPr/>
        </p:nvPicPr>
        <p:blipFill>
          <a:blip r:embed="rId4" cstate="print">
            <a:lum contrast="-68000"/>
          </a:blip>
          <a:stretch>
            <a:fillRect/>
          </a:stretch>
        </p:blipFill>
        <p:spPr>
          <a:xfrm>
            <a:off x="6516971" y="5229200"/>
            <a:ext cx="719325" cy="7193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23728" y="1556792"/>
            <a:ext cx="482453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3728" y="1556792"/>
            <a:ext cx="482453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选择道具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608" y="1556792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</a:p>
        </p:txBody>
      </p:sp>
      <p:pic>
        <p:nvPicPr>
          <p:cNvPr id="19" name="图片 18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2060848"/>
            <a:ext cx="720080" cy="720080"/>
          </a:xfrm>
          <a:prstGeom prst="rect">
            <a:avLst/>
          </a:prstGeom>
        </p:spPr>
      </p:pic>
      <p:pic>
        <p:nvPicPr>
          <p:cNvPr id="20" name="图片 19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060848"/>
            <a:ext cx="720080" cy="720080"/>
          </a:xfrm>
          <a:prstGeom prst="rect">
            <a:avLst/>
          </a:prstGeom>
        </p:spPr>
      </p:pic>
      <p:pic>
        <p:nvPicPr>
          <p:cNvPr id="21" name="图片 20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2060848"/>
            <a:ext cx="720080" cy="720080"/>
          </a:xfrm>
          <a:prstGeom prst="rect">
            <a:avLst/>
          </a:prstGeom>
        </p:spPr>
      </p:pic>
      <p:pic>
        <p:nvPicPr>
          <p:cNvPr id="22" name="图片 21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2060848"/>
            <a:ext cx="720080" cy="720080"/>
          </a:xfrm>
          <a:prstGeom prst="rect">
            <a:avLst/>
          </a:prstGeom>
        </p:spPr>
      </p:pic>
      <p:pic>
        <p:nvPicPr>
          <p:cNvPr id="23" name="图片 22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2060848"/>
            <a:ext cx="720080" cy="720080"/>
          </a:xfrm>
          <a:prstGeom prst="rect">
            <a:avLst/>
          </a:prstGeom>
        </p:spPr>
      </p:pic>
      <p:pic>
        <p:nvPicPr>
          <p:cNvPr id="26" name="图片 25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2924944"/>
            <a:ext cx="720080" cy="720080"/>
          </a:xfrm>
          <a:prstGeom prst="rect">
            <a:avLst/>
          </a:prstGeom>
        </p:spPr>
      </p:pic>
      <p:pic>
        <p:nvPicPr>
          <p:cNvPr id="27" name="图片 26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924944"/>
            <a:ext cx="720080" cy="720080"/>
          </a:xfrm>
          <a:prstGeom prst="rect">
            <a:avLst/>
          </a:prstGeom>
        </p:spPr>
      </p:pic>
      <p:pic>
        <p:nvPicPr>
          <p:cNvPr id="28" name="图片 27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2924944"/>
            <a:ext cx="720080" cy="720080"/>
          </a:xfrm>
          <a:prstGeom prst="rect">
            <a:avLst/>
          </a:prstGeom>
        </p:spPr>
      </p:pic>
      <p:pic>
        <p:nvPicPr>
          <p:cNvPr id="29" name="图片 28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2924944"/>
            <a:ext cx="720080" cy="720080"/>
          </a:xfrm>
          <a:prstGeom prst="rect">
            <a:avLst/>
          </a:prstGeom>
        </p:spPr>
      </p:pic>
      <p:pic>
        <p:nvPicPr>
          <p:cNvPr id="30" name="图片 29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2924944"/>
            <a:ext cx="720080" cy="720080"/>
          </a:xfrm>
          <a:prstGeom prst="rect">
            <a:avLst/>
          </a:prstGeom>
        </p:spPr>
      </p:pic>
      <p:pic>
        <p:nvPicPr>
          <p:cNvPr id="33" name="图片 32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3789040"/>
            <a:ext cx="720080" cy="720080"/>
          </a:xfrm>
          <a:prstGeom prst="rect">
            <a:avLst/>
          </a:prstGeom>
        </p:spPr>
      </p:pic>
      <p:pic>
        <p:nvPicPr>
          <p:cNvPr id="34" name="图片 33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789040"/>
            <a:ext cx="720080" cy="720080"/>
          </a:xfrm>
          <a:prstGeom prst="rect">
            <a:avLst/>
          </a:prstGeom>
        </p:spPr>
      </p:pic>
      <p:pic>
        <p:nvPicPr>
          <p:cNvPr id="35" name="图片 34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789040"/>
            <a:ext cx="720080" cy="720080"/>
          </a:xfrm>
          <a:prstGeom prst="rect">
            <a:avLst/>
          </a:prstGeom>
        </p:spPr>
      </p:pic>
      <p:pic>
        <p:nvPicPr>
          <p:cNvPr id="36" name="图片 35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3789040"/>
            <a:ext cx="720080" cy="720080"/>
          </a:xfrm>
          <a:prstGeom prst="rect">
            <a:avLst/>
          </a:prstGeom>
        </p:spPr>
      </p:pic>
      <p:pic>
        <p:nvPicPr>
          <p:cNvPr id="37" name="图片 36" descr="djfr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3789040"/>
            <a:ext cx="720080" cy="72008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3347864" y="4725144"/>
            <a:ext cx="864096" cy="3600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卸下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932040" y="472514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装备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123728" y="4653136"/>
            <a:ext cx="48245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word_bg_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2924944"/>
            <a:ext cx="548132" cy="4950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15816" y="5157192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装备战场道具，选择一个道具装备上，选中已装备的道具可以点击卸下，或选择未装备的道具直接替换。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92696"/>
            <a:ext cx="4344119" cy="497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211960" y="3068960"/>
            <a:ext cx="165618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333724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宝箱名字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3140968"/>
            <a:ext cx="936104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87824" y="3861048"/>
            <a:ext cx="3960440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422108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奖励预览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3728" y="1916832"/>
            <a:ext cx="48245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48880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123728" y="1916832"/>
            <a:ext cx="482453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传奇宝箱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67944" y="2708920"/>
            <a:ext cx="23762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铜钱                </a:t>
            </a:r>
            <a:r>
              <a:rPr lang="en-US" altLang="zh-CN" sz="1400" dirty="0" smtClean="0"/>
              <a:t>400 — 500</a:t>
            </a:r>
            <a:endParaRPr lang="zh-CN" altLang="en-US" sz="1400" dirty="0"/>
          </a:p>
        </p:txBody>
      </p:sp>
      <p:pic>
        <p:nvPicPr>
          <p:cNvPr id="11" name="图片 10" descr="copper cash-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708920"/>
            <a:ext cx="360040" cy="3600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7944" y="3140968"/>
            <a:ext cx="23762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碎片                      </a:t>
            </a:r>
            <a:r>
              <a:rPr lang="en-US" altLang="zh-CN" sz="1400" dirty="0" smtClean="0"/>
              <a:t>  60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14096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67944" y="23488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解锁倒计时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23:59:59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9752" y="3645024"/>
            <a:ext cx="439248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至少包含                                                                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2                12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645024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365226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 17"/>
          <p:cNvSpPr/>
          <p:nvPr/>
        </p:nvSpPr>
        <p:spPr>
          <a:xfrm>
            <a:off x="4139952" y="41490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2880</a:t>
            </a:r>
            <a:endParaRPr lang="zh-CN" altLang="en-US" dirty="0"/>
          </a:p>
        </p:txBody>
      </p:sp>
      <p:pic>
        <p:nvPicPr>
          <p:cNvPr id="19" name="图片 18" descr="gold-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9952" y="4149080"/>
            <a:ext cx="360040" cy="36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185</Words>
  <Application>Microsoft Office PowerPoint</Application>
  <PresentationFormat>全屏显示(4:3)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45</cp:revision>
  <dcterms:created xsi:type="dcterms:W3CDTF">2017-01-19T07:09:21Z</dcterms:created>
  <dcterms:modified xsi:type="dcterms:W3CDTF">2017-02-13T13:24:52Z</dcterms:modified>
</cp:coreProperties>
</file>