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3" r:id="rId2"/>
    <p:sldId id="306" r:id="rId3"/>
    <p:sldId id="304" r:id="rId4"/>
    <p:sldId id="305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237E-833B-4C0B-B57B-993CA5285F5F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D69C8-8091-4787-B07A-26A6E2C7AB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7158" y="4071942"/>
            <a:ext cx="2500330" cy="250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715272" y="5500702"/>
            <a:ext cx="1071570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15074" y="5500702"/>
            <a:ext cx="1071570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929454" y="4429132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001024" y="4429132"/>
            <a:ext cx="7858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5140" y="642894"/>
            <a:ext cx="2428860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lain"/>
            </a:pP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</a:p>
          <a:p>
            <a:pPr marL="228600" indent="-228600" algn="ctr">
              <a:buAutoNum type="arabicPlain"/>
            </a:pPr>
            <a:endParaRPr lang="en-US" altLang="zh-CN" sz="1200" dirty="0" smtClean="0"/>
          </a:p>
          <a:p>
            <a:pPr marL="228600" indent="-228600" algn="ctr">
              <a:buFontTx/>
              <a:buAutoNum type="arabicPlain"/>
            </a:pP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</a:p>
          <a:p>
            <a:pPr marL="228600" indent="-228600" algn="ctr">
              <a:buFontTx/>
              <a:buAutoNum type="arabicPlain"/>
            </a:pPr>
            <a:endParaRPr lang="zh-CN" altLang="en-US" sz="1200" dirty="0" smtClean="0"/>
          </a:p>
          <a:p>
            <a:pPr marL="228600" indent="-228600" algn="ctr">
              <a:buAutoNum type="arabicPlain"/>
            </a:pP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</a:p>
          <a:p>
            <a:pPr marL="228600" indent="-228600" algn="ctr">
              <a:buAutoNum type="arabicPlain"/>
            </a:pPr>
            <a:endParaRPr lang="en-US" altLang="zh-CN" sz="1200" dirty="0" smtClean="0"/>
          </a:p>
          <a:p>
            <a:pPr marL="228600" indent="-228600" algn="ctr">
              <a:buFontTx/>
              <a:buAutoNum type="arabicPlain"/>
            </a:pP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</a:p>
          <a:p>
            <a:pPr marL="228600" indent="-228600" algn="ctr">
              <a:buFontTx/>
              <a:buAutoNum type="arabicPlain"/>
            </a:pPr>
            <a:endParaRPr lang="en-US" altLang="zh-CN" sz="1200" dirty="0" smtClean="0"/>
          </a:p>
          <a:p>
            <a:pPr marL="228600" indent="-228600" algn="ctr">
              <a:buFontTx/>
              <a:buAutoNum type="arabicPlain"/>
            </a:pP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  <a:endParaRPr lang="zh-CN" altLang="en-US" sz="1200" dirty="0" smtClean="0"/>
          </a:p>
        </p:txBody>
      </p:sp>
      <p:sp>
        <p:nvSpPr>
          <p:cNvPr id="10" name="矩形 9"/>
          <p:cNvSpPr/>
          <p:nvPr/>
        </p:nvSpPr>
        <p:spPr>
          <a:xfrm>
            <a:off x="6715140" y="285728"/>
            <a:ext cx="242886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15140" y="2571720"/>
            <a:ext cx="24288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30    </a:t>
            </a: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  <a:endParaRPr lang="zh-CN" altLang="en-US" sz="1200" dirty="0" smtClean="0"/>
          </a:p>
        </p:txBody>
      </p:sp>
      <p:sp>
        <p:nvSpPr>
          <p:cNvPr id="12" name="矩形 11"/>
          <p:cNvSpPr/>
          <p:nvPr/>
        </p:nvSpPr>
        <p:spPr>
          <a:xfrm>
            <a:off x="571472" y="0"/>
            <a:ext cx="5286412" cy="28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2" y="0"/>
            <a:ext cx="3643338" cy="2857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57147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等级</a:t>
            </a:r>
            <a:r>
              <a:rPr lang="en-US" altLang="zh-CN" sz="1200" dirty="0" smtClean="0"/>
              <a:t>8</a:t>
            </a:r>
          </a:p>
        </p:txBody>
      </p:sp>
      <p:sp>
        <p:nvSpPr>
          <p:cNvPr id="16" name="矩形 15"/>
          <p:cNvSpPr/>
          <p:nvPr/>
        </p:nvSpPr>
        <p:spPr>
          <a:xfrm>
            <a:off x="5857884" y="0"/>
            <a:ext cx="2857520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击杀 </a:t>
            </a:r>
            <a:r>
              <a:rPr lang="en-US" altLang="zh-CN" sz="1200" dirty="0" smtClean="0"/>
              <a:t>1      </a:t>
            </a:r>
            <a:r>
              <a:rPr lang="zh-CN" altLang="en-US" sz="1200" dirty="0" smtClean="0"/>
              <a:t>死亡</a:t>
            </a:r>
            <a:r>
              <a:rPr lang="en-US" altLang="zh-CN" sz="1200" dirty="0" smtClean="0"/>
              <a:t> 2      </a:t>
            </a:r>
            <a:r>
              <a:rPr lang="zh-CN" altLang="en-US" sz="1200" dirty="0" smtClean="0"/>
              <a:t>分数 </a:t>
            </a:r>
            <a:r>
              <a:rPr lang="en-US" altLang="zh-CN" sz="1200" dirty="0" smtClean="0"/>
              <a:t>20000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42984"/>
            <a:ext cx="3500462" cy="83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3870"/>
          <a:stretch>
            <a:fillRect/>
          </a:stretch>
        </p:blipFill>
        <p:spPr bwMode="auto">
          <a:xfrm>
            <a:off x="0" y="285728"/>
            <a:ext cx="177471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5857884" y="285728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15:00</a:t>
            </a:r>
            <a:endParaRPr lang="zh-CN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428604"/>
            <a:ext cx="42862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矩形 23"/>
          <p:cNvSpPr/>
          <p:nvPr/>
        </p:nvSpPr>
        <p:spPr>
          <a:xfrm>
            <a:off x="8715404" y="0"/>
            <a:ext cx="428596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34442" y="0"/>
            <a:ext cx="309558" cy="300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7158" y="4071942"/>
            <a:ext cx="2500330" cy="250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715272" y="5500702"/>
            <a:ext cx="1071570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15074" y="5500702"/>
            <a:ext cx="1071570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929454" y="4429132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001024" y="4429132"/>
            <a:ext cx="7858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5140" y="642894"/>
            <a:ext cx="2428860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lain"/>
            </a:pP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</a:p>
          <a:p>
            <a:pPr marL="228600" indent="-228600" algn="ctr">
              <a:buAutoNum type="arabicPlain"/>
            </a:pPr>
            <a:endParaRPr lang="en-US" altLang="zh-CN" sz="1200" dirty="0" smtClean="0"/>
          </a:p>
          <a:p>
            <a:pPr marL="228600" indent="-228600" algn="ctr">
              <a:buFontTx/>
              <a:buAutoNum type="arabicPlain"/>
            </a:pP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</a:p>
          <a:p>
            <a:pPr marL="228600" indent="-228600" algn="ctr">
              <a:buFontTx/>
              <a:buAutoNum type="arabicPlain"/>
            </a:pPr>
            <a:endParaRPr lang="zh-CN" altLang="en-US" sz="1200" dirty="0" smtClean="0"/>
          </a:p>
          <a:p>
            <a:pPr marL="228600" indent="-228600" algn="ctr">
              <a:buAutoNum type="arabicPlain"/>
            </a:pP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</a:p>
          <a:p>
            <a:pPr marL="228600" indent="-228600" algn="ctr">
              <a:buAutoNum type="arabicPlain"/>
            </a:pPr>
            <a:endParaRPr lang="en-US" altLang="zh-CN" sz="1200" dirty="0" smtClean="0"/>
          </a:p>
          <a:p>
            <a:pPr marL="228600" indent="-228600" algn="ctr">
              <a:buFontTx/>
              <a:buAutoNum type="arabicPlain"/>
            </a:pP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</a:p>
          <a:p>
            <a:pPr marL="228600" indent="-228600" algn="ctr">
              <a:buFontTx/>
              <a:buAutoNum type="arabicPlain"/>
            </a:pPr>
            <a:endParaRPr lang="en-US" altLang="zh-CN" sz="1200" dirty="0" smtClean="0"/>
          </a:p>
          <a:p>
            <a:pPr marL="228600" indent="-228600" algn="ctr">
              <a:buFontTx/>
              <a:buAutoNum type="arabicPlain"/>
            </a:pP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  <a:endParaRPr lang="zh-CN" altLang="en-US" sz="1200" dirty="0" smtClean="0"/>
          </a:p>
        </p:txBody>
      </p:sp>
      <p:sp>
        <p:nvSpPr>
          <p:cNvPr id="10" name="矩形 9"/>
          <p:cNvSpPr/>
          <p:nvPr/>
        </p:nvSpPr>
        <p:spPr>
          <a:xfrm>
            <a:off x="6715140" y="285728"/>
            <a:ext cx="242886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15140" y="2571720"/>
            <a:ext cx="24288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30    </a:t>
            </a:r>
            <a:r>
              <a:rPr lang="zh-CN" altLang="en-US" sz="1200" dirty="0" smtClean="0"/>
              <a:t>名字最多八个大字  </a:t>
            </a:r>
            <a:r>
              <a:rPr lang="en-US" altLang="zh-CN" sz="1200" dirty="0" smtClean="0"/>
              <a:t>20000</a:t>
            </a:r>
            <a:endParaRPr lang="zh-CN" altLang="en-US" sz="1200" dirty="0" smtClean="0"/>
          </a:p>
        </p:txBody>
      </p:sp>
      <p:sp>
        <p:nvSpPr>
          <p:cNvPr id="12" name="矩形 11"/>
          <p:cNvSpPr/>
          <p:nvPr/>
        </p:nvSpPr>
        <p:spPr>
          <a:xfrm>
            <a:off x="571472" y="0"/>
            <a:ext cx="5286412" cy="28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2" y="0"/>
            <a:ext cx="3643338" cy="2857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57147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等级</a:t>
            </a:r>
            <a:r>
              <a:rPr lang="en-US" altLang="zh-CN" sz="1200" dirty="0" smtClean="0"/>
              <a:t>8</a:t>
            </a:r>
          </a:p>
        </p:txBody>
      </p:sp>
      <p:sp>
        <p:nvSpPr>
          <p:cNvPr id="16" name="矩形 15"/>
          <p:cNvSpPr/>
          <p:nvPr/>
        </p:nvSpPr>
        <p:spPr>
          <a:xfrm>
            <a:off x="5857884" y="0"/>
            <a:ext cx="2857520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击杀 </a:t>
            </a:r>
            <a:r>
              <a:rPr lang="en-US" altLang="zh-CN" sz="1200" dirty="0" smtClean="0"/>
              <a:t>1      </a:t>
            </a:r>
            <a:r>
              <a:rPr lang="zh-CN" altLang="en-US" sz="1200" dirty="0" smtClean="0"/>
              <a:t>死亡</a:t>
            </a:r>
            <a:r>
              <a:rPr lang="en-US" altLang="zh-CN" sz="1200" dirty="0" smtClean="0"/>
              <a:t> 2      </a:t>
            </a:r>
            <a:r>
              <a:rPr lang="zh-CN" altLang="en-US" sz="1200" dirty="0" smtClean="0"/>
              <a:t>分数 </a:t>
            </a:r>
            <a:r>
              <a:rPr lang="en-US" altLang="zh-CN" sz="1200" dirty="0" smtClean="0"/>
              <a:t>20000</a:t>
            </a:r>
            <a:endParaRPr lang="zh-CN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3870"/>
          <a:stretch>
            <a:fillRect/>
          </a:stretch>
        </p:blipFill>
        <p:spPr bwMode="auto">
          <a:xfrm>
            <a:off x="0" y="285728"/>
            <a:ext cx="177471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5857884" y="285728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15:00</a:t>
            </a:r>
            <a:endParaRPr lang="zh-CN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28604"/>
            <a:ext cx="42862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/>
          <p:cNvSpPr/>
          <p:nvPr/>
        </p:nvSpPr>
        <p:spPr>
          <a:xfrm>
            <a:off x="2500298" y="2714620"/>
            <a:ext cx="407196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你被</a:t>
            </a:r>
            <a:r>
              <a:rPr lang="en-US" altLang="zh-CN" sz="1600" dirty="0" smtClean="0"/>
              <a:t>XXXX</a:t>
            </a:r>
            <a:r>
              <a:rPr lang="zh-CN" altLang="en-US" sz="1600" dirty="0" smtClean="0"/>
              <a:t>杀死了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2500298" y="3714752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立即复活（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14876" y="3714752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返回大厅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715404" y="0"/>
            <a:ext cx="428596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4442" y="0"/>
            <a:ext cx="309558" cy="300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7158" y="2142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结算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8001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286116" y="1714488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很遗憾你获得了第</a:t>
            </a:r>
            <a:r>
              <a:rPr lang="en-US" altLang="zh-CN" dirty="0" smtClean="0">
                <a:solidFill>
                  <a:schemeClr val="bg1"/>
                </a:solidFill>
              </a:rPr>
              <a:t>34</a:t>
            </a:r>
            <a:r>
              <a:rPr lang="zh-CN" altLang="en-US" dirty="0" smtClean="0">
                <a:solidFill>
                  <a:schemeClr val="bg1"/>
                </a:solidFill>
              </a:rPr>
              <a:t>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5508" y="55721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点击继续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9058" y="9286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本轮结算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1571612"/>
            <a:ext cx="8215370" cy="3571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2910" y="1571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排名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702" y="1571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奖励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1571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2318" y="1571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得分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0034" y="2000240"/>
            <a:ext cx="8215370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754" y="2071678"/>
            <a:ext cx="82591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500298" y="216175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冰雪奇缘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2214554"/>
            <a:ext cx="34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2214554"/>
            <a:ext cx="30425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714744" y="21431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500000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643834" y="2143116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加好友按钮</a:t>
            </a:r>
            <a:endParaRPr lang="zh-CN" altLang="en-US" sz="1100" dirty="0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2143116"/>
            <a:ext cx="357190" cy="3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6822358" y="21431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034" y="2857496"/>
            <a:ext cx="8215370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754" y="2928934"/>
            <a:ext cx="82591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500298" y="3019008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冰雪奇缘</a:t>
            </a:r>
            <a:endParaRPr lang="zh-CN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14348" y="3071810"/>
            <a:ext cx="34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3071810"/>
            <a:ext cx="30425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3714744" y="300037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500000</a:t>
            </a:r>
            <a:endParaRPr lang="zh-CN" altLang="en-US" dirty="0"/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3000372"/>
            <a:ext cx="357190" cy="3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6822358" y="30003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00034" y="3714752"/>
            <a:ext cx="8215370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754" y="3786190"/>
            <a:ext cx="82591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2500298" y="3876264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冰雪奇缘</a:t>
            </a:r>
            <a:endParaRPr lang="zh-CN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14348" y="3929066"/>
            <a:ext cx="34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3929066"/>
            <a:ext cx="30425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3714744" y="385762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500000</a:t>
            </a:r>
            <a:endParaRPr lang="zh-CN" altLang="en-US" dirty="0"/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3857628"/>
            <a:ext cx="357190" cy="3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6822358" y="38576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00034" y="4572008"/>
            <a:ext cx="8215370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754" y="4643446"/>
            <a:ext cx="82591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44"/>
          <p:cNvSpPr txBox="1"/>
          <p:nvPr/>
        </p:nvSpPr>
        <p:spPr>
          <a:xfrm>
            <a:off x="2500298" y="4733520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自己自己</a:t>
            </a:r>
            <a:endParaRPr lang="zh-CN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714348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34</a:t>
            </a:r>
            <a:endParaRPr lang="zh-CN" altLang="en-US" dirty="0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786322"/>
            <a:ext cx="30425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Box 48"/>
          <p:cNvSpPr txBox="1"/>
          <p:nvPr/>
        </p:nvSpPr>
        <p:spPr>
          <a:xfrm>
            <a:off x="3714744" y="471488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500000</a:t>
            </a:r>
            <a:endParaRPr lang="zh-CN" altLang="en-US" dirty="0"/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4714884"/>
            <a:ext cx="357190" cy="3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6822358" y="47148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714744" y="5572140"/>
            <a:ext cx="200026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返回大厅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14942" y="1571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奖杯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643834" y="3000372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加好友按钮</a:t>
            </a:r>
            <a:endParaRPr lang="zh-CN" altLang="en-US" sz="1100" dirty="0"/>
          </a:p>
        </p:txBody>
      </p:sp>
      <p:sp>
        <p:nvSpPr>
          <p:cNvPr id="57" name="矩形 56"/>
          <p:cNvSpPr/>
          <p:nvPr/>
        </p:nvSpPr>
        <p:spPr>
          <a:xfrm>
            <a:off x="7643834" y="3857628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加好友按钮</a:t>
            </a:r>
            <a:endParaRPr lang="zh-CN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2143116"/>
            <a:ext cx="283368" cy="33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Box 58"/>
          <p:cNvSpPr txBox="1"/>
          <p:nvPr/>
        </p:nvSpPr>
        <p:spPr>
          <a:xfrm>
            <a:off x="5357818" y="2143116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980(</a:t>
            </a:r>
            <a:r>
              <a:rPr lang="en-US" altLang="zh-CN" sz="1600" dirty="0" smtClean="0">
                <a:solidFill>
                  <a:srgbClr val="FFFF00"/>
                </a:solidFill>
              </a:rPr>
              <a:t>+5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3000372"/>
            <a:ext cx="283368" cy="33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TextBox 60"/>
          <p:cNvSpPr txBox="1"/>
          <p:nvPr/>
        </p:nvSpPr>
        <p:spPr>
          <a:xfrm>
            <a:off x="5357818" y="300037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980(</a:t>
            </a:r>
            <a:r>
              <a:rPr lang="en-US" altLang="zh-CN" sz="1600" dirty="0" smtClean="0">
                <a:solidFill>
                  <a:srgbClr val="FF0000"/>
                </a:solidFill>
              </a:rPr>
              <a:t>-5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3857628"/>
            <a:ext cx="283368" cy="33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Box 62"/>
          <p:cNvSpPr txBox="1"/>
          <p:nvPr/>
        </p:nvSpPr>
        <p:spPr>
          <a:xfrm>
            <a:off x="5357818" y="3857628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980(</a:t>
            </a:r>
            <a:r>
              <a:rPr lang="en-US" altLang="zh-CN" sz="1600" dirty="0" smtClean="0">
                <a:solidFill>
                  <a:srgbClr val="FFFF00"/>
                </a:solidFill>
              </a:rPr>
              <a:t>+5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4714884"/>
            <a:ext cx="283368" cy="33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TextBox 64"/>
          <p:cNvSpPr txBox="1"/>
          <p:nvPr/>
        </p:nvSpPr>
        <p:spPr>
          <a:xfrm>
            <a:off x="5357818" y="471488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980(</a:t>
            </a:r>
            <a:r>
              <a:rPr lang="en-US" altLang="zh-CN" sz="1600" dirty="0" smtClean="0">
                <a:solidFill>
                  <a:srgbClr val="FF0000"/>
                </a:solidFill>
              </a:rPr>
              <a:t>-5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5078</TotalTime>
  <Words>177</Words>
  <Application>Microsoft Office PowerPoint</Application>
  <PresentationFormat>全屏显示(4:3)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com</cp:lastModifiedBy>
  <cp:revision>536</cp:revision>
  <dcterms:created xsi:type="dcterms:W3CDTF">2017-01-11T01:57:13Z</dcterms:created>
  <dcterms:modified xsi:type="dcterms:W3CDTF">2017-02-06T07:58:40Z</dcterms:modified>
</cp:coreProperties>
</file>