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7744" y="594928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5949280"/>
            <a:ext cx="58681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道具界面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439720"/>
            <a:ext cx="864095" cy="38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99592" y="836712"/>
            <a:ext cx="8244408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8995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908720"/>
            <a:ext cx="899592" cy="43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天梯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0" y="1340768"/>
            <a:ext cx="899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胜</a:t>
            </a:r>
            <a:r>
              <a:rPr lang="zh-CN" altLang="en-US" sz="1400" dirty="0" smtClean="0"/>
              <a:t>场数</a:t>
            </a: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0" y="2204864"/>
            <a:ext cx="899592" cy="432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全场最佳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0" y="2636912"/>
            <a:ext cx="899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英雄数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971600" y="1340768"/>
            <a:ext cx="80648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mc_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480220"/>
            <a:ext cx="504056" cy="5040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91880" y="141277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玩家昵称八个汉字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 descr="girl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1412776"/>
            <a:ext cx="301267" cy="308992"/>
          </a:xfrm>
          <a:prstGeom prst="rect">
            <a:avLst/>
          </a:prstGeom>
        </p:spPr>
      </p:pic>
      <p:sp>
        <p:nvSpPr>
          <p:cNvPr id="18" name="流程图: 联系 17"/>
          <p:cNvSpPr/>
          <p:nvPr/>
        </p:nvSpPr>
        <p:spPr>
          <a:xfrm>
            <a:off x="2267744" y="1387624"/>
            <a:ext cx="648072" cy="673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账号头像</a:t>
            </a:r>
            <a:endParaRPr lang="zh-CN" altLang="en-US" sz="105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351306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699792" y="1844824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流程图: 可选过程 63"/>
          <p:cNvSpPr/>
          <p:nvPr/>
        </p:nvSpPr>
        <p:spPr>
          <a:xfrm>
            <a:off x="3203848" y="1772816"/>
            <a:ext cx="2520280" cy="288032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胜率：</a:t>
            </a:r>
            <a:r>
              <a:rPr lang="en-US" altLang="zh-CN" sz="1200" dirty="0" smtClean="0"/>
              <a:t>99.99%       </a:t>
            </a:r>
            <a:r>
              <a:rPr lang="zh-CN" altLang="en-US" sz="1200" dirty="0" smtClean="0"/>
              <a:t>胜场：</a:t>
            </a:r>
            <a:r>
              <a:rPr lang="en-US" altLang="zh-CN" sz="1200" dirty="0" smtClean="0"/>
              <a:t>9999  </a:t>
            </a:r>
            <a:endParaRPr lang="zh-CN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87624" y="888975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   </a:t>
            </a:r>
            <a:r>
              <a:rPr lang="zh-CN" altLang="en-US" sz="1400" dirty="0" smtClean="0">
                <a:solidFill>
                  <a:schemeClr val="bg1"/>
                </a:solidFill>
              </a:rPr>
              <a:t>排名                                         玩家信息                                                                             常用英雄                                             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76" name="图片 75" descr="wh_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62824" y="836713"/>
            <a:ext cx="281175" cy="288032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0" y="3068960"/>
            <a:ext cx="899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成就点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0" y="1772816"/>
            <a:ext cx="899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胜率</a:t>
            </a:r>
            <a:endParaRPr lang="en-US" altLang="zh-CN" sz="1400" dirty="0" smtClean="0"/>
          </a:p>
        </p:txBody>
      </p:sp>
      <p:pic>
        <p:nvPicPr>
          <p:cNvPr id="90" name="图片 89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1412775"/>
            <a:ext cx="648073" cy="648074"/>
          </a:xfrm>
          <a:prstGeom prst="rect">
            <a:avLst/>
          </a:prstGeom>
        </p:spPr>
      </p:pic>
      <p:pic>
        <p:nvPicPr>
          <p:cNvPr id="142" name="图片 141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4248" y="1412776"/>
            <a:ext cx="648073" cy="648074"/>
          </a:xfrm>
          <a:prstGeom prst="rect">
            <a:avLst/>
          </a:prstGeom>
        </p:spPr>
      </p:pic>
      <p:pic>
        <p:nvPicPr>
          <p:cNvPr id="143" name="图片 142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1412776"/>
            <a:ext cx="648073" cy="648074"/>
          </a:xfrm>
          <a:prstGeom prst="rect">
            <a:avLst/>
          </a:prstGeom>
        </p:spPr>
      </p:pic>
      <p:pic>
        <p:nvPicPr>
          <p:cNvPr id="144" name="图片 143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1412776"/>
            <a:ext cx="648073" cy="648074"/>
          </a:xfrm>
          <a:prstGeom prst="rect">
            <a:avLst/>
          </a:prstGeom>
        </p:spPr>
      </p:pic>
      <p:sp>
        <p:nvSpPr>
          <p:cNvPr id="145" name="圆角矩形 144"/>
          <p:cNvSpPr/>
          <p:nvPr/>
        </p:nvSpPr>
        <p:spPr>
          <a:xfrm>
            <a:off x="971600" y="2204864"/>
            <a:ext cx="80648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491880" y="227687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玩家昵称八个汉字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8" name="图片 147" descr="girl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276872"/>
            <a:ext cx="301267" cy="308992"/>
          </a:xfrm>
          <a:prstGeom prst="rect">
            <a:avLst/>
          </a:prstGeom>
        </p:spPr>
      </p:pic>
      <p:sp>
        <p:nvSpPr>
          <p:cNvPr id="149" name="流程图: 联系 148"/>
          <p:cNvSpPr/>
          <p:nvPr/>
        </p:nvSpPr>
        <p:spPr>
          <a:xfrm>
            <a:off x="2267744" y="2251720"/>
            <a:ext cx="648072" cy="673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账号头像</a:t>
            </a:r>
            <a:endParaRPr lang="zh-CN" altLang="en-US" sz="105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2215402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TextBox 150"/>
          <p:cNvSpPr txBox="1"/>
          <p:nvPr/>
        </p:nvSpPr>
        <p:spPr>
          <a:xfrm>
            <a:off x="2699792" y="270892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52" name="流程图: 可选过程 151"/>
          <p:cNvSpPr/>
          <p:nvPr/>
        </p:nvSpPr>
        <p:spPr>
          <a:xfrm>
            <a:off x="3203848" y="2636912"/>
            <a:ext cx="2520280" cy="288032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胜率：</a:t>
            </a:r>
            <a:r>
              <a:rPr lang="en-US" altLang="zh-CN" sz="1200" dirty="0" smtClean="0"/>
              <a:t>99.99%       </a:t>
            </a:r>
            <a:r>
              <a:rPr lang="zh-CN" altLang="en-US" sz="1200" dirty="0" smtClean="0"/>
              <a:t>胜场：</a:t>
            </a:r>
            <a:r>
              <a:rPr lang="en-US" altLang="zh-CN" sz="1200" dirty="0" smtClean="0"/>
              <a:t>9999  </a:t>
            </a:r>
            <a:endParaRPr lang="zh-CN" altLang="en-US" sz="1200" dirty="0"/>
          </a:p>
        </p:txBody>
      </p:sp>
      <p:pic>
        <p:nvPicPr>
          <p:cNvPr id="153" name="图片 152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2276871"/>
            <a:ext cx="648073" cy="648074"/>
          </a:xfrm>
          <a:prstGeom prst="rect">
            <a:avLst/>
          </a:prstGeom>
        </p:spPr>
      </p:pic>
      <p:pic>
        <p:nvPicPr>
          <p:cNvPr id="154" name="图片 153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4248" y="2276872"/>
            <a:ext cx="648073" cy="648074"/>
          </a:xfrm>
          <a:prstGeom prst="rect">
            <a:avLst/>
          </a:prstGeom>
        </p:spPr>
      </p:pic>
      <p:pic>
        <p:nvPicPr>
          <p:cNvPr id="155" name="图片 154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2276872"/>
            <a:ext cx="648073" cy="648074"/>
          </a:xfrm>
          <a:prstGeom prst="rect">
            <a:avLst/>
          </a:prstGeom>
        </p:spPr>
      </p:pic>
      <p:pic>
        <p:nvPicPr>
          <p:cNvPr id="156" name="图片 155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2276872"/>
            <a:ext cx="648073" cy="648074"/>
          </a:xfrm>
          <a:prstGeom prst="rect">
            <a:avLst/>
          </a:prstGeom>
        </p:spPr>
      </p:pic>
      <p:sp>
        <p:nvSpPr>
          <p:cNvPr id="157" name="圆角矩形 156"/>
          <p:cNvSpPr/>
          <p:nvPr/>
        </p:nvSpPr>
        <p:spPr>
          <a:xfrm>
            <a:off x="971600" y="3068960"/>
            <a:ext cx="80648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3491880" y="314096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玩家昵称八个汉字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0" name="图片 159" descr="girl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3140968"/>
            <a:ext cx="301267" cy="308992"/>
          </a:xfrm>
          <a:prstGeom prst="rect">
            <a:avLst/>
          </a:prstGeom>
        </p:spPr>
      </p:pic>
      <p:sp>
        <p:nvSpPr>
          <p:cNvPr id="161" name="流程图: 联系 160"/>
          <p:cNvSpPr/>
          <p:nvPr/>
        </p:nvSpPr>
        <p:spPr>
          <a:xfrm>
            <a:off x="2267744" y="3115816"/>
            <a:ext cx="648072" cy="673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账号头像</a:t>
            </a:r>
            <a:endParaRPr lang="zh-CN" altLang="en-US" sz="1050" dirty="0"/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3079498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" name="TextBox 162"/>
          <p:cNvSpPr txBox="1"/>
          <p:nvPr/>
        </p:nvSpPr>
        <p:spPr>
          <a:xfrm>
            <a:off x="2699792" y="357301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64" name="流程图: 可选过程 163"/>
          <p:cNvSpPr/>
          <p:nvPr/>
        </p:nvSpPr>
        <p:spPr>
          <a:xfrm>
            <a:off x="3203848" y="3501008"/>
            <a:ext cx="2520280" cy="288032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胜率：</a:t>
            </a:r>
            <a:r>
              <a:rPr lang="en-US" altLang="zh-CN" sz="1200" dirty="0" smtClean="0"/>
              <a:t>99.99%       </a:t>
            </a:r>
            <a:r>
              <a:rPr lang="zh-CN" altLang="en-US" sz="1200" dirty="0" smtClean="0"/>
              <a:t>胜场：</a:t>
            </a:r>
            <a:r>
              <a:rPr lang="en-US" altLang="zh-CN" sz="1200" dirty="0" smtClean="0"/>
              <a:t>9999  </a:t>
            </a:r>
            <a:endParaRPr lang="zh-CN" altLang="en-US" sz="1200" dirty="0"/>
          </a:p>
        </p:txBody>
      </p:sp>
      <p:pic>
        <p:nvPicPr>
          <p:cNvPr id="165" name="图片 164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3140967"/>
            <a:ext cx="648073" cy="648074"/>
          </a:xfrm>
          <a:prstGeom prst="rect">
            <a:avLst/>
          </a:prstGeom>
        </p:spPr>
      </p:pic>
      <p:pic>
        <p:nvPicPr>
          <p:cNvPr id="166" name="图片 165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4248" y="3140968"/>
            <a:ext cx="648073" cy="648074"/>
          </a:xfrm>
          <a:prstGeom prst="rect">
            <a:avLst/>
          </a:prstGeom>
        </p:spPr>
      </p:pic>
      <p:pic>
        <p:nvPicPr>
          <p:cNvPr id="167" name="图片 166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140968"/>
            <a:ext cx="648073" cy="648074"/>
          </a:xfrm>
          <a:prstGeom prst="rect">
            <a:avLst/>
          </a:prstGeom>
        </p:spPr>
      </p:pic>
      <p:pic>
        <p:nvPicPr>
          <p:cNvPr id="168" name="图片 167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3140968"/>
            <a:ext cx="648073" cy="648074"/>
          </a:xfrm>
          <a:prstGeom prst="rect">
            <a:avLst/>
          </a:prstGeom>
        </p:spPr>
      </p:pic>
      <p:sp>
        <p:nvSpPr>
          <p:cNvPr id="169" name="圆角矩形 168"/>
          <p:cNvSpPr/>
          <p:nvPr/>
        </p:nvSpPr>
        <p:spPr>
          <a:xfrm>
            <a:off x="971600" y="3933056"/>
            <a:ext cx="80648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3491880" y="400506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玩家昵称八个汉字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2" name="图片 171" descr="girl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4005064"/>
            <a:ext cx="301267" cy="308992"/>
          </a:xfrm>
          <a:prstGeom prst="rect">
            <a:avLst/>
          </a:prstGeom>
        </p:spPr>
      </p:pic>
      <p:sp>
        <p:nvSpPr>
          <p:cNvPr id="173" name="流程图: 联系 172"/>
          <p:cNvSpPr/>
          <p:nvPr/>
        </p:nvSpPr>
        <p:spPr>
          <a:xfrm>
            <a:off x="2267744" y="3979912"/>
            <a:ext cx="648072" cy="673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账号头像</a:t>
            </a:r>
            <a:endParaRPr lang="zh-CN" altLang="en-US" sz="1050" dirty="0"/>
          </a:p>
        </p:txBody>
      </p:sp>
      <p:pic>
        <p:nvPicPr>
          <p:cNvPr id="1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3943594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" name="TextBox 174"/>
          <p:cNvSpPr txBox="1"/>
          <p:nvPr/>
        </p:nvSpPr>
        <p:spPr>
          <a:xfrm>
            <a:off x="2699792" y="443711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76" name="流程图: 可选过程 175"/>
          <p:cNvSpPr/>
          <p:nvPr/>
        </p:nvSpPr>
        <p:spPr>
          <a:xfrm>
            <a:off x="3203848" y="4365104"/>
            <a:ext cx="2520280" cy="288032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胜率：</a:t>
            </a:r>
            <a:r>
              <a:rPr lang="en-US" altLang="zh-CN" sz="1200" dirty="0" smtClean="0"/>
              <a:t>99.99%       </a:t>
            </a:r>
            <a:r>
              <a:rPr lang="zh-CN" altLang="en-US" sz="1200" dirty="0" smtClean="0"/>
              <a:t>胜场：</a:t>
            </a:r>
            <a:r>
              <a:rPr lang="en-US" altLang="zh-CN" sz="1200" dirty="0" smtClean="0"/>
              <a:t>9999  </a:t>
            </a:r>
            <a:endParaRPr lang="zh-CN" altLang="en-US" sz="1200" dirty="0"/>
          </a:p>
        </p:txBody>
      </p:sp>
      <p:pic>
        <p:nvPicPr>
          <p:cNvPr id="177" name="图片 176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4005063"/>
            <a:ext cx="648073" cy="648074"/>
          </a:xfrm>
          <a:prstGeom prst="rect">
            <a:avLst/>
          </a:prstGeom>
        </p:spPr>
      </p:pic>
      <p:pic>
        <p:nvPicPr>
          <p:cNvPr id="178" name="图片 177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4248" y="4005064"/>
            <a:ext cx="648073" cy="648074"/>
          </a:xfrm>
          <a:prstGeom prst="rect">
            <a:avLst/>
          </a:prstGeom>
        </p:spPr>
      </p:pic>
      <p:pic>
        <p:nvPicPr>
          <p:cNvPr id="179" name="图片 178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4005064"/>
            <a:ext cx="648073" cy="648074"/>
          </a:xfrm>
          <a:prstGeom prst="rect">
            <a:avLst/>
          </a:prstGeom>
        </p:spPr>
      </p:pic>
      <p:pic>
        <p:nvPicPr>
          <p:cNvPr id="180" name="图片 179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4005064"/>
            <a:ext cx="648073" cy="648074"/>
          </a:xfrm>
          <a:prstGeom prst="rect">
            <a:avLst/>
          </a:prstGeom>
        </p:spPr>
      </p:pic>
      <p:sp>
        <p:nvSpPr>
          <p:cNvPr id="181" name="圆角矩形 180"/>
          <p:cNvSpPr/>
          <p:nvPr/>
        </p:nvSpPr>
        <p:spPr>
          <a:xfrm>
            <a:off x="971600" y="4797152"/>
            <a:ext cx="80648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3491880" y="486916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玩家昵称八个汉字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4" name="图片 183" descr="girl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4869160"/>
            <a:ext cx="301267" cy="308992"/>
          </a:xfrm>
          <a:prstGeom prst="rect">
            <a:avLst/>
          </a:prstGeom>
        </p:spPr>
      </p:pic>
      <p:sp>
        <p:nvSpPr>
          <p:cNvPr id="185" name="流程图: 联系 184"/>
          <p:cNvSpPr/>
          <p:nvPr/>
        </p:nvSpPr>
        <p:spPr>
          <a:xfrm>
            <a:off x="2267744" y="4844008"/>
            <a:ext cx="648072" cy="673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账号头像</a:t>
            </a:r>
            <a:endParaRPr lang="zh-CN" altLang="en-US" sz="1050" dirty="0"/>
          </a:p>
        </p:txBody>
      </p:sp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4807690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" name="TextBox 186"/>
          <p:cNvSpPr txBox="1"/>
          <p:nvPr/>
        </p:nvSpPr>
        <p:spPr>
          <a:xfrm>
            <a:off x="2699792" y="5301208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88" name="流程图: 可选过程 187"/>
          <p:cNvSpPr/>
          <p:nvPr/>
        </p:nvSpPr>
        <p:spPr>
          <a:xfrm>
            <a:off x="3203848" y="5229200"/>
            <a:ext cx="2520280" cy="288032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胜率：</a:t>
            </a:r>
            <a:r>
              <a:rPr lang="en-US" altLang="zh-CN" sz="1200" dirty="0" smtClean="0"/>
              <a:t>99.99%       </a:t>
            </a:r>
            <a:r>
              <a:rPr lang="zh-CN" altLang="en-US" sz="1200" dirty="0" smtClean="0"/>
              <a:t>胜场：</a:t>
            </a:r>
            <a:r>
              <a:rPr lang="en-US" altLang="zh-CN" sz="1200" dirty="0" smtClean="0"/>
              <a:t>9999  </a:t>
            </a:r>
            <a:endParaRPr lang="zh-CN" altLang="en-US" sz="1200" dirty="0"/>
          </a:p>
        </p:txBody>
      </p:sp>
      <p:pic>
        <p:nvPicPr>
          <p:cNvPr id="189" name="图片 188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4869159"/>
            <a:ext cx="648073" cy="648074"/>
          </a:xfrm>
          <a:prstGeom prst="rect">
            <a:avLst/>
          </a:prstGeom>
        </p:spPr>
      </p:pic>
      <p:pic>
        <p:nvPicPr>
          <p:cNvPr id="190" name="图片 189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4248" y="4869160"/>
            <a:ext cx="648073" cy="648074"/>
          </a:xfrm>
          <a:prstGeom prst="rect">
            <a:avLst/>
          </a:prstGeom>
        </p:spPr>
      </p:pic>
      <p:pic>
        <p:nvPicPr>
          <p:cNvPr id="191" name="图片 190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4869160"/>
            <a:ext cx="648073" cy="648074"/>
          </a:xfrm>
          <a:prstGeom prst="rect">
            <a:avLst/>
          </a:prstGeom>
        </p:spPr>
      </p:pic>
      <p:pic>
        <p:nvPicPr>
          <p:cNvPr id="192" name="图片 191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4869160"/>
            <a:ext cx="648073" cy="648074"/>
          </a:xfrm>
          <a:prstGeom prst="rect">
            <a:avLst/>
          </a:prstGeom>
        </p:spPr>
      </p:pic>
      <p:sp>
        <p:nvSpPr>
          <p:cNvPr id="193" name="矩形 192"/>
          <p:cNvSpPr/>
          <p:nvPr/>
        </p:nvSpPr>
        <p:spPr>
          <a:xfrm>
            <a:off x="899592" y="5661248"/>
            <a:ext cx="8244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 descr="mc_tw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9632" y="2348880"/>
            <a:ext cx="504056" cy="504056"/>
          </a:xfrm>
          <a:prstGeom prst="rect">
            <a:avLst/>
          </a:prstGeom>
        </p:spPr>
      </p:pic>
      <p:pic>
        <p:nvPicPr>
          <p:cNvPr id="45" name="图片 44" descr="mc_thre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632" y="3212976"/>
            <a:ext cx="467544" cy="467544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279515" y="407707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279515" y="4941168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35477" y="5877272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未上榜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491880" y="572271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此处玩家自己昵称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5" name="图片 194" descr="girl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5722718"/>
            <a:ext cx="301267" cy="308992"/>
          </a:xfrm>
          <a:prstGeom prst="rect">
            <a:avLst/>
          </a:prstGeom>
        </p:spPr>
      </p:pic>
      <p:sp>
        <p:nvSpPr>
          <p:cNvPr id="196" name="流程图: 联系 195"/>
          <p:cNvSpPr/>
          <p:nvPr/>
        </p:nvSpPr>
        <p:spPr>
          <a:xfrm>
            <a:off x="2267744" y="5697566"/>
            <a:ext cx="648072" cy="673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账号头像</a:t>
            </a:r>
            <a:endParaRPr lang="zh-CN" altLang="en-US" sz="1050" dirty="0"/>
          </a:p>
        </p:txBody>
      </p:sp>
      <p:pic>
        <p:nvPicPr>
          <p:cNvPr id="19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5661248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" name="TextBox 197"/>
          <p:cNvSpPr txBox="1"/>
          <p:nvPr/>
        </p:nvSpPr>
        <p:spPr>
          <a:xfrm>
            <a:off x="2699792" y="615476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99" name="流程图: 可选过程 198"/>
          <p:cNvSpPr/>
          <p:nvPr/>
        </p:nvSpPr>
        <p:spPr>
          <a:xfrm>
            <a:off x="3203848" y="6082758"/>
            <a:ext cx="2520280" cy="288032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胜率：</a:t>
            </a:r>
            <a:r>
              <a:rPr lang="en-US" altLang="zh-CN" sz="1200" dirty="0" smtClean="0"/>
              <a:t>99.99%       </a:t>
            </a:r>
            <a:r>
              <a:rPr lang="zh-CN" altLang="en-US" sz="1200" dirty="0" smtClean="0"/>
              <a:t>胜场：</a:t>
            </a:r>
            <a:r>
              <a:rPr lang="en-US" altLang="zh-CN" sz="1200" dirty="0" smtClean="0"/>
              <a:t>9999  </a:t>
            </a:r>
            <a:endParaRPr lang="zh-CN" altLang="en-US" sz="1200" dirty="0"/>
          </a:p>
        </p:txBody>
      </p:sp>
      <p:pic>
        <p:nvPicPr>
          <p:cNvPr id="200" name="图片 199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5722717"/>
            <a:ext cx="648073" cy="648074"/>
          </a:xfrm>
          <a:prstGeom prst="rect">
            <a:avLst/>
          </a:prstGeom>
        </p:spPr>
      </p:pic>
      <p:pic>
        <p:nvPicPr>
          <p:cNvPr id="201" name="图片 200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4248" y="5722718"/>
            <a:ext cx="648073" cy="648074"/>
          </a:xfrm>
          <a:prstGeom prst="rect">
            <a:avLst/>
          </a:prstGeom>
        </p:spPr>
      </p:pic>
      <p:pic>
        <p:nvPicPr>
          <p:cNvPr id="202" name="图片 201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5722718"/>
            <a:ext cx="648073" cy="648074"/>
          </a:xfrm>
          <a:prstGeom prst="rect">
            <a:avLst/>
          </a:prstGeom>
        </p:spPr>
      </p:pic>
      <p:pic>
        <p:nvPicPr>
          <p:cNvPr id="203" name="图片 202" descr="djframe-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5722718"/>
            <a:ext cx="648073" cy="648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117</Words>
  <Application>Microsoft Office PowerPoint</Application>
  <PresentationFormat>全屏显示(4:3)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56</cp:revision>
  <dcterms:created xsi:type="dcterms:W3CDTF">2017-01-16T12:47:04Z</dcterms:created>
  <dcterms:modified xsi:type="dcterms:W3CDTF">2017-01-17T11:35:47Z</dcterms:modified>
</cp:coreProperties>
</file>