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3728" y="1340768"/>
            <a:ext cx="525658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1340768"/>
            <a:ext cx="525658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获得道具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79912" y="249289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道具图标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139952" y="4149080"/>
            <a:ext cx="1224136" cy="4320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pic>
        <p:nvPicPr>
          <p:cNvPr id="12" name="图片 11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3273880">
            <a:off x="1871252" y="1511476"/>
            <a:ext cx="2303864" cy="100566"/>
          </a:xfrm>
          <a:prstGeom prst="rect">
            <a:avLst/>
          </a:prstGeom>
        </p:spPr>
      </p:pic>
      <p:pic>
        <p:nvPicPr>
          <p:cNvPr id="13" name="图片 12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003146">
            <a:off x="1898950" y="3476685"/>
            <a:ext cx="1047372" cy="45719"/>
          </a:xfrm>
          <a:prstGeom prst="rect">
            <a:avLst/>
          </a:prstGeom>
        </p:spPr>
      </p:pic>
      <p:pic>
        <p:nvPicPr>
          <p:cNvPr id="15" name="图片 14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8461983">
            <a:off x="4525959" y="1509023"/>
            <a:ext cx="2294643" cy="1001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39952" y="29969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99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07904" y="333724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道具名称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7020272" y="1340768"/>
            <a:ext cx="351656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932040" y="249289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道具图标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64088" y="29969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99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333724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道具名称</a:t>
            </a:r>
            <a:endParaRPr lang="zh-CN" altLang="en-US" sz="1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123728" y="3933056"/>
            <a:ext cx="52565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368793">
            <a:off x="4791076" y="3925787"/>
            <a:ext cx="1047374" cy="45719"/>
          </a:xfrm>
          <a:prstGeom prst="rect">
            <a:avLst/>
          </a:prstGeom>
        </p:spPr>
      </p:pic>
      <p:pic>
        <p:nvPicPr>
          <p:cNvPr id="14" name="图片 13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291676" flipV="1">
            <a:off x="2637831" y="3883750"/>
            <a:ext cx="1826927" cy="79747"/>
          </a:xfrm>
          <a:prstGeom prst="rect">
            <a:avLst/>
          </a:prstGeom>
        </p:spPr>
      </p:pic>
      <p:pic>
        <p:nvPicPr>
          <p:cNvPr id="16" name="图片 15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723881">
            <a:off x="6246706" y="4109973"/>
            <a:ext cx="1047374" cy="45719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2627784" y="249289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道具图标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156176" y="249289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道具图标</a:t>
            </a:r>
            <a:endParaRPr lang="zh-CN" altLang="en-US" dirty="0"/>
          </a:p>
        </p:txBody>
      </p:sp>
      <p:pic>
        <p:nvPicPr>
          <p:cNvPr id="10" name="图片 9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51079">
            <a:off x="6653738" y="2331647"/>
            <a:ext cx="1356920" cy="592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59832" y="29969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99</a:t>
            </a:r>
            <a:endParaRPr lang="zh-CN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88224" y="29969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99</a:t>
            </a:r>
            <a:endParaRPr lang="zh-CN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084168" y="333724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道具名称</a:t>
            </a:r>
            <a:endParaRPr lang="zh-CN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55776" y="333724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道具名称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64704"/>
            <a:ext cx="9144000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9792" y="1844824"/>
            <a:ext cx="381642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59832" y="213285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道具图标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2132856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道具名称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当前拥有：</a:t>
            </a:r>
            <a:r>
              <a:rPr lang="en-US" altLang="zh-CN" sz="1400" dirty="0" smtClean="0"/>
              <a:t>99</a:t>
            </a:r>
            <a:r>
              <a:rPr lang="zh-CN" altLang="en-US" sz="1400" dirty="0" smtClean="0"/>
              <a:t>    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3212976"/>
            <a:ext cx="3312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道具说明：</a:t>
            </a:r>
            <a:r>
              <a:rPr lang="en-US" altLang="zh-CN" sz="1400" dirty="0" smtClean="0"/>
              <a:t>XXXXXXXXXXXXXXXXXXXXXXXXXXXXXXXXXXXXXXXXXXXXXXXXXXXXXXXXXXXXXXXX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44216" y="4365104"/>
            <a:ext cx="550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点击道具图标打开道具说明，点击屏幕任意处关闭说明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688"/>
            <a:ext cx="9144000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4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037691" y="764704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恭喜获得新英雄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3848" y="1772816"/>
            <a:ext cx="273630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角色站立区域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播放一次登场动作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90819" y="5877272"/>
            <a:ext cx="17331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点击屏幕继续</a:t>
            </a:r>
            <a:endParaRPr lang="zh-CN" altLang="en-US" sz="2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25</cp:revision>
  <dcterms:created xsi:type="dcterms:W3CDTF">2017-01-04T11:43:19Z</dcterms:created>
  <dcterms:modified xsi:type="dcterms:W3CDTF">2017-01-05T02:54:33Z</dcterms:modified>
</cp:coreProperties>
</file>