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419100"/>
            <a:ext cx="90662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五边形 4"/>
          <p:cNvSpPr/>
          <p:nvPr/>
        </p:nvSpPr>
        <p:spPr>
          <a:xfrm rot="10800000">
            <a:off x="179512" y="1268760"/>
            <a:ext cx="1116632" cy="50405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rot="10800000">
            <a:off x="179512" y="1916832"/>
            <a:ext cx="1116632" cy="50405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/>
          <p:nvPr/>
        </p:nvSpPr>
        <p:spPr>
          <a:xfrm rot="10800000">
            <a:off x="179512" y="2564904"/>
            <a:ext cx="1116632" cy="50405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/>
          <p:nvPr/>
        </p:nvSpPr>
        <p:spPr>
          <a:xfrm rot="10800000">
            <a:off x="179512" y="3212976"/>
            <a:ext cx="1116632" cy="50405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764704"/>
            <a:ext cx="7601925" cy="5058600"/>
          </a:xfrm>
          <a:prstGeom prst="rect">
            <a:avLst/>
          </a:prstGeom>
        </p:spPr>
      </p:pic>
      <p:sp>
        <p:nvSpPr>
          <p:cNvPr id="3" name="五边形 2"/>
          <p:cNvSpPr/>
          <p:nvPr/>
        </p:nvSpPr>
        <p:spPr>
          <a:xfrm rot="10800000">
            <a:off x="179512" y="1124744"/>
            <a:ext cx="1116632" cy="50405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五边形 3"/>
          <p:cNvSpPr/>
          <p:nvPr/>
        </p:nvSpPr>
        <p:spPr>
          <a:xfrm rot="10800000">
            <a:off x="323528" y="1844824"/>
            <a:ext cx="972616" cy="432048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rot="10800000">
            <a:off x="323528" y="2492896"/>
            <a:ext cx="972616" cy="432048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 rot="10800000">
            <a:off x="323528" y="3140968"/>
            <a:ext cx="972616" cy="432048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ch_fs_a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052736"/>
            <a:ext cx="792088" cy="792088"/>
          </a:xfrm>
          <a:prstGeom prst="rect">
            <a:avLst/>
          </a:prstGeom>
        </p:spPr>
      </p:pic>
      <p:pic>
        <p:nvPicPr>
          <p:cNvPr id="8" name="图片 7" descr="ch_fs_b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1628800"/>
            <a:ext cx="792088" cy="792088"/>
          </a:xfrm>
          <a:prstGeom prst="rect">
            <a:avLst/>
          </a:prstGeom>
        </p:spPr>
      </p:pic>
      <p:pic>
        <p:nvPicPr>
          <p:cNvPr id="9" name="图片 8" descr="ch_fs_b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1840" y="1628800"/>
            <a:ext cx="792088" cy="792088"/>
          </a:xfrm>
          <a:prstGeom prst="rect">
            <a:avLst/>
          </a:prstGeom>
        </p:spPr>
      </p:pic>
      <p:pic>
        <p:nvPicPr>
          <p:cNvPr id="10" name="图片 9" descr="ch_fs_c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2276872"/>
            <a:ext cx="792088" cy="792088"/>
          </a:xfrm>
          <a:prstGeom prst="rect">
            <a:avLst/>
          </a:prstGeom>
        </p:spPr>
      </p:pic>
      <p:pic>
        <p:nvPicPr>
          <p:cNvPr id="11" name="图片 10" descr="ch_fs_d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1640" y="3284984"/>
            <a:ext cx="792088" cy="792088"/>
          </a:xfrm>
          <a:prstGeom prst="rect">
            <a:avLst/>
          </a:prstGeom>
        </p:spPr>
      </p:pic>
      <p:pic>
        <p:nvPicPr>
          <p:cNvPr id="12" name="图片 11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3648" y="4442048"/>
            <a:ext cx="787152" cy="787152"/>
          </a:xfrm>
          <a:prstGeom prst="rect">
            <a:avLst/>
          </a:prstGeom>
        </p:spPr>
      </p:pic>
      <p:pic>
        <p:nvPicPr>
          <p:cNvPr id="13" name="图片 12" descr="ch_fs_c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5776" y="2276872"/>
            <a:ext cx="792088" cy="792088"/>
          </a:xfrm>
          <a:prstGeom prst="rect">
            <a:avLst/>
          </a:prstGeom>
        </p:spPr>
      </p:pic>
      <p:pic>
        <p:nvPicPr>
          <p:cNvPr id="14" name="图片 13" descr="ch_fs_c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9912" y="2276872"/>
            <a:ext cx="792088" cy="792088"/>
          </a:xfrm>
          <a:prstGeom prst="rect">
            <a:avLst/>
          </a:prstGeom>
        </p:spPr>
      </p:pic>
      <p:pic>
        <p:nvPicPr>
          <p:cNvPr id="15" name="图片 14" descr="ch_fs_d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9712" y="2780928"/>
            <a:ext cx="864096" cy="864096"/>
          </a:xfrm>
          <a:prstGeom prst="rect">
            <a:avLst/>
          </a:prstGeom>
        </p:spPr>
      </p:pic>
      <p:pic>
        <p:nvPicPr>
          <p:cNvPr id="16" name="图片 15" descr="ch_fs_d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2" y="2780928"/>
            <a:ext cx="864096" cy="864096"/>
          </a:xfrm>
          <a:prstGeom prst="rect">
            <a:avLst/>
          </a:prstGeom>
        </p:spPr>
      </p:pic>
      <p:pic>
        <p:nvPicPr>
          <p:cNvPr id="17" name="图片 16" descr="ch_fs_d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864096" cy="864096"/>
          </a:xfrm>
          <a:prstGeom prst="rect">
            <a:avLst/>
          </a:prstGeom>
        </p:spPr>
      </p:pic>
      <p:pic>
        <p:nvPicPr>
          <p:cNvPr id="18" name="图片 17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35896" y="4437112"/>
            <a:ext cx="787152" cy="787152"/>
          </a:xfrm>
          <a:prstGeom prst="rect">
            <a:avLst/>
          </a:prstGeom>
        </p:spPr>
      </p:pic>
      <p:pic>
        <p:nvPicPr>
          <p:cNvPr id="19" name="图片 18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3789040"/>
            <a:ext cx="787152" cy="787152"/>
          </a:xfrm>
          <a:prstGeom prst="rect">
            <a:avLst/>
          </a:prstGeom>
        </p:spPr>
      </p:pic>
      <p:pic>
        <p:nvPicPr>
          <p:cNvPr id="20" name="图片 19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55776" y="4437112"/>
            <a:ext cx="787152" cy="787152"/>
          </a:xfrm>
          <a:prstGeom prst="rect">
            <a:avLst/>
          </a:prstGeom>
        </p:spPr>
      </p:pic>
      <p:pic>
        <p:nvPicPr>
          <p:cNvPr id="21" name="图片 20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36776" y="3789040"/>
            <a:ext cx="787152" cy="787152"/>
          </a:xfrm>
          <a:prstGeom prst="rect">
            <a:avLst/>
          </a:prstGeom>
        </p:spPr>
      </p:pic>
      <p:cxnSp>
        <p:nvCxnSpPr>
          <p:cNvPr id="24" name="直接连接符 23"/>
          <p:cNvCxnSpPr>
            <a:stCxn id="8" idx="0"/>
            <a:endCxn id="7" idx="1"/>
          </p:cNvCxnSpPr>
          <p:nvPr/>
        </p:nvCxnSpPr>
        <p:spPr>
          <a:xfrm rot="5400000" flipH="1" flipV="1">
            <a:off x="2375756" y="1448780"/>
            <a:ext cx="180020" cy="18002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3"/>
          <p:cNvCxnSpPr>
            <a:stCxn id="7" idx="3"/>
            <a:endCxn id="9" idx="0"/>
          </p:cNvCxnSpPr>
          <p:nvPr/>
        </p:nvCxnSpPr>
        <p:spPr>
          <a:xfrm>
            <a:off x="3347864" y="1448780"/>
            <a:ext cx="180020" cy="18002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23"/>
          <p:cNvCxnSpPr>
            <a:stCxn id="10" idx="0"/>
            <a:endCxn id="8" idx="1"/>
          </p:cNvCxnSpPr>
          <p:nvPr/>
        </p:nvCxnSpPr>
        <p:spPr>
          <a:xfrm rot="5400000" flipH="1" flipV="1">
            <a:off x="1727684" y="2024844"/>
            <a:ext cx="252028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3"/>
          <p:cNvCxnSpPr/>
          <p:nvPr/>
        </p:nvCxnSpPr>
        <p:spPr>
          <a:xfrm>
            <a:off x="2699792" y="2024844"/>
            <a:ext cx="180020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23"/>
          <p:cNvCxnSpPr/>
          <p:nvPr/>
        </p:nvCxnSpPr>
        <p:spPr>
          <a:xfrm rot="5400000" flipH="1" flipV="1">
            <a:off x="2933818" y="2078850"/>
            <a:ext cx="252028" cy="1440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23"/>
          <p:cNvCxnSpPr>
            <a:stCxn id="14" idx="0"/>
            <a:endCxn id="9" idx="3"/>
          </p:cNvCxnSpPr>
          <p:nvPr/>
        </p:nvCxnSpPr>
        <p:spPr>
          <a:xfrm rot="16200000" flipV="1">
            <a:off x="3923928" y="2024844"/>
            <a:ext cx="252028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3"/>
          <p:cNvCxnSpPr/>
          <p:nvPr/>
        </p:nvCxnSpPr>
        <p:spPr>
          <a:xfrm>
            <a:off x="2123728" y="2672916"/>
            <a:ext cx="216024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23"/>
          <p:cNvCxnSpPr/>
          <p:nvPr/>
        </p:nvCxnSpPr>
        <p:spPr>
          <a:xfrm rot="5400000" flipH="1" flipV="1">
            <a:off x="2465766" y="2690918"/>
            <a:ext cx="252028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23"/>
          <p:cNvCxnSpPr/>
          <p:nvPr/>
        </p:nvCxnSpPr>
        <p:spPr>
          <a:xfrm rot="5400000" flipH="1" flipV="1">
            <a:off x="3545886" y="2690918"/>
            <a:ext cx="252028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23"/>
          <p:cNvCxnSpPr/>
          <p:nvPr/>
        </p:nvCxnSpPr>
        <p:spPr>
          <a:xfrm rot="16200000" flipV="1">
            <a:off x="3185846" y="2690918"/>
            <a:ext cx="252028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23"/>
          <p:cNvCxnSpPr>
            <a:stCxn id="11" idx="2"/>
            <a:endCxn id="19" idx="1"/>
          </p:cNvCxnSpPr>
          <p:nvPr/>
        </p:nvCxnSpPr>
        <p:spPr>
          <a:xfrm rot="16200000" flipH="1">
            <a:off x="1800926" y="4003830"/>
            <a:ext cx="105544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23"/>
          <p:cNvCxnSpPr>
            <a:stCxn id="20" idx="0"/>
            <a:endCxn id="16" idx="1"/>
          </p:cNvCxnSpPr>
          <p:nvPr/>
        </p:nvCxnSpPr>
        <p:spPr>
          <a:xfrm rot="5400000" flipH="1" flipV="1">
            <a:off x="2392524" y="3769804"/>
            <a:ext cx="1224136" cy="11048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23"/>
          <p:cNvCxnSpPr>
            <a:stCxn id="20" idx="0"/>
            <a:endCxn id="15" idx="3"/>
          </p:cNvCxnSpPr>
          <p:nvPr/>
        </p:nvCxnSpPr>
        <p:spPr>
          <a:xfrm rot="16200000" flipV="1">
            <a:off x="2284512" y="3772272"/>
            <a:ext cx="1224136" cy="10554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23"/>
          <p:cNvCxnSpPr>
            <a:stCxn id="17" idx="2"/>
            <a:endCxn id="21" idx="3"/>
          </p:cNvCxnSpPr>
          <p:nvPr/>
        </p:nvCxnSpPr>
        <p:spPr>
          <a:xfrm rot="5400000">
            <a:off x="3979168" y="4021832"/>
            <a:ext cx="105544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763688" y="4221088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067944" y="4221088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图片 103" descr="ch_fs_b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8104" y="1916832"/>
            <a:ext cx="1152128" cy="1152128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932040" y="143426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大法师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32040" y="345048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技能伤害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+ 5%</a:t>
            </a: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</a:rPr>
              <a:t>/10%/15%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1691680" y="2996952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211960" y="2996952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491880" y="3501008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411760" y="3501008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5724128" y="4725144"/>
            <a:ext cx="86409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4932040" y="43651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此天赋仅在剧情模式下生效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3" name="图片 112" descr="star_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80112" y="2916216"/>
            <a:ext cx="288032" cy="296760"/>
          </a:xfrm>
          <a:prstGeom prst="rect">
            <a:avLst/>
          </a:prstGeom>
        </p:spPr>
      </p:pic>
      <p:pic>
        <p:nvPicPr>
          <p:cNvPr id="114" name="图片 113" descr="star_bg0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40152" y="2936712"/>
            <a:ext cx="295316" cy="276264"/>
          </a:xfrm>
          <a:prstGeom prst="rect">
            <a:avLst/>
          </a:prstGeom>
        </p:spPr>
      </p:pic>
      <p:pic>
        <p:nvPicPr>
          <p:cNvPr id="115" name="图片 114" descr="st_db0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92908" y="2924944"/>
            <a:ext cx="295316" cy="276264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4932040" y="391331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前置天赋：魔术师或符能术士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67544" y="119675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巫术系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11560" y="19075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主宰系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11560" y="255561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启迪系</a:t>
            </a:r>
            <a:endParaRPr lang="zh-CN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11560" y="320368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技     能</a:t>
            </a:r>
            <a:endParaRPr lang="zh-CN" altLang="en-US" sz="1400" dirty="0"/>
          </a:p>
        </p:txBody>
      </p:sp>
      <p:pic>
        <p:nvPicPr>
          <p:cNvPr id="124" name="图片 123" descr="star_ic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87824" y="1544245"/>
            <a:ext cx="228571" cy="228571"/>
          </a:xfrm>
          <a:prstGeom prst="rect">
            <a:avLst/>
          </a:prstGeom>
        </p:spPr>
      </p:pic>
      <p:pic>
        <p:nvPicPr>
          <p:cNvPr id="125" name="图片 124" descr="star_ic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43808" y="1556792"/>
            <a:ext cx="228571" cy="228571"/>
          </a:xfrm>
          <a:prstGeom prst="rect">
            <a:avLst/>
          </a:prstGeom>
        </p:spPr>
      </p:pic>
      <p:pic>
        <p:nvPicPr>
          <p:cNvPr id="126" name="图片 125" descr="star_ic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687245" y="1556792"/>
            <a:ext cx="228571" cy="228571"/>
          </a:xfrm>
          <a:prstGeom prst="rect">
            <a:avLst/>
          </a:prstGeom>
        </p:spPr>
      </p:pic>
      <p:pic>
        <p:nvPicPr>
          <p:cNvPr id="129" name="图片 128" descr="star_bg0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63888" y="2132856"/>
            <a:ext cx="218342" cy="204256"/>
          </a:xfrm>
          <a:prstGeom prst="rect">
            <a:avLst/>
          </a:prstGeom>
        </p:spPr>
      </p:pic>
      <p:pic>
        <p:nvPicPr>
          <p:cNvPr id="130" name="图片 129" descr="star_bg0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19872" y="2132856"/>
            <a:ext cx="218342" cy="204256"/>
          </a:xfrm>
          <a:prstGeom prst="rect">
            <a:avLst/>
          </a:prstGeom>
        </p:spPr>
      </p:pic>
      <p:pic>
        <p:nvPicPr>
          <p:cNvPr id="127" name="图片 126" descr="star_icon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63309" y="2120309"/>
            <a:ext cx="228571" cy="2285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764704"/>
            <a:ext cx="7601925" cy="5058600"/>
          </a:xfrm>
          <a:prstGeom prst="rect">
            <a:avLst/>
          </a:prstGeom>
        </p:spPr>
      </p:pic>
      <p:sp>
        <p:nvSpPr>
          <p:cNvPr id="3" name="五边形 2"/>
          <p:cNvSpPr/>
          <p:nvPr/>
        </p:nvSpPr>
        <p:spPr>
          <a:xfrm rot="10800000">
            <a:off x="179512" y="1124744"/>
            <a:ext cx="1116632" cy="50405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五边形 3"/>
          <p:cNvSpPr/>
          <p:nvPr/>
        </p:nvSpPr>
        <p:spPr>
          <a:xfrm rot="10800000">
            <a:off x="323528" y="1844824"/>
            <a:ext cx="972616" cy="432048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rot="10800000">
            <a:off x="323528" y="2492896"/>
            <a:ext cx="972616" cy="432048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 rot="10800000">
            <a:off x="323528" y="3140968"/>
            <a:ext cx="972616" cy="432048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 descr="ch_fs_a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052736"/>
            <a:ext cx="792088" cy="792088"/>
          </a:xfrm>
          <a:prstGeom prst="rect">
            <a:avLst/>
          </a:prstGeom>
        </p:spPr>
      </p:pic>
      <p:pic>
        <p:nvPicPr>
          <p:cNvPr id="8" name="图片 7" descr="ch_fs_b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1628800"/>
            <a:ext cx="792088" cy="792088"/>
          </a:xfrm>
          <a:prstGeom prst="rect">
            <a:avLst/>
          </a:prstGeom>
        </p:spPr>
      </p:pic>
      <p:pic>
        <p:nvPicPr>
          <p:cNvPr id="9" name="图片 8" descr="ch_fs_b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1840" y="1628800"/>
            <a:ext cx="792088" cy="792088"/>
          </a:xfrm>
          <a:prstGeom prst="rect">
            <a:avLst/>
          </a:prstGeom>
        </p:spPr>
      </p:pic>
      <p:pic>
        <p:nvPicPr>
          <p:cNvPr id="10" name="图片 9" descr="ch_fs_c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2276872"/>
            <a:ext cx="792088" cy="792088"/>
          </a:xfrm>
          <a:prstGeom prst="rect">
            <a:avLst/>
          </a:prstGeom>
        </p:spPr>
      </p:pic>
      <p:pic>
        <p:nvPicPr>
          <p:cNvPr id="11" name="图片 10" descr="ch_fs_d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1640" y="3284984"/>
            <a:ext cx="792088" cy="792088"/>
          </a:xfrm>
          <a:prstGeom prst="rect">
            <a:avLst/>
          </a:prstGeom>
        </p:spPr>
      </p:pic>
      <p:pic>
        <p:nvPicPr>
          <p:cNvPr id="12" name="图片 11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3648" y="4442048"/>
            <a:ext cx="787152" cy="787152"/>
          </a:xfrm>
          <a:prstGeom prst="rect">
            <a:avLst/>
          </a:prstGeom>
        </p:spPr>
      </p:pic>
      <p:pic>
        <p:nvPicPr>
          <p:cNvPr id="13" name="图片 12" descr="ch_fs_c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55776" y="2276872"/>
            <a:ext cx="792088" cy="792088"/>
          </a:xfrm>
          <a:prstGeom prst="rect">
            <a:avLst/>
          </a:prstGeom>
        </p:spPr>
      </p:pic>
      <p:pic>
        <p:nvPicPr>
          <p:cNvPr id="14" name="图片 13" descr="ch_fs_c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9912" y="2276872"/>
            <a:ext cx="792088" cy="792088"/>
          </a:xfrm>
          <a:prstGeom prst="rect">
            <a:avLst/>
          </a:prstGeom>
        </p:spPr>
      </p:pic>
      <p:pic>
        <p:nvPicPr>
          <p:cNvPr id="15" name="图片 14" descr="ch_fs_d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79712" y="2780928"/>
            <a:ext cx="864096" cy="864096"/>
          </a:xfrm>
          <a:prstGeom prst="rect">
            <a:avLst/>
          </a:prstGeom>
        </p:spPr>
      </p:pic>
      <p:pic>
        <p:nvPicPr>
          <p:cNvPr id="16" name="图片 15" descr="ch_fs_d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9832" y="2780928"/>
            <a:ext cx="864096" cy="864096"/>
          </a:xfrm>
          <a:prstGeom prst="rect">
            <a:avLst/>
          </a:prstGeom>
        </p:spPr>
      </p:pic>
      <p:pic>
        <p:nvPicPr>
          <p:cNvPr id="17" name="图片 16" descr="ch_fs_d0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864096" cy="864096"/>
          </a:xfrm>
          <a:prstGeom prst="rect">
            <a:avLst/>
          </a:prstGeom>
        </p:spPr>
      </p:pic>
      <p:pic>
        <p:nvPicPr>
          <p:cNvPr id="18" name="图片 17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35896" y="4437112"/>
            <a:ext cx="787152" cy="787152"/>
          </a:xfrm>
          <a:prstGeom prst="rect">
            <a:avLst/>
          </a:prstGeom>
        </p:spPr>
      </p:pic>
      <p:pic>
        <p:nvPicPr>
          <p:cNvPr id="19" name="图片 18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3789040"/>
            <a:ext cx="787152" cy="787152"/>
          </a:xfrm>
          <a:prstGeom prst="rect">
            <a:avLst/>
          </a:prstGeom>
        </p:spPr>
      </p:pic>
      <p:pic>
        <p:nvPicPr>
          <p:cNvPr id="20" name="图片 19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55776" y="4437112"/>
            <a:ext cx="787152" cy="787152"/>
          </a:xfrm>
          <a:prstGeom prst="rect">
            <a:avLst/>
          </a:prstGeom>
        </p:spPr>
      </p:pic>
      <p:pic>
        <p:nvPicPr>
          <p:cNvPr id="21" name="图片 20" descr="ch_fs_e0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36776" y="3789040"/>
            <a:ext cx="787152" cy="787152"/>
          </a:xfrm>
          <a:prstGeom prst="rect">
            <a:avLst/>
          </a:prstGeom>
        </p:spPr>
      </p:pic>
      <p:cxnSp>
        <p:nvCxnSpPr>
          <p:cNvPr id="24" name="直接连接符 23"/>
          <p:cNvCxnSpPr>
            <a:stCxn id="8" idx="0"/>
            <a:endCxn id="7" idx="1"/>
          </p:cNvCxnSpPr>
          <p:nvPr/>
        </p:nvCxnSpPr>
        <p:spPr>
          <a:xfrm rot="5400000" flipH="1" flipV="1">
            <a:off x="2375756" y="1448780"/>
            <a:ext cx="180020" cy="18002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3"/>
          <p:cNvCxnSpPr>
            <a:stCxn id="7" idx="3"/>
            <a:endCxn id="9" idx="0"/>
          </p:cNvCxnSpPr>
          <p:nvPr/>
        </p:nvCxnSpPr>
        <p:spPr>
          <a:xfrm>
            <a:off x="3347864" y="1448780"/>
            <a:ext cx="180020" cy="18002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23"/>
          <p:cNvCxnSpPr>
            <a:stCxn id="10" idx="0"/>
            <a:endCxn id="8" idx="1"/>
          </p:cNvCxnSpPr>
          <p:nvPr/>
        </p:nvCxnSpPr>
        <p:spPr>
          <a:xfrm rot="5400000" flipH="1" flipV="1">
            <a:off x="1727684" y="2024844"/>
            <a:ext cx="252028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23"/>
          <p:cNvCxnSpPr/>
          <p:nvPr/>
        </p:nvCxnSpPr>
        <p:spPr>
          <a:xfrm>
            <a:off x="2699792" y="2024844"/>
            <a:ext cx="180020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23"/>
          <p:cNvCxnSpPr/>
          <p:nvPr/>
        </p:nvCxnSpPr>
        <p:spPr>
          <a:xfrm rot="5400000" flipH="1" flipV="1">
            <a:off x="2933818" y="2078850"/>
            <a:ext cx="252028" cy="14401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23"/>
          <p:cNvCxnSpPr>
            <a:stCxn id="14" idx="0"/>
            <a:endCxn id="9" idx="3"/>
          </p:cNvCxnSpPr>
          <p:nvPr/>
        </p:nvCxnSpPr>
        <p:spPr>
          <a:xfrm rot="16200000" flipV="1">
            <a:off x="3923928" y="2024844"/>
            <a:ext cx="252028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3"/>
          <p:cNvCxnSpPr/>
          <p:nvPr/>
        </p:nvCxnSpPr>
        <p:spPr>
          <a:xfrm>
            <a:off x="2123728" y="2672916"/>
            <a:ext cx="216024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23"/>
          <p:cNvCxnSpPr/>
          <p:nvPr/>
        </p:nvCxnSpPr>
        <p:spPr>
          <a:xfrm rot="5400000" flipH="1" flipV="1">
            <a:off x="2465766" y="2690918"/>
            <a:ext cx="252028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23"/>
          <p:cNvCxnSpPr/>
          <p:nvPr/>
        </p:nvCxnSpPr>
        <p:spPr>
          <a:xfrm rot="5400000" flipH="1" flipV="1">
            <a:off x="3545886" y="2690918"/>
            <a:ext cx="252028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23"/>
          <p:cNvCxnSpPr/>
          <p:nvPr/>
        </p:nvCxnSpPr>
        <p:spPr>
          <a:xfrm rot="16200000" flipV="1">
            <a:off x="3185846" y="2690918"/>
            <a:ext cx="252028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23"/>
          <p:cNvCxnSpPr>
            <a:stCxn id="11" idx="2"/>
            <a:endCxn id="19" idx="1"/>
          </p:cNvCxnSpPr>
          <p:nvPr/>
        </p:nvCxnSpPr>
        <p:spPr>
          <a:xfrm rot="16200000" flipH="1">
            <a:off x="1800926" y="4003830"/>
            <a:ext cx="105544" cy="25202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23"/>
          <p:cNvCxnSpPr>
            <a:stCxn id="20" idx="0"/>
            <a:endCxn id="16" idx="1"/>
          </p:cNvCxnSpPr>
          <p:nvPr/>
        </p:nvCxnSpPr>
        <p:spPr>
          <a:xfrm rot="5400000" flipH="1" flipV="1">
            <a:off x="2392524" y="3769804"/>
            <a:ext cx="1224136" cy="11048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23"/>
          <p:cNvCxnSpPr>
            <a:stCxn id="20" idx="0"/>
            <a:endCxn id="15" idx="3"/>
          </p:cNvCxnSpPr>
          <p:nvPr/>
        </p:nvCxnSpPr>
        <p:spPr>
          <a:xfrm rot="16200000" flipV="1">
            <a:off x="2284512" y="3772272"/>
            <a:ext cx="1224136" cy="10554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23"/>
          <p:cNvCxnSpPr>
            <a:stCxn id="17" idx="2"/>
            <a:endCxn id="21" idx="3"/>
          </p:cNvCxnSpPr>
          <p:nvPr/>
        </p:nvCxnSpPr>
        <p:spPr>
          <a:xfrm rot="5400000">
            <a:off x="3979168" y="4021832"/>
            <a:ext cx="105544" cy="2160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763688" y="4221088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067944" y="4221088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图片 103" descr="ch_fs_b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8104" y="1916832"/>
            <a:ext cx="1152128" cy="1152128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932040" y="1434262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大法师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32040" y="3450486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技能伤害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</a:rPr>
              <a:t> 5</a:t>
            </a:r>
            <a:r>
              <a:rPr lang="en-US" altLang="zh-CN" sz="1600" b="1" dirty="0" smtClean="0">
                <a:solidFill>
                  <a:schemeClr val="bg1">
                    <a:lumMod val="75000"/>
                  </a:schemeClr>
                </a:solidFill>
              </a:rPr>
              <a:t>%/10%/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07" name="直接连接符 106"/>
          <p:cNvCxnSpPr/>
          <p:nvPr/>
        </p:nvCxnSpPr>
        <p:spPr>
          <a:xfrm>
            <a:off x="1691680" y="2996952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211960" y="2996952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491880" y="3501008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411760" y="3501008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932040" y="436510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</a:rPr>
              <a:t>此天赋仅在剧情模式下生效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3" name="图片 112" descr="star_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80112" y="2916216"/>
            <a:ext cx="288032" cy="29676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4932040" y="391331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前置天赋：魔术师或符能术士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67544" y="119675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巫术系</a:t>
            </a:r>
            <a:endParaRPr lang="zh-CN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11560" y="190754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主宰系</a:t>
            </a:r>
            <a:endParaRPr lang="zh-CN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11560" y="255561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启迪系</a:t>
            </a:r>
            <a:endParaRPr lang="zh-CN" alt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11560" y="320368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技     能</a:t>
            </a:r>
            <a:endParaRPr lang="zh-CN" altLang="en-US" sz="1400" dirty="0"/>
          </a:p>
        </p:txBody>
      </p:sp>
      <p:pic>
        <p:nvPicPr>
          <p:cNvPr id="124" name="图片 123" descr="star_icon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87824" y="1544245"/>
            <a:ext cx="228571" cy="228571"/>
          </a:xfrm>
          <a:prstGeom prst="rect">
            <a:avLst/>
          </a:prstGeom>
        </p:spPr>
      </p:pic>
      <p:pic>
        <p:nvPicPr>
          <p:cNvPr id="125" name="图片 124" descr="star_icon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43808" y="1556792"/>
            <a:ext cx="228571" cy="228571"/>
          </a:xfrm>
          <a:prstGeom prst="rect">
            <a:avLst/>
          </a:prstGeom>
        </p:spPr>
      </p:pic>
      <p:pic>
        <p:nvPicPr>
          <p:cNvPr id="126" name="图片 125" descr="star_icon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87245" y="1556792"/>
            <a:ext cx="228571" cy="228571"/>
          </a:xfrm>
          <a:prstGeom prst="rect">
            <a:avLst/>
          </a:prstGeom>
        </p:spPr>
      </p:pic>
      <p:pic>
        <p:nvPicPr>
          <p:cNvPr id="127" name="图片 126" descr="star_icon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63888" y="2132856"/>
            <a:ext cx="228571" cy="228571"/>
          </a:xfrm>
          <a:prstGeom prst="rect">
            <a:avLst/>
          </a:prstGeom>
        </p:spPr>
      </p:pic>
      <p:pic>
        <p:nvPicPr>
          <p:cNvPr id="61" name="图片 60" descr="star_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0152" y="2924944"/>
            <a:ext cx="288032" cy="296760"/>
          </a:xfrm>
          <a:prstGeom prst="rect">
            <a:avLst/>
          </a:prstGeom>
        </p:spPr>
      </p:pic>
      <p:pic>
        <p:nvPicPr>
          <p:cNvPr id="62" name="图片 61" descr="star_ic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0192" y="2924944"/>
            <a:ext cx="288032" cy="296760"/>
          </a:xfrm>
          <a:prstGeom prst="rect">
            <a:avLst/>
          </a:prstGeom>
        </p:spPr>
      </p:pic>
      <p:pic>
        <p:nvPicPr>
          <p:cNvPr id="65" name="图片 64" descr="star_icon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15709" y="2132856"/>
            <a:ext cx="228571" cy="228571"/>
          </a:xfrm>
          <a:prstGeom prst="rect">
            <a:avLst/>
          </a:prstGeom>
        </p:spPr>
      </p:pic>
      <p:pic>
        <p:nvPicPr>
          <p:cNvPr id="66" name="图片 65" descr="star_icon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63309" y="2132856"/>
            <a:ext cx="228571" cy="228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23</cp:revision>
  <dcterms:created xsi:type="dcterms:W3CDTF">2017-11-29T05:09:30Z</dcterms:created>
  <dcterms:modified xsi:type="dcterms:W3CDTF">2017-11-29T09:29:43Z</dcterms:modified>
</cp:coreProperties>
</file>