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56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82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46F9-C4C3-4EF2-9E4D-5606AB27C6C4}" type="datetimeFigureOut">
              <a:rPr lang="zh-CN" altLang="en-US" smtClean="0"/>
              <a:t>2017/12/5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42BE-3666-4611-B611-420F296C76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42BE-3666-4611-B611-420F296C76A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42BE-3666-4611-B611-420F296C76A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heidi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76672"/>
            <a:ext cx="576064" cy="216024"/>
          </a:xfrm>
          <a:prstGeom prst="rect">
            <a:avLst/>
          </a:prstGeom>
        </p:spPr>
      </p:pic>
      <p:pic>
        <p:nvPicPr>
          <p:cNvPr id="3" name="图片 2" descr="zhun_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1694" y="404664"/>
            <a:ext cx="271225" cy="288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5692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100</a:t>
            </a:r>
            <a:endParaRPr lang="zh-CN" altLang="en-US" sz="1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475"/>
            <a:ext cx="91725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zdmsxz_0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124744"/>
            <a:ext cx="3240360" cy="4320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393866"/>
            <a:ext cx="1707348" cy="37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B0F0"/>
                </a:solidFill>
              </a:rPr>
              <a:t>剧情模式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897922"/>
            <a:ext cx="1707348" cy="37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B0F0"/>
                </a:solidFill>
              </a:rPr>
              <a:t>Story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395536" y="404664"/>
            <a:ext cx="8280920" cy="604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810903" y="1484784"/>
            <a:ext cx="864096" cy="86409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87824" y="1484784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11960" y="1484784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82911" y="11247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第一关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6" name="图片 15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0903" y="2409367"/>
            <a:ext cx="288032" cy="299553"/>
          </a:xfrm>
          <a:prstGeom prst="rect">
            <a:avLst/>
          </a:prstGeom>
        </p:spPr>
      </p:pic>
      <p:pic>
        <p:nvPicPr>
          <p:cNvPr id="20" name="图片 19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2420888"/>
            <a:ext cx="295316" cy="276264"/>
          </a:xfrm>
          <a:prstGeom prst="rect">
            <a:avLst/>
          </a:prstGeom>
        </p:spPr>
      </p:pic>
      <p:pic>
        <p:nvPicPr>
          <p:cNvPr id="21" name="图片 20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2420888"/>
            <a:ext cx="295316" cy="276264"/>
          </a:xfrm>
          <a:prstGeom prst="rect">
            <a:avLst/>
          </a:prstGeom>
        </p:spPr>
      </p:pic>
      <p:pic>
        <p:nvPicPr>
          <p:cNvPr id="22" name="图片 21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420888"/>
            <a:ext cx="295316" cy="276264"/>
          </a:xfrm>
          <a:prstGeom prst="rect">
            <a:avLst/>
          </a:prstGeom>
        </p:spPr>
      </p:pic>
      <p:pic>
        <p:nvPicPr>
          <p:cNvPr id="23" name="图片 22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2420888"/>
            <a:ext cx="295316" cy="276264"/>
          </a:xfrm>
          <a:prstGeom prst="rect">
            <a:avLst/>
          </a:prstGeom>
        </p:spPr>
      </p:pic>
      <p:pic>
        <p:nvPicPr>
          <p:cNvPr id="24" name="图片 23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420888"/>
            <a:ext cx="295316" cy="276264"/>
          </a:xfrm>
          <a:prstGeom prst="rect">
            <a:avLst/>
          </a:prstGeom>
        </p:spPr>
      </p:pic>
      <p:pic>
        <p:nvPicPr>
          <p:cNvPr id="25" name="图片 24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935" y="2409367"/>
            <a:ext cx="288032" cy="299553"/>
          </a:xfrm>
          <a:prstGeom prst="rect">
            <a:avLst/>
          </a:prstGeom>
        </p:spPr>
      </p:pic>
      <p:pic>
        <p:nvPicPr>
          <p:cNvPr id="26" name="图片 25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6967" y="2409367"/>
            <a:ext cx="288032" cy="299553"/>
          </a:xfrm>
          <a:prstGeom prst="rect">
            <a:avLst/>
          </a:prstGeom>
        </p:spPr>
      </p:pic>
      <p:pic>
        <p:nvPicPr>
          <p:cNvPr id="27" name="图片 26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409367"/>
            <a:ext cx="288032" cy="2995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059832" y="11247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第二关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1960" y="11247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第三关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30" name="图片 29" descr="ic_f0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7181" y="1484784"/>
            <a:ext cx="864096" cy="864096"/>
          </a:xfrm>
          <a:prstGeom prst="rect">
            <a:avLst/>
          </a:prstGeom>
        </p:spPr>
      </p:pic>
      <p:pic>
        <p:nvPicPr>
          <p:cNvPr id="31" name="图片 30" descr="ic_f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1484784"/>
            <a:ext cx="864096" cy="864096"/>
          </a:xfrm>
          <a:prstGeom prst="rect">
            <a:avLst/>
          </a:prstGeom>
        </p:spPr>
      </p:pic>
      <p:sp>
        <p:nvSpPr>
          <p:cNvPr id="35" name="流程图: 可选过程 34"/>
          <p:cNvSpPr/>
          <p:nvPr/>
        </p:nvSpPr>
        <p:spPr>
          <a:xfrm>
            <a:off x="6804248" y="5733256"/>
            <a:ext cx="1224136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364088" y="5733256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</a:t>
            </a:r>
            <a:r>
              <a:rPr lang="zh-CN" altLang="en-US" dirty="0" smtClean="0"/>
              <a:t>键扫荡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5616" y="3140968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解锁条件：完成第四关                         要求等级：</a:t>
            </a:r>
            <a:r>
              <a:rPr lang="en-US" altLang="zh-CN" sz="1400" dirty="0" smtClean="0"/>
              <a:t>Lv10                               </a:t>
            </a:r>
            <a:r>
              <a:rPr lang="zh-CN" altLang="en-US" sz="1400" dirty="0" smtClean="0"/>
              <a:t>要求奖杯：白银</a:t>
            </a:r>
            <a:endParaRPr lang="en-US" altLang="zh-CN" sz="1400" dirty="0" smtClean="0"/>
          </a:p>
        </p:txBody>
      </p:sp>
      <p:cxnSp>
        <p:nvCxnSpPr>
          <p:cNvPr id="41" name="直接连接符 40"/>
          <p:cNvCxnSpPr/>
          <p:nvPr/>
        </p:nvCxnSpPr>
        <p:spPr>
          <a:xfrm>
            <a:off x="971600" y="2780928"/>
            <a:ext cx="720080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ej_sj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8344" y="1628800"/>
            <a:ext cx="367310" cy="669801"/>
          </a:xfrm>
          <a:prstGeom prst="rect">
            <a:avLst/>
          </a:prstGeom>
        </p:spPr>
      </p:pic>
      <p:pic>
        <p:nvPicPr>
          <p:cNvPr id="48" name="图片 47" descr="ej_sj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1187624" y="1628800"/>
            <a:ext cx="360040" cy="66980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83768" y="280241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通关条件：击败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波敌人！</a:t>
            </a:r>
            <a:endParaRPr lang="zh-CN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971600" y="980728"/>
            <a:ext cx="720080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5364088" y="1484784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2420888"/>
            <a:ext cx="295316" cy="276264"/>
          </a:xfrm>
          <a:prstGeom prst="rect">
            <a:avLst/>
          </a:prstGeom>
        </p:spPr>
      </p:pic>
      <p:pic>
        <p:nvPicPr>
          <p:cNvPr id="63" name="图片 62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2420888"/>
            <a:ext cx="295316" cy="276264"/>
          </a:xfrm>
          <a:prstGeom prst="rect">
            <a:avLst/>
          </a:prstGeom>
        </p:spPr>
      </p:pic>
      <p:pic>
        <p:nvPicPr>
          <p:cNvPr id="64" name="图片 63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2420888"/>
            <a:ext cx="295316" cy="27626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364088" y="11247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第四关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580940" y="1496552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0940" y="2432656"/>
            <a:ext cx="295316" cy="276264"/>
          </a:xfrm>
          <a:prstGeom prst="rect">
            <a:avLst/>
          </a:prstGeom>
        </p:spPr>
      </p:pic>
      <p:pic>
        <p:nvPicPr>
          <p:cNvPr id="68" name="图片 67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8972" y="2432656"/>
            <a:ext cx="295316" cy="276264"/>
          </a:xfrm>
          <a:prstGeom prst="rect">
            <a:avLst/>
          </a:prstGeom>
        </p:spPr>
      </p:pic>
      <p:pic>
        <p:nvPicPr>
          <p:cNvPr id="69" name="图片 68" descr="star_bg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7004" y="2432656"/>
            <a:ext cx="295316" cy="27626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580940" y="113651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第五关</a:t>
            </a:r>
            <a:endParaRPr lang="zh-CN" altLang="en-US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71" name="图片 70" descr="ic_f00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1960" y="1484784"/>
            <a:ext cx="864096" cy="864096"/>
          </a:xfrm>
          <a:prstGeom prst="rect">
            <a:avLst/>
          </a:prstGeom>
        </p:spPr>
      </p:pic>
      <p:pic>
        <p:nvPicPr>
          <p:cNvPr id="72" name="图片 71" descr="ic_f00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4088" y="1484784"/>
            <a:ext cx="864096" cy="864096"/>
          </a:xfrm>
          <a:prstGeom prst="rect">
            <a:avLst/>
          </a:prstGeom>
        </p:spPr>
      </p:pic>
      <p:pic>
        <p:nvPicPr>
          <p:cNvPr id="32" name="图片 31" descr="ic_f004.png"/>
          <p:cNvPicPr>
            <a:picLocks noChangeAspect="1"/>
          </p:cNvPicPr>
          <p:nvPr/>
        </p:nvPicPr>
        <p:blipFill>
          <a:blip r:embed="rId8" cstate="print">
            <a:lum bright="-48000" contrast="-70000"/>
          </a:blip>
          <a:stretch>
            <a:fillRect/>
          </a:stretch>
        </p:blipFill>
        <p:spPr>
          <a:xfrm>
            <a:off x="6588224" y="1484784"/>
            <a:ext cx="864096" cy="864096"/>
          </a:xfrm>
          <a:prstGeom prst="rect">
            <a:avLst/>
          </a:prstGeom>
        </p:spPr>
      </p:pic>
      <p:pic>
        <p:nvPicPr>
          <p:cNvPr id="39" name="图片 38" descr="suo_icon7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88224" y="1484784"/>
            <a:ext cx="888889" cy="888889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3808727" y="40466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剧情模式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6" name="图片 75" descr="ic_f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3501008"/>
            <a:ext cx="864096" cy="864096"/>
          </a:xfrm>
          <a:prstGeom prst="rect">
            <a:avLst/>
          </a:prstGeom>
        </p:spPr>
      </p:pic>
      <p:pic>
        <p:nvPicPr>
          <p:cNvPr id="77" name="图片 76" descr="ic_f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2280" y="4437112"/>
            <a:ext cx="864096" cy="86409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115616" y="37170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首次通关奖励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64088" y="46438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可能获得奖励</a:t>
            </a:r>
            <a:endParaRPr lang="zh-CN" altLang="en-US" dirty="0"/>
          </a:p>
        </p:txBody>
      </p:sp>
      <p:pic>
        <p:nvPicPr>
          <p:cNvPr id="80" name="图片 79" descr="copper cash-icon8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36047" y="4437112"/>
            <a:ext cx="871857" cy="871857"/>
          </a:xfrm>
          <a:prstGeom prst="rect">
            <a:avLst/>
          </a:prstGeom>
        </p:spPr>
      </p:pic>
      <p:pic>
        <p:nvPicPr>
          <p:cNvPr id="81" name="图片 80" descr="v_icon_bi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3928" y="4437112"/>
            <a:ext cx="864096" cy="86409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115616" y="46438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通关获得奖励</a:t>
            </a:r>
            <a:endParaRPr lang="zh-CN" altLang="en-US" dirty="0"/>
          </a:p>
        </p:txBody>
      </p:sp>
      <p:pic>
        <p:nvPicPr>
          <p:cNvPr id="83" name="图片 82" descr="djframe-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43808" y="3501008"/>
            <a:ext cx="864096" cy="864096"/>
          </a:xfrm>
          <a:prstGeom prst="rect">
            <a:avLst/>
          </a:prstGeom>
        </p:spPr>
      </p:pic>
      <p:pic>
        <p:nvPicPr>
          <p:cNvPr id="84" name="图片 83" descr="djframe-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43808" y="4437112"/>
            <a:ext cx="864096" cy="864096"/>
          </a:xfrm>
          <a:prstGeom prst="rect">
            <a:avLst/>
          </a:prstGeom>
        </p:spPr>
      </p:pic>
      <p:pic>
        <p:nvPicPr>
          <p:cNvPr id="85" name="图片 84" descr="djframe-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23928" y="4437112"/>
            <a:ext cx="864096" cy="864096"/>
          </a:xfrm>
          <a:prstGeom prst="rect">
            <a:avLst/>
          </a:prstGeom>
        </p:spPr>
      </p:pic>
      <p:pic>
        <p:nvPicPr>
          <p:cNvPr id="86" name="图片 85" descr="djframe-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92280" y="4437112"/>
            <a:ext cx="864096" cy="864096"/>
          </a:xfrm>
          <a:prstGeom prst="rect">
            <a:avLst/>
          </a:prstGeom>
        </p:spPr>
      </p:pic>
      <p:pic>
        <p:nvPicPr>
          <p:cNvPr id="87" name="图片 86" descr="zhun_m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07704" y="5445224"/>
            <a:ext cx="360040" cy="38235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115616" y="55079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消耗：       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115616" y="59399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今日剩余挑战次数：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</Words>
  <Application>Microsoft Office PowerPoint</Application>
  <PresentationFormat>全屏显示(4:3)</PresentationFormat>
  <Paragraphs>20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49</cp:revision>
  <dcterms:created xsi:type="dcterms:W3CDTF">2017-11-29T11:05:34Z</dcterms:created>
  <dcterms:modified xsi:type="dcterms:W3CDTF">2017-12-05T11:57:58Z</dcterms:modified>
</cp:coreProperties>
</file>