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390525"/>
            <a:ext cx="9123363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1196752"/>
            <a:ext cx="5004048" cy="45365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rzd_kqw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1484784"/>
            <a:ext cx="1512168" cy="1512168"/>
          </a:xfrm>
          <a:prstGeom prst="rect">
            <a:avLst/>
          </a:prstGeom>
        </p:spPr>
      </p:pic>
      <p:pic>
        <p:nvPicPr>
          <p:cNvPr id="7" name="图片 6" descr="drzd_d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484784"/>
            <a:ext cx="1512168" cy="1512168"/>
          </a:xfrm>
          <a:prstGeom prst="rect">
            <a:avLst/>
          </a:prstGeom>
        </p:spPr>
      </p:pic>
      <p:pic>
        <p:nvPicPr>
          <p:cNvPr id="8" name="图片 7" descr="drzd_wht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60136" y="1795921"/>
            <a:ext cx="883872" cy="883872"/>
          </a:xfrm>
          <a:prstGeom prst="rect">
            <a:avLst/>
          </a:prstGeom>
        </p:spPr>
      </p:pic>
      <p:pic>
        <p:nvPicPr>
          <p:cNvPr id="10" name="图片 9" descr="ic_f00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1949892"/>
            <a:ext cx="691556" cy="691556"/>
          </a:xfrm>
          <a:prstGeom prst="rect">
            <a:avLst/>
          </a:prstGeom>
        </p:spPr>
      </p:pic>
      <p:pic>
        <p:nvPicPr>
          <p:cNvPr id="9" name="图片 8" descr="tx_bg_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5536" y="1628800"/>
            <a:ext cx="1268125" cy="1268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419689"/>
            <a:ext cx="3275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本人：胡苏丹红腌即</a:t>
            </a:r>
            <a:endParaRPr lang="en-US" altLang="zh-CN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他人：呼唤我都觉哦就</a:t>
            </a:r>
            <a:endParaRPr lang="en-US" altLang="zh-CN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本人：哈哈哈哈哈哈</a:t>
            </a:r>
            <a:endParaRPr lang="en-US" altLang="zh-CN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他人：呼唤我都觉哦就</a:t>
            </a:r>
            <a:endParaRPr lang="en-US" altLang="zh-CN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最多显示五行</a:t>
            </a:r>
            <a:r>
              <a:rPr lang="en-US" altLang="zh-CN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285293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本人</a:t>
            </a:r>
            <a:endParaRPr lang="en-US" altLang="zh-CN" sz="16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rgbClr val="FFFF00"/>
                </a:solidFill>
              </a:rPr>
              <a:t>[</a:t>
            </a:r>
            <a:r>
              <a:rPr lang="zh-CN" altLang="en-US" sz="1600" b="1" dirty="0" smtClean="0">
                <a:solidFill>
                  <a:srgbClr val="FFFF00"/>
                </a:solidFill>
              </a:rPr>
              <a:t>队长</a:t>
            </a:r>
            <a:r>
              <a:rPr lang="en-US" altLang="zh-CN" sz="1600" b="1" dirty="0" smtClean="0">
                <a:solidFill>
                  <a:srgbClr val="FFFF00"/>
                </a:solidFill>
              </a:rPr>
              <a:t>]</a:t>
            </a:r>
            <a:endParaRPr lang="zh-CN" altLang="en-US" sz="1600" b="1" dirty="0">
              <a:solidFill>
                <a:srgbClr val="FFFF00"/>
              </a:solidFill>
            </a:endParaRPr>
          </a:p>
        </p:txBody>
      </p:sp>
      <p:pic>
        <p:nvPicPr>
          <p:cNvPr id="14" name="图片 13" descr="boy_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9633" y="2533432"/>
            <a:ext cx="340770" cy="340770"/>
          </a:xfrm>
          <a:prstGeom prst="rect">
            <a:avLst/>
          </a:prstGeom>
        </p:spPr>
      </p:pic>
      <p:pic>
        <p:nvPicPr>
          <p:cNvPr id="15" name="图片 14" descr="drzd_kqw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484784"/>
            <a:ext cx="1512168" cy="1512168"/>
          </a:xfrm>
          <a:prstGeom prst="rect">
            <a:avLst/>
          </a:prstGeom>
        </p:spPr>
      </p:pic>
      <p:pic>
        <p:nvPicPr>
          <p:cNvPr id="16" name="图片 15" descr="drzd_wht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5960" y="1795921"/>
            <a:ext cx="883872" cy="8838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0"/>
            <a:ext cx="7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组队界面排列方式调整，三人一组，队长是第一个位置玩家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390525"/>
            <a:ext cx="9123363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1196752"/>
            <a:ext cx="5004048" cy="45365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rzd_kqw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1556792"/>
            <a:ext cx="1512168" cy="1512168"/>
          </a:xfrm>
          <a:prstGeom prst="rect">
            <a:avLst/>
          </a:prstGeom>
        </p:spPr>
      </p:pic>
      <p:pic>
        <p:nvPicPr>
          <p:cNvPr id="7" name="图片 6" descr="drzd_d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6792"/>
            <a:ext cx="1512168" cy="1512168"/>
          </a:xfrm>
          <a:prstGeom prst="rect">
            <a:avLst/>
          </a:prstGeom>
        </p:spPr>
      </p:pic>
      <p:pic>
        <p:nvPicPr>
          <p:cNvPr id="8" name="图片 7" descr="drzd_wht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60136" y="1867929"/>
            <a:ext cx="883872" cy="883872"/>
          </a:xfrm>
          <a:prstGeom prst="rect">
            <a:avLst/>
          </a:prstGeom>
        </p:spPr>
      </p:pic>
      <p:pic>
        <p:nvPicPr>
          <p:cNvPr id="10" name="图片 9" descr="ic_f00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2021900"/>
            <a:ext cx="691556" cy="691556"/>
          </a:xfrm>
          <a:prstGeom prst="rect">
            <a:avLst/>
          </a:prstGeom>
        </p:spPr>
      </p:pic>
      <p:pic>
        <p:nvPicPr>
          <p:cNvPr id="9" name="图片 8" descr="tx_bg_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5536" y="1700808"/>
            <a:ext cx="1268125" cy="1268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419689"/>
            <a:ext cx="3275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本人：胡苏丹红腌即</a:t>
            </a:r>
            <a:endParaRPr lang="en-US" altLang="zh-CN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他人：呼唤我都觉哦就</a:t>
            </a:r>
            <a:endParaRPr lang="en-US" altLang="zh-CN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本人：哈哈哈哈哈哈</a:t>
            </a:r>
            <a:endParaRPr lang="en-US" altLang="zh-CN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他人：呼唤我都觉哦就</a:t>
            </a:r>
            <a:endParaRPr lang="en-US" altLang="zh-CN" sz="1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最多显示五行</a:t>
            </a:r>
            <a:r>
              <a:rPr lang="en-US" altLang="zh-CN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2924944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本人</a:t>
            </a:r>
            <a:endParaRPr lang="en-US" altLang="zh-CN" sz="16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rgbClr val="FFFF00"/>
                </a:solidFill>
              </a:rPr>
              <a:t>[</a:t>
            </a:r>
            <a:r>
              <a:rPr lang="zh-CN" altLang="en-US" sz="1600" b="1" dirty="0" smtClean="0">
                <a:solidFill>
                  <a:srgbClr val="FFFF00"/>
                </a:solidFill>
              </a:rPr>
              <a:t>队长</a:t>
            </a:r>
            <a:r>
              <a:rPr lang="en-US" altLang="zh-CN" sz="1600" b="1" dirty="0" smtClean="0">
                <a:solidFill>
                  <a:srgbClr val="FFFF00"/>
                </a:solidFill>
              </a:rPr>
              <a:t>]</a:t>
            </a:r>
            <a:endParaRPr lang="zh-CN" altLang="en-US" sz="1600" b="1" dirty="0">
              <a:solidFill>
                <a:srgbClr val="FFFF00"/>
              </a:solidFill>
            </a:endParaRPr>
          </a:p>
        </p:txBody>
      </p:sp>
      <p:pic>
        <p:nvPicPr>
          <p:cNvPr id="13" name="图片 12" descr="hyzd_g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6124" y="1637511"/>
            <a:ext cx="379732" cy="379732"/>
          </a:xfrm>
          <a:prstGeom prst="rect">
            <a:avLst/>
          </a:prstGeom>
        </p:spPr>
      </p:pic>
      <p:pic>
        <p:nvPicPr>
          <p:cNvPr id="14" name="图片 13" descr="boy_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9633" y="2605440"/>
            <a:ext cx="340770" cy="340770"/>
          </a:xfrm>
          <a:prstGeom prst="rect">
            <a:avLst/>
          </a:prstGeom>
        </p:spPr>
      </p:pic>
      <p:pic>
        <p:nvPicPr>
          <p:cNvPr id="15" name="图片 14" descr="drzd_kqw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556792"/>
            <a:ext cx="1512168" cy="1512168"/>
          </a:xfrm>
          <a:prstGeom prst="rect">
            <a:avLst/>
          </a:prstGeom>
        </p:spPr>
      </p:pic>
      <p:pic>
        <p:nvPicPr>
          <p:cNvPr id="18" name="图片 17" descr="ic_f00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7744" y="1997551"/>
            <a:ext cx="691556" cy="691556"/>
          </a:xfrm>
          <a:prstGeom prst="rect">
            <a:avLst/>
          </a:prstGeom>
        </p:spPr>
      </p:pic>
      <p:pic>
        <p:nvPicPr>
          <p:cNvPr id="19" name="图片 18" descr="boy_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43809" y="2581091"/>
            <a:ext cx="340770" cy="340770"/>
          </a:xfrm>
          <a:prstGeom prst="rect">
            <a:avLst/>
          </a:prstGeom>
        </p:spPr>
      </p:pic>
      <p:pic>
        <p:nvPicPr>
          <p:cNvPr id="17" name="图片 16" descr="tx_bg_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79712" y="1709519"/>
            <a:ext cx="1268125" cy="12681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0"/>
            <a:ext cx="5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组队聊天消息保留最新的五行记录</a:t>
            </a:r>
            <a:endParaRPr lang="zh-CN" altLang="en-US" dirty="0"/>
          </a:p>
        </p:txBody>
      </p:sp>
      <p:pic>
        <p:nvPicPr>
          <p:cNvPr id="21" name="图片 20" descr="lt_qipaodi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6200000">
            <a:off x="677219" y="1139804"/>
            <a:ext cx="584127" cy="571429"/>
          </a:xfrm>
          <a:prstGeom prst="rect">
            <a:avLst/>
          </a:prstGeom>
        </p:spPr>
      </p:pic>
      <p:pic>
        <p:nvPicPr>
          <p:cNvPr id="22" name="图片 21" descr="drzd_d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924944"/>
            <a:ext cx="1512168" cy="1512168"/>
          </a:xfrm>
          <a:prstGeom prst="rect">
            <a:avLst/>
          </a:prstGeom>
        </p:spPr>
      </p:pic>
      <p:pic>
        <p:nvPicPr>
          <p:cNvPr id="23" name="图片 22" descr="ic_f00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656" y="3390052"/>
            <a:ext cx="691556" cy="691556"/>
          </a:xfrm>
          <a:prstGeom prst="rect">
            <a:avLst/>
          </a:prstGeom>
        </p:spPr>
      </p:pic>
      <p:pic>
        <p:nvPicPr>
          <p:cNvPr id="24" name="图片 23" descr="tx_bg_0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7624" y="3068960"/>
            <a:ext cx="1268125" cy="1268125"/>
          </a:xfrm>
          <a:prstGeom prst="rect">
            <a:avLst/>
          </a:prstGeom>
        </p:spPr>
      </p:pic>
      <p:pic>
        <p:nvPicPr>
          <p:cNvPr id="25" name="图片 24" descr="boy_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1721" y="3973592"/>
            <a:ext cx="340770" cy="340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97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</cp:revision>
  <dcterms:created xsi:type="dcterms:W3CDTF">2017-12-06T08:51:36Z</dcterms:created>
  <dcterms:modified xsi:type="dcterms:W3CDTF">2018-01-08T09:29:41Z</dcterms:modified>
</cp:coreProperties>
</file>