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2017/2/7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2017/2/7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2017/2/7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2017/2/7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2017/2/7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2017/2/7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主界面-NE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4664"/>
            <a:ext cx="9144000" cy="6096000"/>
          </a:xfrm>
          <a:prstGeom prst="rect">
            <a:avLst/>
          </a:prstGeom>
        </p:spPr>
      </p:pic>
      <p:sp>
        <p:nvSpPr>
          <p:cNvPr id="6" name="流程图: 手动操作 5"/>
          <p:cNvSpPr/>
          <p:nvPr/>
        </p:nvSpPr>
        <p:spPr>
          <a:xfrm>
            <a:off x="827584" y="908720"/>
            <a:ext cx="1224136" cy="288032"/>
          </a:xfrm>
          <a:prstGeom prst="flowChartManualOperati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         999</a:t>
            </a:r>
            <a:endParaRPr lang="zh-CN" altLang="en-US" sz="1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908720"/>
            <a:ext cx="288032" cy="284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608" y="1052736"/>
            <a:ext cx="7128792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3608" y="1052736"/>
            <a:ext cx="7128792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奖杯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12360" y="1052736"/>
            <a:ext cx="351656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688" y="4077072"/>
            <a:ext cx="792088" cy="7920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top_butt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878529" y="3162031"/>
            <a:ext cx="685714" cy="355556"/>
          </a:xfrm>
          <a:prstGeom prst="rect">
            <a:avLst/>
          </a:prstGeom>
        </p:spPr>
      </p:pic>
      <p:pic>
        <p:nvPicPr>
          <p:cNvPr id="9" name="图片 8" descr="top_butt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7647281" y="3162031"/>
            <a:ext cx="685714" cy="355556"/>
          </a:xfrm>
          <a:prstGeom prst="rect">
            <a:avLst/>
          </a:prstGeom>
        </p:spPr>
      </p:pic>
      <p:pic>
        <p:nvPicPr>
          <p:cNvPr id="11" name="图片 10" descr="yxj_h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4149080"/>
            <a:ext cx="710809" cy="7108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63688" y="37077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43608" y="5013176"/>
            <a:ext cx="71287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59632" y="51571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我的奖杯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987824" y="4077072"/>
            <a:ext cx="792088" cy="7920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 descr="yxj_h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4149080"/>
            <a:ext cx="710809" cy="71080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87824" y="37077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211960" y="4077072"/>
            <a:ext cx="792088" cy="7920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 descr="yxj_h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4149080"/>
            <a:ext cx="710809" cy="7108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211960" y="291565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600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211960" y="3284984"/>
            <a:ext cx="792088" cy="7920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 descr="yxj_h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3356992"/>
            <a:ext cx="710809" cy="710809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5436096" y="4077072"/>
            <a:ext cx="792088" cy="792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2276872"/>
            <a:ext cx="648072" cy="639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图片 43" descr="yxj_h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4149080"/>
            <a:ext cx="710809" cy="71080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436096" y="21328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436096" y="3284984"/>
            <a:ext cx="792088" cy="792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 descr="yxj_h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3356992"/>
            <a:ext cx="710809" cy="710809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6660232" y="4077072"/>
            <a:ext cx="792088" cy="792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片 49" descr="yxj_h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4149080"/>
            <a:ext cx="710809" cy="71080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660232" y="21328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1500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660232" y="3284984"/>
            <a:ext cx="792088" cy="792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图片 52" descr="yxj_h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3356992"/>
            <a:ext cx="710809" cy="710809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5436096" y="2492896"/>
            <a:ext cx="792088" cy="792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 descr="yxj_h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2564904"/>
            <a:ext cx="710809" cy="710809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6660232" y="2492896"/>
            <a:ext cx="792088" cy="792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片 56" descr="yxj_h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2564904"/>
            <a:ext cx="710809" cy="71080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1484784"/>
            <a:ext cx="64807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1484784"/>
            <a:ext cx="64807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5696" y="3068960"/>
            <a:ext cx="655607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5084224"/>
            <a:ext cx="576064" cy="568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TextBox 62"/>
          <p:cNvSpPr txBox="1"/>
          <p:nvPr/>
        </p:nvSpPr>
        <p:spPr>
          <a:xfrm>
            <a:off x="3491880" y="52199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999</a:t>
            </a:r>
            <a:endParaRPr lang="zh-CN" altLang="en-US" dirty="0"/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832" y="3068960"/>
            <a:ext cx="655607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TextBox 64"/>
          <p:cNvSpPr txBox="1"/>
          <p:nvPr/>
        </p:nvSpPr>
        <p:spPr>
          <a:xfrm>
            <a:off x="5868144" y="5229200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赛季结束后以邮件方式发放奖励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21</Words>
  <Application>Microsoft Office PowerPoint</Application>
  <PresentationFormat>全屏显示(4:3)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12</cp:revision>
  <dcterms:created xsi:type="dcterms:W3CDTF">2017-02-07T07:41:02Z</dcterms:created>
  <dcterms:modified xsi:type="dcterms:W3CDTF">2017-02-07T09:10:26Z</dcterms:modified>
</cp:coreProperties>
</file>